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C1C"/>
    <a:srgbClr val="851515"/>
    <a:srgbClr val="D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C938E-8D67-43DC-9F0D-B6A71BAC332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63562E7F-506A-43DD-B7C6-DFFA4B4EA5AB}" type="asst">
      <dgm:prSet phldrT="[Texto]"/>
      <dgm:spPr/>
      <dgm:t>
        <a:bodyPr/>
        <a:lstStyle/>
        <a:p>
          <a:r>
            <a:rPr lang="es-ES" dirty="0"/>
            <a:t>Manager</a:t>
          </a:r>
        </a:p>
      </dgm:t>
    </dgm:pt>
    <dgm:pt modelId="{D2F903A6-B7C6-4561-8FD0-C3D930D7379A}" type="parTrans" cxnId="{E1DDBBE4-473B-4283-8ADF-9B51D7D70B61}">
      <dgm:prSet/>
      <dgm:spPr/>
      <dgm:t>
        <a:bodyPr/>
        <a:lstStyle/>
        <a:p>
          <a:endParaRPr lang="es-ES"/>
        </a:p>
      </dgm:t>
    </dgm:pt>
    <dgm:pt modelId="{397870AA-8276-482F-A944-BC35E5A2A5F8}" type="sibTrans" cxnId="{E1DDBBE4-473B-4283-8ADF-9B51D7D70B61}">
      <dgm:prSet/>
      <dgm:spPr/>
      <dgm:t>
        <a:bodyPr/>
        <a:lstStyle/>
        <a:p>
          <a:endParaRPr lang="es-ES"/>
        </a:p>
      </dgm:t>
    </dgm:pt>
    <dgm:pt modelId="{7A946CC1-1771-49AA-8662-C8FEFEEA7388}">
      <dgm:prSet phldrT="[Texto]"/>
      <dgm:spPr/>
      <dgm:t>
        <a:bodyPr/>
        <a:lstStyle/>
        <a:p>
          <a:r>
            <a:rPr lang="es-ES" dirty="0"/>
            <a:t>Supervisor</a:t>
          </a:r>
        </a:p>
      </dgm:t>
    </dgm:pt>
    <dgm:pt modelId="{C7F335D0-0107-4AB7-B71E-EA197F1F43A0}" type="parTrans" cxnId="{CAADEA13-B27D-41B2-B0CD-D52B1D6A9375}">
      <dgm:prSet/>
      <dgm:spPr/>
      <dgm:t>
        <a:bodyPr/>
        <a:lstStyle/>
        <a:p>
          <a:endParaRPr lang="es-ES"/>
        </a:p>
      </dgm:t>
    </dgm:pt>
    <dgm:pt modelId="{95D6FF24-ABED-41A8-9DC1-D5BCAEA577A1}" type="sibTrans" cxnId="{CAADEA13-B27D-41B2-B0CD-D52B1D6A9375}">
      <dgm:prSet/>
      <dgm:spPr/>
      <dgm:t>
        <a:bodyPr/>
        <a:lstStyle/>
        <a:p>
          <a:endParaRPr lang="es-ES"/>
        </a:p>
      </dgm:t>
    </dgm:pt>
    <dgm:pt modelId="{9307EAE0-1A42-4C2C-BC25-AAECC960091C}">
      <dgm:prSet phldrT="[Texto]"/>
      <dgm:spPr/>
      <dgm:t>
        <a:bodyPr/>
        <a:lstStyle/>
        <a:p>
          <a:r>
            <a:rPr lang="es-ES" dirty="0"/>
            <a:t>IT</a:t>
          </a:r>
        </a:p>
      </dgm:t>
    </dgm:pt>
    <dgm:pt modelId="{97CC48DC-A1A5-49A8-A87E-B666699D68B9}" type="parTrans" cxnId="{FC0B4902-B392-4A53-9A5A-5F62372D9D16}">
      <dgm:prSet/>
      <dgm:spPr/>
      <dgm:t>
        <a:bodyPr/>
        <a:lstStyle/>
        <a:p>
          <a:endParaRPr lang="es-ES"/>
        </a:p>
      </dgm:t>
    </dgm:pt>
    <dgm:pt modelId="{5910A79B-5C37-4972-9390-EA4412BC838C}" type="sibTrans" cxnId="{FC0B4902-B392-4A53-9A5A-5F62372D9D16}">
      <dgm:prSet/>
      <dgm:spPr/>
      <dgm:t>
        <a:bodyPr/>
        <a:lstStyle/>
        <a:p>
          <a:endParaRPr lang="es-ES"/>
        </a:p>
      </dgm:t>
    </dgm:pt>
    <dgm:pt modelId="{2475B7FD-C9ED-49A2-91DF-4A893748ED1F}">
      <dgm:prSet phldrT="[Texto]"/>
      <dgm:spPr/>
      <dgm:t>
        <a:bodyPr/>
        <a:lstStyle/>
        <a:p>
          <a:r>
            <a:rPr lang="es-ES" dirty="0" err="1"/>
            <a:t>Employees</a:t>
          </a:r>
          <a:endParaRPr lang="es-ES" dirty="0"/>
        </a:p>
      </dgm:t>
    </dgm:pt>
    <dgm:pt modelId="{8180ADA5-0F08-465A-BE28-E28CF02D19BA}" type="parTrans" cxnId="{2AEF6BC8-A875-4137-96D4-260EBDD6BB35}">
      <dgm:prSet/>
      <dgm:spPr/>
      <dgm:t>
        <a:bodyPr/>
        <a:lstStyle/>
        <a:p>
          <a:endParaRPr lang="es-ES"/>
        </a:p>
      </dgm:t>
    </dgm:pt>
    <dgm:pt modelId="{7C524F47-D01D-42D3-AF86-72FCC36BF915}" type="sibTrans" cxnId="{2AEF6BC8-A875-4137-96D4-260EBDD6BB35}">
      <dgm:prSet/>
      <dgm:spPr/>
      <dgm:t>
        <a:bodyPr/>
        <a:lstStyle/>
        <a:p>
          <a:endParaRPr lang="es-ES"/>
        </a:p>
      </dgm:t>
    </dgm:pt>
    <dgm:pt modelId="{7BA16E61-6924-4BB5-81F9-34956A9949C8}">
      <dgm:prSet phldrT="[Texto]"/>
      <dgm:spPr/>
      <dgm:t>
        <a:bodyPr/>
        <a:lstStyle/>
        <a:p>
          <a:r>
            <a:rPr lang="es-ES" dirty="0" err="1"/>
            <a:t>Employees</a:t>
          </a:r>
          <a:r>
            <a:rPr lang="es-ES" dirty="0"/>
            <a:t> </a:t>
          </a:r>
          <a:r>
            <a:rPr lang="es-ES" dirty="0" err="1"/>
            <a:t>Chief</a:t>
          </a:r>
          <a:endParaRPr lang="es-ES" dirty="0"/>
        </a:p>
      </dgm:t>
    </dgm:pt>
    <dgm:pt modelId="{1B04CAC0-4FBE-4067-8C02-3F73F2E903AB}" type="parTrans" cxnId="{CADAAC1C-67DE-4CDB-81DF-6C02935B79A0}">
      <dgm:prSet/>
      <dgm:spPr/>
      <dgm:t>
        <a:bodyPr/>
        <a:lstStyle/>
        <a:p>
          <a:endParaRPr lang="es-ES"/>
        </a:p>
      </dgm:t>
    </dgm:pt>
    <dgm:pt modelId="{44D74CAC-29E0-4AAA-88A4-B0B14F41B16F}" type="sibTrans" cxnId="{CADAAC1C-67DE-4CDB-81DF-6C02935B79A0}">
      <dgm:prSet/>
      <dgm:spPr/>
      <dgm:t>
        <a:bodyPr/>
        <a:lstStyle/>
        <a:p>
          <a:endParaRPr lang="es-ES"/>
        </a:p>
      </dgm:t>
    </dgm:pt>
    <dgm:pt modelId="{00B47F10-8DE6-452A-B837-57C70B51ABE3}">
      <dgm:prSet phldrT="[Texto]"/>
      <dgm:spPr/>
      <dgm:t>
        <a:bodyPr/>
        <a:lstStyle/>
        <a:p>
          <a:r>
            <a:rPr lang="es-ES" dirty="0" err="1"/>
            <a:t>Clients</a:t>
          </a:r>
          <a:endParaRPr lang="es-ES" dirty="0"/>
        </a:p>
      </dgm:t>
    </dgm:pt>
    <dgm:pt modelId="{161BA51C-BC50-4DC5-A99D-0F5586BF65F9}" type="parTrans" cxnId="{CC3E925E-DE1C-4B92-B846-4DB2486D552C}">
      <dgm:prSet/>
      <dgm:spPr/>
      <dgm:t>
        <a:bodyPr/>
        <a:lstStyle/>
        <a:p>
          <a:endParaRPr lang="es-ES"/>
        </a:p>
      </dgm:t>
    </dgm:pt>
    <dgm:pt modelId="{44B2A6CD-22F7-40EE-A554-29061F2957F6}" type="sibTrans" cxnId="{CC3E925E-DE1C-4B92-B846-4DB2486D552C}">
      <dgm:prSet/>
      <dgm:spPr/>
      <dgm:t>
        <a:bodyPr/>
        <a:lstStyle/>
        <a:p>
          <a:endParaRPr lang="es-ES"/>
        </a:p>
      </dgm:t>
    </dgm:pt>
    <dgm:pt modelId="{95D4F096-112B-4A24-9FE1-E4C9A8DF8D08}" type="pres">
      <dgm:prSet presAssocID="{0D4C938E-8D67-43DC-9F0D-B6A71BAC332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821FF1-1B93-4B08-8980-1494E1ADA42A}" type="pres">
      <dgm:prSet presAssocID="{63562E7F-506A-43DD-B7C6-DFFA4B4EA5AB}" presName="hierRoot1" presStyleCnt="0">
        <dgm:presLayoutVars>
          <dgm:hierBranch val="init"/>
        </dgm:presLayoutVars>
      </dgm:prSet>
      <dgm:spPr/>
    </dgm:pt>
    <dgm:pt modelId="{423D69C5-9BC8-476A-BA49-E23B8F0D6A4A}" type="pres">
      <dgm:prSet presAssocID="{63562E7F-506A-43DD-B7C6-DFFA4B4EA5AB}" presName="rootComposite1" presStyleCnt="0"/>
      <dgm:spPr/>
    </dgm:pt>
    <dgm:pt modelId="{80D9CF0A-68AB-4C8A-A222-8BDF760A8183}" type="pres">
      <dgm:prSet presAssocID="{63562E7F-506A-43DD-B7C6-DFFA4B4EA5AB}" presName="rootText1" presStyleLbl="alignAcc1" presStyleIdx="0" presStyleCnt="0">
        <dgm:presLayoutVars>
          <dgm:chPref val="3"/>
        </dgm:presLayoutVars>
      </dgm:prSet>
      <dgm:spPr/>
    </dgm:pt>
    <dgm:pt modelId="{49564F44-3AC8-4604-9E83-0FC834597D68}" type="pres">
      <dgm:prSet presAssocID="{63562E7F-506A-43DD-B7C6-DFFA4B4EA5AB}" presName="topArc1" presStyleLbl="parChTrans1D1" presStyleIdx="0" presStyleCnt="12"/>
      <dgm:spPr/>
    </dgm:pt>
    <dgm:pt modelId="{E1DA0505-7A54-4D94-9187-5388E3834D2A}" type="pres">
      <dgm:prSet presAssocID="{63562E7F-506A-43DD-B7C6-DFFA4B4EA5AB}" presName="bottomArc1" presStyleLbl="parChTrans1D1" presStyleIdx="1" presStyleCnt="12"/>
      <dgm:spPr/>
    </dgm:pt>
    <dgm:pt modelId="{C7292C66-DC99-4401-8518-76C97C8643F8}" type="pres">
      <dgm:prSet presAssocID="{63562E7F-506A-43DD-B7C6-DFFA4B4EA5AB}" presName="topConnNode1" presStyleLbl="asst0" presStyleIdx="0" presStyleCnt="0"/>
      <dgm:spPr/>
    </dgm:pt>
    <dgm:pt modelId="{9460FC80-20E6-44A8-B0B8-CC289231D462}" type="pres">
      <dgm:prSet presAssocID="{63562E7F-506A-43DD-B7C6-DFFA4B4EA5AB}" presName="hierChild2" presStyleCnt="0"/>
      <dgm:spPr/>
    </dgm:pt>
    <dgm:pt modelId="{2FB87F65-311C-480B-AD62-A15D4178E1E4}" type="pres">
      <dgm:prSet presAssocID="{C7F335D0-0107-4AB7-B71E-EA197F1F43A0}" presName="Name28" presStyleLbl="parChTrans1D2" presStyleIdx="0" presStyleCnt="2"/>
      <dgm:spPr/>
    </dgm:pt>
    <dgm:pt modelId="{91FE31D8-05C9-466F-B57D-3B7561038D33}" type="pres">
      <dgm:prSet presAssocID="{7A946CC1-1771-49AA-8662-C8FEFEEA7388}" presName="hierRoot2" presStyleCnt="0">
        <dgm:presLayoutVars>
          <dgm:hierBranch val="init"/>
        </dgm:presLayoutVars>
      </dgm:prSet>
      <dgm:spPr/>
    </dgm:pt>
    <dgm:pt modelId="{65DF9077-0C5F-4D5F-BE6B-6935FBE01A22}" type="pres">
      <dgm:prSet presAssocID="{7A946CC1-1771-49AA-8662-C8FEFEEA7388}" presName="rootComposite2" presStyleCnt="0"/>
      <dgm:spPr/>
    </dgm:pt>
    <dgm:pt modelId="{424D398B-A967-4298-99EB-C169BD37FF71}" type="pres">
      <dgm:prSet presAssocID="{7A946CC1-1771-49AA-8662-C8FEFEEA7388}" presName="rootText2" presStyleLbl="alignAcc1" presStyleIdx="0" presStyleCnt="0">
        <dgm:presLayoutVars>
          <dgm:chPref val="3"/>
        </dgm:presLayoutVars>
      </dgm:prSet>
      <dgm:spPr/>
    </dgm:pt>
    <dgm:pt modelId="{3EB43749-0334-47CD-A73C-7DC0BFB8E355}" type="pres">
      <dgm:prSet presAssocID="{7A946CC1-1771-49AA-8662-C8FEFEEA7388}" presName="topArc2" presStyleLbl="parChTrans1D1" presStyleIdx="2" presStyleCnt="12"/>
      <dgm:spPr/>
    </dgm:pt>
    <dgm:pt modelId="{9E49C5BF-121F-41FE-A191-6E305A7BF2A4}" type="pres">
      <dgm:prSet presAssocID="{7A946CC1-1771-49AA-8662-C8FEFEEA7388}" presName="bottomArc2" presStyleLbl="parChTrans1D1" presStyleIdx="3" presStyleCnt="12"/>
      <dgm:spPr/>
    </dgm:pt>
    <dgm:pt modelId="{BEF51F02-BC32-4D02-867E-44C378D011FB}" type="pres">
      <dgm:prSet presAssocID="{7A946CC1-1771-49AA-8662-C8FEFEEA7388}" presName="topConnNode2" presStyleLbl="node2" presStyleIdx="0" presStyleCnt="0"/>
      <dgm:spPr/>
    </dgm:pt>
    <dgm:pt modelId="{A638A7A3-27A6-4300-9151-5A450A5AE5CC}" type="pres">
      <dgm:prSet presAssocID="{7A946CC1-1771-49AA-8662-C8FEFEEA7388}" presName="hierChild4" presStyleCnt="0"/>
      <dgm:spPr/>
    </dgm:pt>
    <dgm:pt modelId="{1036E07B-04B2-443A-BC94-B3FC0E9335CE}" type="pres">
      <dgm:prSet presAssocID="{8180ADA5-0F08-465A-BE28-E28CF02D19BA}" presName="Name28" presStyleLbl="parChTrans1D3" presStyleIdx="0" presStyleCnt="2"/>
      <dgm:spPr/>
    </dgm:pt>
    <dgm:pt modelId="{A5B8F52A-2C67-4AE0-968C-C571D0685B52}" type="pres">
      <dgm:prSet presAssocID="{2475B7FD-C9ED-49A2-91DF-4A893748ED1F}" presName="hierRoot2" presStyleCnt="0">
        <dgm:presLayoutVars>
          <dgm:hierBranch val="init"/>
        </dgm:presLayoutVars>
      </dgm:prSet>
      <dgm:spPr/>
    </dgm:pt>
    <dgm:pt modelId="{440540E7-62DE-4AA7-A577-789011D629B0}" type="pres">
      <dgm:prSet presAssocID="{2475B7FD-C9ED-49A2-91DF-4A893748ED1F}" presName="rootComposite2" presStyleCnt="0"/>
      <dgm:spPr/>
    </dgm:pt>
    <dgm:pt modelId="{F012C739-6439-4C60-ACF8-83B5159E937F}" type="pres">
      <dgm:prSet presAssocID="{2475B7FD-C9ED-49A2-91DF-4A893748ED1F}" presName="rootText2" presStyleLbl="alignAcc1" presStyleIdx="0" presStyleCnt="0">
        <dgm:presLayoutVars>
          <dgm:chPref val="3"/>
        </dgm:presLayoutVars>
      </dgm:prSet>
      <dgm:spPr/>
    </dgm:pt>
    <dgm:pt modelId="{1A56C129-EF7E-441C-B185-DB83BF403F93}" type="pres">
      <dgm:prSet presAssocID="{2475B7FD-C9ED-49A2-91DF-4A893748ED1F}" presName="topArc2" presStyleLbl="parChTrans1D1" presStyleIdx="4" presStyleCnt="12"/>
      <dgm:spPr/>
    </dgm:pt>
    <dgm:pt modelId="{4CFF753E-B832-4FBF-ADD7-6AF0F96CA071}" type="pres">
      <dgm:prSet presAssocID="{2475B7FD-C9ED-49A2-91DF-4A893748ED1F}" presName="bottomArc2" presStyleLbl="parChTrans1D1" presStyleIdx="5" presStyleCnt="12"/>
      <dgm:spPr/>
    </dgm:pt>
    <dgm:pt modelId="{B8053EE7-2E6E-4703-BC25-892C3034EAE2}" type="pres">
      <dgm:prSet presAssocID="{2475B7FD-C9ED-49A2-91DF-4A893748ED1F}" presName="topConnNode2" presStyleLbl="node3" presStyleIdx="0" presStyleCnt="0"/>
      <dgm:spPr/>
    </dgm:pt>
    <dgm:pt modelId="{412526E7-CEC8-43BC-87E8-289F3C0D4E84}" type="pres">
      <dgm:prSet presAssocID="{2475B7FD-C9ED-49A2-91DF-4A893748ED1F}" presName="hierChild4" presStyleCnt="0"/>
      <dgm:spPr/>
    </dgm:pt>
    <dgm:pt modelId="{A3BC0BAC-383A-4798-AA22-6C74D2A47A9B}" type="pres">
      <dgm:prSet presAssocID="{161BA51C-BC50-4DC5-A99D-0F5586BF65F9}" presName="Name28" presStyleLbl="parChTrans1D4" presStyleIdx="0" presStyleCnt="1"/>
      <dgm:spPr/>
    </dgm:pt>
    <dgm:pt modelId="{D4578DC4-D5F0-406E-95E7-42272B735D6D}" type="pres">
      <dgm:prSet presAssocID="{00B47F10-8DE6-452A-B837-57C70B51ABE3}" presName="hierRoot2" presStyleCnt="0">
        <dgm:presLayoutVars>
          <dgm:hierBranch val="init"/>
        </dgm:presLayoutVars>
      </dgm:prSet>
      <dgm:spPr/>
    </dgm:pt>
    <dgm:pt modelId="{E2945525-D306-4107-90EB-07C9D0E8A7FB}" type="pres">
      <dgm:prSet presAssocID="{00B47F10-8DE6-452A-B837-57C70B51ABE3}" presName="rootComposite2" presStyleCnt="0"/>
      <dgm:spPr/>
    </dgm:pt>
    <dgm:pt modelId="{82741F60-568A-4C78-BD99-F65E24948EB4}" type="pres">
      <dgm:prSet presAssocID="{00B47F10-8DE6-452A-B837-57C70B51ABE3}" presName="rootText2" presStyleLbl="alignAcc1" presStyleIdx="0" presStyleCnt="0">
        <dgm:presLayoutVars>
          <dgm:chPref val="3"/>
        </dgm:presLayoutVars>
      </dgm:prSet>
      <dgm:spPr/>
    </dgm:pt>
    <dgm:pt modelId="{F27D351D-ABB2-41D9-AB5D-641CE3D7E0AB}" type="pres">
      <dgm:prSet presAssocID="{00B47F10-8DE6-452A-B837-57C70B51ABE3}" presName="topArc2" presStyleLbl="parChTrans1D1" presStyleIdx="6" presStyleCnt="12"/>
      <dgm:spPr/>
    </dgm:pt>
    <dgm:pt modelId="{87842A7C-9635-4D9C-BB16-4C8D69E116E0}" type="pres">
      <dgm:prSet presAssocID="{00B47F10-8DE6-452A-B837-57C70B51ABE3}" presName="bottomArc2" presStyleLbl="parChTrans1D1" presStyleIdx="7" presStyleCnt="12"/>
      <dgm:spPr/>
    </dgm:pt>
    <dgm:pt modelId="{3254A355-C134-4E5C-8E95-A7CE733A61CE}" type="pres">
      <dgm:prSet presAssocID="{00B47F10-8DE6-452A-B837-57C70B51ABE3}" presName="topConnNode2" presStyleLbl="node4" presStyleIdx="0" presStyleCnt="0"/>
      <dgm:spPr/>
    </dgm:pt>
    <dgm:pt modelId="{C66CDEB6-0B58-4B9F-81F8-4D2BC785290F}" type="pres">
      <dgm:prSet presAssocID="{00B47F10-8DE6-452A-B837-57C70B51ABE3}" presName="hierChild4" presStyleCnt="0"/>
      <dgm:spPr/>
    </dgm:pt>
    <dgm:pt modelId="{463470E2-13C3-4950-91E9-23061FDC8488}" type="pres">
      <dgm:prSet presAssocID="{00B47F10-8DE6-452A-B837-57C70B51ABE3}" presName="hierChild5" presStyleCnt="0"/>
      <dgm:spPr/>
    </dgm:pt>
    <dgm:pt modelId="{EAC7C9E3-5F22-4348-A1EF-96623FE74625}" type="pres">
      <dgm:prSet presAssocID="{2475B7FD-C9ED-49A2-91DF-4A893748ED1F}" presName="hierChild5" presStyleCnt="0"/>
      <dgm:spPr/>
    </dgm:pt>
    <dgm:pt modelId="{DF154414-52A5-4713-864E-8EB6D9B78CD8}" type="pres">
      <dgm:prSet presAssocID="{1B04CAC0-4FBE-4067-8C02-3F73F2E903AB}" presName="Name28" presStyleLbl="parChTrans1D3" presStyleIdx="1" presStyleCnt="2"/>
      <dgm:spPr/>
    </dgm:pt>
    <dgm:pt modelId="{95562E15-35A3-4E1E-905A-48D3777601E9}" type="pres">
      <dgm:prSet presAssocID="{7BA16E61-6924-4BB5-81F9-34956A9949C8}" presName="hierRoot2" presStyleCnt="0">
        <dgm:presLayoutVars>
          <dgm:hierBranch val="init"/>
        </dgm:presLayoutVars>
      </dgm:prSet>
      <dgm:spPr/>
    </dgm:pt>
    <dgm:pt modelId="{597C4DC3-2EFC-456D-A4A4-65DD209755C1}" type="pres">
      <dgm:prSet presAssocID="{7BA16E61-6924-4BB5-81F9-34956A9949C8}" presName="rootComposite2" presStyleCnt="0"/>
      <dgm:spPr/>
    </dgm:pt>
    <dgm:pt modelId="{5F87D6BE-C23C-4132-8FA4-06BD7C4AA487}" type="pres">
      <dgm:prSet presAssocID="{7BA16E61-6924-4BB5-81F9-34956A9949C8}" presName="rootText2" presStyleLbl="alignAcc1" presStyleIdx="0" presStyleCnt="0">
        <dgm:presLayoutVars>
          <dgm:chPref val="3"/>
        </dgm:presLayoutVars>
      </dgm:prSet>
      <dgm:spPr/>
    </dgm:pt>
    <dgm:pt modelId="{8B9844A3-2656-493A-BC8E-DE30BFC21A0E}" type="pres">
      <dgm:prSet presAssocID="{7BA16E61-6924-4BB5-81F9-34956A9949C8}" presName="topArc2" presStyleLbl="parChTrans1D1" presStyleIdx="8" presStyleCnt="12"/>
      <dgm:spPr/>
    </dgm:pt>
    <dgm:pt modelId="{8FA90BFD-EEFA-4B98-9C1B-18182A39E5A2}" type="pres">
      <dgm:prSet presAssocID="{7BA16E61-6924-4BB5-81F9-34956A9949C8}" presName="bottomArc2" presStyleLbl="parChTrans1D1" presStyleIdx="9" presStyleCnt="12"/>
      <dgm:spPr/>
    </dgm:pt>
    <dgm:pt modelId="{D0ADBFD3-4D2F-4D08-B4BA-EA6241EABE3D}" type="pres">
      <dgm:prSet presAssocID="{7BA16E61-6924-4BB5-81F9-34956A9949C8}" presName="topConnNode2" presStyleLbl="node3" presStyleIdx="0" presStyleCnt="0"/>
      <dgm:spPr/>
    </dgm:pt>
    <dgm:pt modelId="{10A0C395-1B96-4912-B90C-CD7E4CAFBC6F}" type="pres">
      <dgm:prSet presAssocID="{7BA16E61-6924-4BB5-81F9-34956A9949C8}" presName="hierChild4" presStyleCnt="0"/>
      <dgm:spPr/>
    </dgm:pt>
    <dgm:pt modelId="{47F66888-1FD7-445F-BA06-0C640B0D60A1}" type="pres">
      <dgm:prSet presAssocID="{7BA16E61-6924-4BB5-81F9-34956A9949C8}" presName="hierChild5" presStyleCnt="0"/>
      <dgm:spPr/>
    </dgm:pt>
    <dgm:pt modelId="{EC0DF81D-AFB9-4D30-AFC8-0337A9411951}" type="pres">
      <dgm:prSet presAssocID="{7A946CC1-1771-49AA-8662-C8FEFEEA7388}" presName="hierChild5" presStyleCnt="0"/>
      <dgm:spPr/>
    </dgm:pt>
    <dgm:pt modelId="{D07D7E34-9256-47B2-8336-F3C977A32E9C}" type="pres">
      <dgm:prSet presAssocID="{97CC48DC-A1A5-49A8-A87E-B666699D68B9}" presName="Name28" presStyleLbl="parChTrans1D2" presStyleIdx="1" presStyleCnt="2"/>
      <dgm:spPr/>
    </dgm:pt>
    <dgm:pt modelId="{302F3733-08F3-4144-BE3D-A6F8F97764B4}" type="pres">
      <dgm:prSet presAssocID="{9307EAE0-1A42-4C2C-BC25-AAECC960091C}" presName="hierRoot2" presStyleCnt="0">
        <dgm:presLayoutVars>
          <dgm:hierBranch val="init"/>
        </dgm:presLayoutVars>
      </dgm:prSet>
      <dgm:spPr/>
    </dgm:pt>
    <dgm:pt modelId="{E07E7EE3-3D66-4CBD-AC0D-CBC246B8B384}" type="pres">
      <dgm:prSet presAssocID="{9307EAE0-1A42-4C2C-BC25-AAECC960091C}" presName="rootComposite2" presStyleCnt="0"/>
      <dgm:spPr/>
    </dgm:pt>
    <dgm:pt modelId="{CA966039-2882-486C-9352-4892B728ADF1}" type="pres">
      <dgm:prSet presAssocID="{9307EAE0-1A42-4C2C-BC25-AAECC960091C}" presName="rootText2" presStyleLbl="alignAcc1" presStyleIdx="0" presStyleCnt="0">
        <dgm:presLayoutVars>
          <dgm:chPref val="3"/>
        </dgm:presLayoutVars>
      </dgm:prSet>
      <dgm:spPr/>
    </dgm:pt>
    <dgm:pt modelId="{3D45BBE2-28AE-46E8-8582-6495BEECE47D}" type="pres">
      <dgm:prSet presAssocID="{9307EAE0-1A42-4C2C-BC25-AAECC960091C}" presName="topArc2" presStyleLbl="parChTrans1D1" presStyleIdx="10" presStyleCnt="12"/>
      <dgm:spPr/>
    </dgm:pt>
    <dgm:pt modelId="{712DACF9-4637-47FF-9D43-1EC6FFD00F81}" type="pres">
      <dgm:prSet presAssocID="{9307EAE0-1A42-4C2C-BC25-AAECC960091C}" presName="bottomArc2" presStyleLbl="parChTrans1D1" presStyleIdx="11" presStyleCnt="12"/>
      <dgm:spPr/>
    </dgm:pt>
    <dgm:pt modelId="{D3EB92D1-039B-496F-8497-3AD2A31D90FE}" type="pres">
      <dgm:prSet presAssocID="{9307EAE0-1A42-4C2C-BC25-AAECC960091C}" presName="topConnNode2" presStyleLbl="node2" presStyleIdx="0" presStyleCnt="0"/>
      <dgm:spPr/>
    </dgm:pt>
    <dgm:pt modelId="{56137321-6F55-4010-92E0-A66DBEEF18DE}" type="pres">
      <dgm:prSet presAssocID="{9307EAE0-1A42-4C2C-BC25-AAECC960091C}" presName="hierChild4" presStyleCnt="0"/>
      <dgm:spPr/>
    </dgm:pt>
    <dgm:pt modelId="{638AF7A0-56DD-43DC-8F50-3E0FAB2C271B}" type="pres">
      <dgm:prSet presAssocID="{9307EAE0-1A42-4C2C-BC25-AAECC960091C}" presName="hierChild5" presStyleCnt="0"/>
      <dgm:spPr/>
    </dgm:pt>
    <dgm:pt modelId="{CC564782-4900-4DD2-8110-23809BE6FEF7}" type="pres">
      <dgm:prSet presAssocID="{63562E7F-506A-43DD-B7C6-DFFA4B4EA5AB}" presName="hierChild3" presStyleCnt="0"/>
      <dgm:spPr/>
    </dgm:pt>
  </dgm:ptLst>
  <dgm:cxnLst>
    <dgm:cxn modelId="{FC0B4902-B392-4A53-9A5A-5F62372D9D16}" srcId="{63562E7F-506A-43DD-B7C6-DFFA4B4EA5AB}" destId="{9307EAE0-1A42-4C2C-BC25-AAECC960091C}" srcOrd="1" destOrd="0" parTransId="{97CC48DC-A1A5-49A8-A87E-B666699D68B9}" sibTransId="{5910A79B-5C37-4972-9390-EA4412BC838C}"/>
    <dgm:cxn modelId="{CAADEA13-B27D-41B2-B0CD-D52B1D6A9375}" srcId="{63562E7F-506A-43DD-B7C6-DFFA4B4EA5AB}" destId="{7A946CC1-1771-49AA-8662-C8FEFEEA7388}" srcOrd="0" destOrd="0" parTransId="{C7F335D0-0107-4AB7-B71E-EA197F1F43A0}" sibTransId="{95D6FF24-ABED-41A8-9DC1-D5BCAEA577A1}"/>
    <dgm:cxn modelId="{CADAAC1C-67DE-4CDB-81DF-6C02935B79A0}" srcId="{7A946CC1-1771-49AA-8662-C8FEFEEA7388}" destId="{7BA16E61-6924-4BB5-81F9-34956A9949C8}" srcOrd="1" destOrd="0" parTransId="{1B04CAC0-4FBE-4067-8C02-3F73F2E903AB}" sibTransId="{44D74CAC-29E0-4AAA-88A4-B0B14F41B16F}"/>
    <dgm:cxn modelId="{21811740-374D-4FB1-8597-BB9D0FCCEA6B}" type="presOf" srcId="{8180ADA5-0F08-465A-BE28-E28CF02D19BA}" destId="{1036E07B-04B2-443A-BC94-B3FC0E9335CE}" srcOrd="0" destOrd="0" presId="urn:microsoft.com/office/officeart/2008/layout/HalfCircleOrganizationChart"/>
    <dgm:cxn modelId="{CC3E925E-DE1C-4B92-B846-4DB2486D552C}" srcId="{2475B7FD-C9ED-49A2-91DF-4A893748ED1F}" destId="{00B47F10-8DE6-452A-B837-57C70B51ABE3}" srcOrd="0" destOrd="0" parTransId="{161BA51C-BC50-4DC5-A99D-0F5586BF65F9}" sibTransId="{44B2A6CD-22F7-40EE-A554-29061F2957F6}"/>
    <dgm:cxn modelId="{8BE2F161-5DE7-4264-B0B7-D8F8DCA1D34B}" type="presOf" srcId="{9307EAE0-1A42-4C2C-BC25-AAECC960091C}" destId="{CA966039-2882-486C-9352-4892B728ADF1}" srcOrd="0" destOrd="0" presId="urn:microsoft.com/office/officeart/2008/layout/HalfCircleOrganizationChart"/>
    <dgm:cxn modelId="{98074A42-3196-487F-B375-F612F7375B9D}" type="presOf" srcId="{2475B7FD-C9ED-49A2-91DF-4A893748ED1F}" destId="{B8053EE7-2E6E-4703-BC25-892C3034EAE2}" srcOrd="1" destOrd="0" presId="urn:microsoft.com/office/officeart/2008/layout/HalfCircleOrganizationChart"/>
    <dgm:cxn modelId="{3F92C942-703E-4BC3-AB40-E1BDD344D4A7}" type="presOf" srcId="{C7F335D0-0107-4AB7-B71E-EA197F1F43A0}" destId="{2FB87F65-311C-480B-AD62-A15D4178E1E4}" srcOrd="0" destOrd="0" presId="urn:microsoft.com/office/officeart/2008/layout/HalfCircleOrganizationChart"/>
    <dgm:cxn modelId="{18F35B65-A9FB-4342-AA86-07E48EA9DA34}" type="presOf" srcId="{7BA16E61-6924-4BB5-81F9-34956A9949C8}" destId="{D0ADBFD3-4D2F-4D08-B4BA-EA6241EABE3D}" srcOrd="1" destOrd="0" presId="urn:microsoft.com/office/officeart/2008/layout/HalfCircleOrganizationChart"/>
    <dgm:cxn modelId="{B59DEF45-0878-427D-8481-7835FC270279}" type="presOf" srcId="{7A946CC1-1771-49AA-8662-C8FEFEEA7388}" destId="{424D398B-A967-4298-99EB-C169BD37FF71}" srcOrd="0" destOrd="0" presId="urn:microsoft.com/office/officeart/2008/layout/HalfCircleOrganizationChart"/>
    <dgm:cxn modelId="{D6D32848-7F26-4DCE-A341-F8247563EC88}" type="presOf" srcId="{97CC48DC-A1A5-49A8-A87E-B666699D68B9}" destId="{D07D7E34-9256-47B2-8336-F3C977A32E9C}" srcOrd="0" destOrd="0" presId="urn:microsoft.com/office/officeart/2008/layout/HalfCircleOrganizationChart"/>
    <dgm:cxn modelId="{5FF2136D-2206-4A96-BFC5-0D4E636FA87C}" type="presOf" srcId="{00B47F10-8DE6-452A-B837-57C70B51ABE3}" destId="{3254A355-C134-4E5C-8E95-A7CE733A61CE}" srcOrd="1" destOrd="0" presId="urn:microsoft.com/office/officeart/2008/layout/HalfCircleOrganizationChart"/>
    <dgm:cxn modelId="{831DA44E-1C55-4CA7-BEEF-F1B8326A8AD9}" type="presOf" srcId="{63562E7F-506A-43DD-B7C6-DFFA4B4EA5AB}" destId="{80D9CF0A-68AB-4C8A-A222-8BDF760A8183}" srcOrd="0" destOrd="0" presId="urn:microsoft.com/office/officeart/2008/layout/HalfCircleOrganizationChart"/>
    <dgm:cxn modelId="{B8591195-D8DE-4DA6-AFEC-AB08063DA4A7}" type="presOf" srcId="{0D4C938E-8D67-43DC-9F0D-B6A71BAC3328}" destId="{95D4F096-112B-4A24-9FE1-E4C9A8DF8D08}" srcOrd="0" destOrd="0" presId="urn:microsoft.com/office/officeart/2008/layout/HalfCircleOrganizationChart"/>
    <dgm:cxn modelId="{AB3724AB-9F16-46BE-B0DD-3234DCDC5C6C}" type="presOf" srcId="{161BA51C-BC50-4DC5-A99D-0F5586BF65F9}" destId="{A3BC0BAC-383A-4798-AA22-6C74D2A47A9B}" srcOrd="0" destOrd="0" presId="urn:microsoft.com/office/officeart/2008/layout/HalfCircleOrganizationChart"/>
    <dgm:cxn modelId="{3D0780B6-C32B-42A3-A682-A124F1732822}" type="presOf" srcId="{9307EAE0-1A42-4C2C-BC25-AAECC960091C}" destId="{D3EB92D1-039B-496F-8497-3AD2A31D90FE}" srcOrd="1" destOrd="0" presId="urn:microsoft.com/office/officeart/2008/layout/HalfCircleOrganizationChart"/>
    <dgm:cxn modelId="{FA0435B8-CF81-4FD5-B9E7-AB762A5F8017}" type="presOf" srcId="{00B47F10-8DE6-452A-B837-57C70B51ABE3}" destId="{82741F60-568A-4C78-BD99-F65E24948EB4}" srcOrd="0" destOrd="0" presId="urn:microsoft.com/office/officeart/2008/layout/HalfCircleOrganizationChart"/>
    <dgm:cxn modelId="{D203F6BD-2E2F-49BE-9E89-149842D21E57}" type="presOf" srcId="{2475B7FD-C9ED-49A2-91DF-4A893748ED1F}" destId="{F012C739-6439-4C60-ACF8-83B5159E937F}" srcOrd="0" destOrd="0" presId="urn:microsoft.com/office/officeart/2008/layout/HalfCircleOrganizationChart"/>
    <dgm:cxn modelId="{1DA32CC5-0FA8-4AE4-972F-6275E2545EF2}" type="presOf" srcId="{63562E7F-506A-43DD-B7C6-DFFA4B4EA5AB}" destId="{C7292C66-DC99-4401-8518-76C97C8643F8}" srcOrd="1" destOrd="0" presId="urn:microsoft.com/office/officeart/2008/layout/HalfCircleOrganizationChart"/>
    <dgm:cxn modelId="{2AEF6BC8-A875-4137-96D4-260EBDD6BB35}" srcId="{7A946CC1-1771-49AA-8662-C8FEFEEA7388}" destId="{2475B7FD-C9ED-49A2-91DF-4A893748ED1F}" srcOrd="0" destOrd="0" parTransId="{8180ADA5-0F08-465A-BE28-E28CF02D19BA}" sibTransId="{7C524F47-D01D-42D3-AF86-72FCC36BF915}"/>
    <dgm:cxn modelId="{E1DDBBE4-473B-4283-8ADF-9B51D7D70B61}" srcId="{0D4C938E-8D67-43DC-9F0D-B6A71BAC3328}" destId="{63562E7F-506A-43DD-B7C6-DFFA4B4EA5AB}" srcOrd="0" destOrd="0" parTransId="{D2F903A6-B7C6-4561-8FD0-C3D930D7379A}" sibTransId="{397870AA-8276-482F-A944-BC35E5A2A5F8}"/>
    <dgm:cxn modelId="{6A515EF2-D475-427F-B646-4152BD7E9017}" type="presOf" srcId="{1B04CAC0-4FBE-4067-8C02-3F73F2E903AB}" destId="{DF154414-52A5-4713-864E-8EB6D9B78CD8}" srcOrd="0" destOrd="0" presId="urn:microsoft.com/office/officeart/2008/layout/HalfCircleOrganizationChart"/>
    <dgm:cxn modelId="{1AF452F9-FF3F-4F9C-A003-54FA23E2F4BC}" type="presOf" srcId="{7A946CC1-1771-49AA-8662-C8FEFEEA7388}" destId="{BEF51F02-BC32-4D02-867E-44C378D011FB}" srcOrd="1" destOrd="0" presId="urn:microsoft.com/office/officeart/2008/layout/HalfCircleOrganizationChart"/>
    <dgm:cxn modelId="{1B85B1FF-99B8-4082-A9B0-455D0B8A5D82}" type="presOf" srcId="{7BA16E61-6924-4BB5-81F9-34956A9949C8}" destId="{5F87D6BE-C23C-4132-8FA4-06BD7C4AA487}" srcOrd="0" destOrd="0" presId="urn:microsoft.com/office/officeart/2008/layout/HalfCircleOrganizationChart"/>
    <dgm:cxn modelId="{8533555E-E962-4649-B0F5-26676F5FF710}" type="presParOf" srcId="{95D4F096-112B-4A24-9FE1-E4C9A8DF8D08}" destId="{FF821FF1-1B93-4B08-8980-1494E1ADA42A}" srcOrd="0" destOrd="0" presId="urn:microsoft.com/office/officeart/2008/layout/HalfCircleOrganizationChart"/>
    <dgm:cxn modelId="{71845519-5638-4995-B4CD-020F29BA9AE8}" type="presParOf" srcId="{FF821FF1-1B93-4B08-8980-1494E1ADA42A}" destId="{423D69C5-9BC8-476A-BA49-E23B8F0D6A4A}" srcOrd="0" destOrd="0" presId="urn:microsoft.com/office/officeart/2008/layout/HalfCircleOrganizationChart"/>
    <dgm:cxn modelId="{0FF80F8A-83BB-4F6D-8050-337F00E1148A}" type="presParOf" srcId="{423D69C5-9BC8-476A-BA49-E23B8F0D6A4A}" destId="{80D9CF0A-68AB-4C8A-A222-8BDF760A8183}" srcOrd="0" destOrd="0" presId="urn:microsoft.com/office/officeart/2008/layout/HalfCircleOrganizationChart"/>
    <dgm:cxn modelId="{1FCE94F9-8CBD-463E-9BBD-4DD92F82BABC}" type="presParOf" srcId="{423D69C5-9BC8-476A-BA49-E23B8F0D6A4A}" destId="{49564F44-3AC8-4604-9E83-0FC834597D68}" srcOrd="1" destOrd="0" presId="urn:microsoft.com/office/officeart/2008/layout/HalfCircleOrganizationChart"/>
    <dgm:cxn modelId="{79854949-BAE4-4CD4-8D6A-00AC2F3FCDFD}" type="presParOf" srcId="{423D69C5-9BC8-476A-BA49-E23B8F0D6A4A}" destId="{E1DA0505-7A54-4D94-9187-5388E3834D2A}" srcOrd="2" destOrd="0" presId="urn:microsoft.com/office/officeart/2008/layout/HalfCircleOrganizationChart"/>
    <dgm:cxn modelId="{B2C7FF9D-DC35-4C1E-9CF5-EA4FF51F8A11}" type="presParOf" srcId="{423D69C5-9BC8-476A-BA49-E23B8F0D6A4A}" destId="{C7292C66-DC99-4401-8518-76C97C8643F8}" srcOrd="3" destOrd="0" presId="urn:microsoft.com/office/officeart/2008/layout/HalfCircleOrganizationChart"/>
    <dgm:cxn modelId="{9EED715D-56D7-48B0-87DD-965BB766ACC9}" type="presParOf" srcId="{FF821FF1-1B93-4B08-8980-1494E1ADA42A}" destId="{9460FC80-20E6-44A8-B0B8-CC289231D462}" srcOrd="1" destOrd="0" presId="urn:microsoft.com/office/officeart/2008/layout/HalfCircleOrganizationChart"/>
    <dgm:cxn modelId="{4E4DFAF7-D59A-4C5B-A32B-E1857093C06A}" type="presParOf" srcId="{9460FC80-20E6-44A8-B0B8-CC289231D462}" destId="{2FB87F65-311C-480B-AD62-A15D4178E1E4}" srcOrd="0" destOrd="0" presId="urn:microsoft.com/office/officeart/2008/layout/HalfCircleOrganizationChart"/>
    <dgm:cxn modelId="{F59381C9-A716-4594-B4DD-C5C80C0D1542}" type="presParOf" srcId="{9460FC80-20E6-44A8-B0B8-CC289231D462}" destId="{91FE31D8-05C9-466F-B57D-3B7561038D33}" srcOrd="1" destOrd="0" presId="urn:microsoft.com/office/officeart/2008/layout/HalfCircleOrganizationChart"/>
    <dgm:cxn modelId="{74A0852B-BA79-4690-952D-2826C04E5DAD}" type="presParOf" srcId="{91FE31D8-05C9-466F-B57D-3B7561038D33}" destId="{65DF9077-0C5F-4D5F-BE6B-6935FBE01A22}" srcOrd="0" destOrd="0" presId="urn:microsoft.com/office/officeart/2008/layout/HalfCircleOrganizationChart"/>
    <dgm:cxn modelId="{29ED5B1B-C419-4103-98E4-0364C50FBC6C}" type="presParOf" srcId="{65DF9077-0C5F-4D5F-BE6B-6935FBE01A22}" destId="{424D398B-A967-4298-99EB-C169BD37FF71}" srcOrd="0" destOrd="0" presId="urn:microsoft.com/office/officeart/2008/layout/HalfCircleOrganizationChart"/>
    <dgm:cxn modelId="{A2194815-1961-4D5F-BB86-2C93619B359B}" type="presParOf" srcId="{65DF9077-0C5F-4D5F-BE6B-6935FBE01A22}" destId="{3EB43749-0334-47CD-A73C-7DC0BFB8E355}" srcOrd="1" destOrd="0" presId="urn:microsoft.com/office/officeart/2008/layout/HalfCircleOrganizationChart"/>
    <dgm:cxn modelId="{03C84749-384D-4759-B52E-21C4D1406201}" type="presParOf" srcId="{65DF9077-0C5F-4D5F-BE6B-6935FBE01A22}" destId="{9E49C5BF-121F-41FE-A191-6E305A7BF2A4}" srcOrd="2" destOrd="0" presId="urn:microsoft.com/office/officeart/2008/layout/HalfCircleOrganizationChart"/>
    <dgm:cxn modelId="{50BAFC03-73F8-4A2C-B008-83AED88CB618}" type="presParOf" srcId="{65DF9077-0C5F-4D5F-BE6B-6935FBE01A22}" destId="{BEF51F02-BC32-4D02-867E-44C378D011FB}" srcOrd="3" destOrd="0" presId="urn:microsoft.com/office/officeart/2008/layout/HalfCircleOrganizationChart"/>
    <dgm:cxn modelId="{C26963EE-7F78-4EB8-ADEA-62D5BE17997F}" type="presParOf" srcId="{91FE31D8-05C9-466F-B57D-3B7561038D33}" destId="{A638A7A3-27A6-4300-9151-5A450A5AE5CC}" srcOrd="1" destOrd="0" presId="urn:microsoft.com/office/officeart/2008/layout/HalfCircleOrganizationChart"/>
    <dgm:cxn modelId="{8E3237D2-F53F-46BC-BCA9-D69B912C8472}" type="presParOf" srcId="{A638A7A3-27A6-4300-9151-5A450A5AE5CC}" destId="{1036E07B-04B2-443A-BC94-B3FC0E9335CE}" srcOrd="0" destOrd="0" presId="urn:microsoft.com/office/officeart/2008/layout/HalfCircleOrganizationChart"/>
    <dgm:cxn modelId="{6A857033-B2AB-49C3-9E06-C8ACFE31F5B3}" type="presParOf" srcId="{A638A7A3-27A6-4300-9151-5A450A5AE5CC}" destId="{A5B8F52A-2C67-4AE0-968C-C571D0685B52}" srcOrd="1" destOrd="0" presId="urn:microsoft.com/office/officeart/2008/layout/HalfCircleOrganizationChart"/>
    <dgm:cxn modelId="{C42B5818-AE42-4753-B8C8-34B9CFB0E8A0}" type="presParOf" srcId="{A5B8F52A-2C67-4AE0-968C-C571D0685B52}" destId="{440540E7-62DE-4AA7-A577-789011D629B0}" srcOrd="0" destOrd="0" presId="urn:microsoft.com/office/officeart/2008/layout/HalfCircleOrganizationChart"/>
    <dgm:cxn modelId="{34F258C5-08CD-490D-9721-E5C5F92CA311}" type="presParOf" srcId="{440540E7-62DE-4AA7-A577-789011D629B0}" destId="{F012C739-6439-4C60-ACF8-83B5159E937F}" srcOrd="0" destOrd="0" presId="urn:microsoft.com/office/officeart/2008/layout/HalfCircleOrganizationChart"/>
    <dgm:cxn modelId="{D7D398C3-485E-48BE-9025-672242006F25}" type="presParOf" srcId="{440540E7-62DE-4AA7-A577-789011D629B0}" destId="{1A56C129-EF7E-441C-B185-DB83BF403F93}" srcOrd="1" destOrd="0" presId="urn:microsoft.com/office/officeart/2008/layout/HalfCircleOrganizationChart"/>
    <dgm:cxn modelId="{EA9543D1-EC65-4996-81C0-E68A69D77A97}" type="presParOf" srcId="{440540E7-62DE-4AA7-A577-789011D629B0}" destId="{4CFF753E-B832-4FBF-ADD7-6AF0F96CA071}" srcOrd="2" destOrd="0" presId="urn:microsoft.com/office/officeart/2008/layout/HalfCircleOrganizationChart"/>
    <dgm:cxn modelId="{B0CC0518-4CC6-466A-A544-EB6DBE9058C7}" type="presParOf" srcId="{440540E7-62DE-4AA7-A577-789011D629B0}" destId="{B8053EE7-2E6E-4703-BC25-892C3034EAE2}" srcOrd="3" destOrd="0" presId="urn:microsoft.com/office/officeart/2008/layout/HalfCircleOrganizationChart"/>
    <dgm:cxn modelId="{12A4FB68-6227-4CC9-8C73-0131BEFEF285}" type="presParOf" srcId="{A5B8F52A-2C67-4AE0-968C-C571D0685B52}" destId="{412526E7-CEC8-43BC-87E8-289F3C0D4E84}" srcOrd="1" destOrd="0" presId="urn:microsoft.com/office/officeart/2008/layout/HalfCircleOrganizationChart"/>
    <dgm:cxn modelId="{E73FCFBE-1F1B-4BF3-9748-AD6240A87C4E}" type="presParOf" srcId="{412526E7-CEC8-43BC-87E8-289F3C0D4E84}" destId="{A3BC0BAC-383A-4798-AA22-6C74D2A47A9B}" srcOrd="0" destOrd="0" presId="urn:microsoft.com/office/officeart/2008/layout/HalfCircleOrganizationChart"/>
    <dgm:cxn modelId="{198E4EC6-8B60-4997-B949-9135CC487926}" type="presParOf" srcId="{412526E7-CEC8-43BC-87E8-289F3C0D4E84}" destId="{D4578DC4-D5F0-406E-95E7-42272B735D6D}" srcOrd="1" destOrd="0" presId="urn:microsoft.com/office/officeart/2008/layout/HalfCircleOrganizationChart"/>
    <dgm:cxn modelId="{52175C49-BF6E-4441-B143-361CCC1D58CC}" type="presParOf" srcId="{D4578DC4-D5F0-406E-95E7-42272B735D6D}" destId="{E2945525-D306-4107-90EB-07C9D0E8A7FB}" srcOrd="0" destOrd="0" presId="urn:microsoft.com/office/officeart/2008/layout/HalfCircleOrganizationChart"/>
    <dgm:cxn modelId="{8D9D4A5B-F015-45C7-9690-7BDEA71CE0F4}" type="presParOf" srcId="{E2945525-D306-4107-90EB-07C9D0E8A7FB}" destId="{82741F60-568A-4C78-BD99-F65E24948EB4}" srcOrd="0" destOrd="0" presId="urn:microsoft.com/office/officeart/2008/layout/HalfCircleOrganizationChart"/>
    <dgm:cxn modelId="{34848A45-7357-4902-97F6-4E6B1DF5CE5E}" type="presParOf" srcId="{E2945525-D306-4107-90EB-07C9D0E8A7FB}" destId="{F27D351D-ABB2-41D9-AB5D-641CE3D7E0AB}" srcOrd="1" destOrd="0" presId="urn:microsoft.com/office/officeart/2008/layout/HalfCircleOrganizationChart"/>
    <dgm:cxn modelId="{0B280B1D-C9AF-4543-A9D8-C22BEF979FDF}" type="presParOf" srcId="{E2945525-D306-4107-90EB-07C9D0E8A7FB}" destId="{87842A7C-9635-4D9C-BB16-4C8D69E116E0}" srcOrd="2" destOrd="0" presId="urn:microsoft.com/office/officeart/2008/layout/HalfCircleOrganizationChart"/>
    <dgm:cxn modelId="{2A6DB7E7-551F-40A0-B939-FC6306CAFFA7}" type="presParOf" srcId="{E2945525-D306-4107-90EB-07C9D0E8A7FB}" destId="{3254A355-C134-4E5C-8E95-A7CE733A61CE}" srcOrd="3" destOrd="0" presId="urn:microsoft.com/office/officeart/2008/layout/HalfCircleOrganizationChart"/>
    <dgm:cxn modelId="{279F83CF-109C-4995-ACCD-322763B1B7B8}" type="presParOf" srcId="{D4578DC4-D5F0-406E-95E7-42272B735D6D}" destId="{C66CDEB6-0B58-4B9F-81F8-4D2BC785290F}" srcOrd="1" destOrd="0" presId="urn:microsoft.com/office/officeart/2008/layout/HalfCircleOrganizationChart"/>
    <dgm:cxn modelId="{F5CF983A-F269-4ED5-B8EA-6B89A182922C}" type="presParOf" srcId="{D4578DC4-D5F0-406E-95E7-42272B735D6D}" destId="{463470E2-13C3-4950-91E9-23061FDC8488}" srcOrd="2" destOrd="0" presId="urn:microsoft.com/office/officeart/2008/layout/HalfCircleOrganizationChart"/>
    <dgm:cxn modelId="{07299977-B15C-40A8-BE41-95E7C5C93CA1}" type="presParOf" srcId="{A5B8F52A-2C67-4AE0-968C-C571D0685B52}" destId="{EAC7C9E3-5F22-4348-A1EF-96623FE74625}" srcOrd="2" destOrd="0" presId="urn:microsoft.com/office/officeart/2008/layout/HalfCircleOrganizationChart"/>
    <dgm:cxn modelId="{C77CB275-9C01-453F-B0F2-B1E772A6AE01}" type="presParOf" srcId="{A638A7A3-27A6-4300-9151-5A450A5AE5CC}" destId="{DF154414-52A5-4713-864E-8EB6D9B78CD8}" srcOrd="2" destOrd="0" presId="urn:microsoft.com/office/officeart/2008/layout/HalfCircleOrganizationChart"/>
    <dgm:cxn modelId="{81F7AB38-664B-4221-8E3D-08D6476AC144}" type="presParOf" srcId="{A638A7A3-27A6-4300-9151-5A450A5AE5CC}" destId="{95562E15-35A3-4E1E-905A-48D3777601E9}" srcOrd="3" destOrd="0" presId="urn:microsoft.com/office/officeart/2008/layout/HalfCircleOrganizationChart"/>
    <dgm:cxn modelId="{3507A2CE-3CEA-4C73-9CD2-5F5F87C9FC8C}" type="presParOf" srcId="{95562E15-35A3-4E1E-905A-48D3777601E9}" destId="{597C4DC3-2EFC-456D-A4A4-65DD209755C1}" srcOrd="0" destOrd="0" presId="urn:microsoft.com/office/officeart/2008/layout/HalfCircleOrganizationChart"/>
    <dgm:cxn modelId="{F7FFFEC7-86FB-43E9-AF75-261468E9F7C3}" type="presParOf" srcId="{597C4DC3-2EFC-456D-A4A4-65DD209755C1}" destId="{5F87D6BE-C23C-4132-8FA4-06BD7C4AA487}" srcOrd="0" destOrd="0" presId="urn:microsoft.com/office/officeart/2008/layout/HalfCircleOrganizationChart"/>
    <dgm:cxn modelId="{C98438D0-6AA2-41C6-AE78-3A370996971C}" type="presParOf" srcId="{597C4DC3-2EFC-456D-A4A4-65DD209755C1}" destId="{8B9844A3-2656-493A-BC8E-DE30BFC21A0E}" srcOrd="1" destOrd="0" presId="urn:microsoft.com/office/officeart/2008/layout/HalfCircleOrganizationChart"/>
    <dgm:cxn modelId="{FF3268EE-4D1F-4F09-9936-F6C3E936604E}" type="presParOf" srcId="{597C4DC3-2EFC-456D-A4A4-65DD209755C1}" destId="{8FA90BFD-EEFA-4B98-9C1B-18182A39E5A2}" srcOrd="2" destOrd="0" presId="urn:microsoft.com/office/officeart/2008/layout/HalfCircleOrganizationChart"/>
    <dgm:cxn modelId="{615CAF12-3388-4880-8B5F-3E470DB6246A}" type="presParOf" srcId="{597C4DC3-2EFC-456D-A4A4-65DD209755C1}" destId="{D0ADBFD3-4D2F-4D08-B4BA-EA6241EABE3D}" srcOrd="3" destOrd="0" presId="urn:microsoft.com/office/officeart/2008/layout/HalfCircleOrganizationChart"/>
    <dgm:cxn modelId="{DBE382AA-0C6D-4AE9-A64A-43FE0487A878}" type="presParOf" srcId="{95562E15-35A3-4E1E-905A-48D3777601E9}" destId="{10A0C395-1B96-4912-B90C-CD7E4CAFBC6F}" srcOrd="1" destOrd="0" presId="urn:microsoft.com/office/officeart/2008/layout/HalfCircleOrganizationChart"/>
    <dgm:cxn modelId="{B0054C0A-5972-45FC-90C4-E649B77B5437}" type="presParOf" srcId="{95562E15-35A3-4E1E-905A-48D3777601E9}" destId="{47F66888-1FD7-445F-BA06-0C640B0D60A1}" srcOrd="2" destOrd="0" presId="urn:microsoft.com/office/officeart/2008/layout/HalfCircleOrganizationChart"/>
    <dgm:cxn modelId="{C3057375-E917-4941-8646-B8B840CBDCEB}" type="presParOf" srcId="{91FE31D8-05C9-466F-B57D-3B7561038D33}" destId="{EC0DF81D-AFB9-4D30-AFC8-0337A9411951}" srcOrd="2" destOrd="0" presId="urn:microsoft.com/office/officeart/2008/layout/HalfCircleOrganizationChart"/>
    <dgm:cxn modelId="{0D40D3F8-3298-490C-A61B-A01DC3BD1C84}" type="presParOf" srcId="{9460FC80-20E6-44A8-B0B8-CC289231D462}" destId="{D07D7E34-9256-47B2-8336-F3C977A32E9C}" srcOrd="2" destOrd="0" presId="urn:microsoft.com/office/officeart/2008/layout/HalfCircleOrganizationChart"/>
    <dgm:cxn modelId="{3F817DD5-E4D3-4F5E-90F3-4F232549B5BE}" type="presParOf" srcId="{9460FC80-20E6-44A8-B0B8-CC289231D462}" destId="{302F3733-08F3-4144-BE3D-A6F8F97764B4}" srcOrd="3" destOrd="0" presId="urn:microsoft.com/office/officeart/2008/layout/HalfCircleOrganizationChart"/>
    <dgm:cxn modelId="{0FF04347-FCB9-46B1-8BBA-186AD0ACDCDD}" type="presParOf" srcId="{302F3733-08F3-4144-BE3D-A6F8F97764B4}" destId="{E07E7EE3-3D66-4CBD-AC0D-CBC246B8B384}" srcOrd="0" destOrd="0" presId="urn:microsoft.com/office/officeart/2008/layout/HalfCircleOrganizationChart"/>
    <dgm:cxn modelId="{3BBDF6E4-A6E6-4005-B2BE-E16014FA7716}" type="presParOf" srcId="{E07E7EE3-3D66-4CBD-AC0D-CBC246B8B384}" destId="{CA966039-2882-486C-9352-4892B728ADF1}" srcOrd="0" destOrd="0" presId="urn:microsoft.com/office/officeart/2008/layout/HalfCircleOrganizationChart"/>
    <dgm:cxn modelId="{F686FD7F-2DB7-42BA-9570-C37A27A9CD80}" type="presParOf" srcId="{E07E7EE3-3D66-4CBD-AC0D-CBC246B8B384}" destId="{3D45BBE2-28AE-46E8-8582-6495BEECE47D}" srcOrd="1" destOrd="0" presId="urn:microsoft.com/office/officeart/2008/layout/HalfCircleOrganizationChart"/>
    <dgm:cxn modelId="{4D6B2D52-84CE-4325-A623-0D94C89BB155}" type="presParOf" srcId="{E07E7EE3-3D66-4CBD-AC0D-CBC246B8B384}" destId="{712DACF9-4637-47FF-9D43-1EC6FFD00F81}" srcOrd="2" destOrd="0" presId="urn:microsoft.com/office/officeart/2008/layout/HalfCircleOrganizationChart"/>
    <dgm:cxn modelId="{EE34C625-2F6E-48D6-BE20-47199DC4E270}" type="presParOf" srcId="{E07E7EE3-3D66-4CBD-AC0D-CBC246B8B384}" destId="{D3EB92D1-039B-496F-8497-3AD2A31D90FE}" srcOrd="3" destOrd="0" presId="urn:microsoft.com/office/officeart/2008/layout/HalfCircleOrganizationChart"/>
    <dgm:cxn modelId="{5B9DF0C6-317C-4597-BE96-73300CBB66B1}" type="presParOf" srcId="{302F3733-08F3-4144-BE3D-A6F8F97764B4}" destId="{56137321-6F55-4010-92E0-A66DBEEF18DE}" srcOrd="1" destOrd="0" presId="urn:microsoft.com/office/officeart/2008/layout/HalfCircleOrganizationChart"/>
    <dgm:cxn modelId="{708DAE24-2CB3-4C72-A5D9-EF0F029988E6}" type="presParOf" srcId="{302F3733-08F3-4144-BE3D-A6F8F97764B4}" destId="{638AF7A0-56DD-43DC-8F50-3E0FAB2C271B}" srcOrd="2" destOrd="0" presId="urn:microsoft.com/office/officeart/2008/layout/HalfCircleOrganizationChart"/>
    <dgm:cxn modelId="{40146D4D-A003-48A3-A793-AF771C6BF55A}" type="presParOf" srcId="{FF821FF1-1B93-4B08-8980-1494E1ADA42A}" destId="{CC564782-4900-4DD2-8110-23809BE6FEF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C938E-8D67-43DC-9F0D-B6A71BAC332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63562E7F-506A-43DD-B7C6-DFFA4B4EA5AB}" type="asst">
      <dgm:prSet phldrT="[Texto]"/>
      <dgm:spPr/>
      <dgm:t>
        <a:bodyPr/>
        <a:lstStyle/>
        <a:p>
          <a:r>
            <a:rPr lang="es-ES" dirty="0"/>
            <a:t>Manager</a:t>
          </a:r>
        </a:p>
      </dgm:t>
    </dgm:pt>
    <dgm:pt modelId="{D2F903A6-B7C6-4561-8FD0-C3D930D7379A}" type="parTrans" cxnId="{E1DDBBE4-473B-4283-8ADF-9B51D7D70B61}">
      <dgm:prSet/>
      <dgm:spPr/>
      <dgm:t>
        <a:bodyPr/>
        <a:lstStyle/>
        <a:p>
          <a:endParaRPr lang="es-ES"/>
        </a:p>
      </dgm:t>
    </dgm:pt>
    <dgm:pt modelId="{397870AA-8276-482F-A944-BC35E5A2A5F8}" type="sibTrans" cxnId="{E1DDBBE4-473B-4283-8ADF-9B51D7D70B61}">
      <dgm:prSet/>
      <dgm:spPr/>
      <dgm:t>
        <a:bodyPr/>
        <a:lstStyle/>
        <a:p>
          <a:endParaRPr lang="es-ES"/>
        </a:p>
      </dgm:t>
    </dgm:pt>
    <dgm:pt modelId="{7A946CC1-1771-49AA-8662-C8FEFEEA7388}">
      <dgm:prSet phldrT="[Texto]"/>
      <dgm:spPr/>
      <dgm:t>
        <a:bodyPr/>
        <a:lstStyle/>
        <a:p>
          <a:r>
            <a:rPr lang="es-ES" dirty="0"/>
            <a:t>Supervisor</a:t>
          </a:r>
        </a:p>
      </dgm:t>
    </dgm:pt>
    <dgm:pt modelId="{C7F335D0-0107-4AB7-B71E-EA197F1F43A0}" type="parTrans" cxnId="{CAADEA13-B27D-41B2-B0CD-D52B1D6A9375}">
      <dgm:prSet/>
      <dgm:spPr/>
      <dgm:t>
        <a:bodyPr/>
        <a:lstStyle/>
        <a:p>
          <a:endParaRPr lang="es-ES"/>
        </a:p>
      </dgm:t>
    </dgm:pt>
    <dgm:pt modelId="{95D6FF24-ABED-41A8-9DC1-D5BCAEA577A1}" type="sibTrans" cxnId="{CAADEA13-B27D-41B2-B0CD-D52B1D6A9375}">
      <dgm:prSet/>
      <dgm:spPr/>
      <dgm:t>
        <a:bodyPr/>
        <a:lstStyle/>
        <a:p>
          <a:endParaRPr lang="es-ES"/>
        </a:p>
      </dgm:t>
    </dgm:pt>
    <dgm:pt modelId="{9307EAE0-1A42-4C2C-BC25-AAECC960091C}">
      <dgm:prSet phldrT="[Texto]"/>
      <dgm:spPr/>
      <dgm:t>
        <a:bodyPr/>
        <a:lstStyle/>
        <a:p>
          <a:r>
            <a:rPr lang="es-ES" dirty="0"/>
            <a:t>IT</a:t>
          </a:r>
        </a:p>
      </dgm:t>
    </dgm:pt>
    <dgm:pt modelId="{97CC48DC-A1A5-49A8-A87E-B666699D68B9}" type="parTrans" cxnId="{FC0B4902-B392-4A53-9A5A-5F62372D9D16}">
      <dgm:prSet/>
      <dgm:spPr/>
      <dgm:t>
        <a:bodyPr/>
        <a:lstStyle/>
        <a:p>
          <a:endParaRPr lang="es-ES"/>
        </a:p>
      </dgm:t>
    </dgm:pt>
    <dgm:pt modelId="{5910A79B-5C37-4972-9390-EA4412BC838C}" type="sibTrans" cxnId="{FC0B4902-B392-4A53-9A5A-5F62372D9D16}">
      <dgm:prSet/>
      <dgm:spPr/>
      <dgm:t>
        <a:bodyPr/>
        <a:lstStyle/>
        <a:p>
          <a:endParaRPr lang="es-ES"/>
        </a:p>
      </dgm:t>
    </dgm:pt>
    <dgm:pt modelId="{2475B7FD-C9ED-49A2-91DF-4A893748ED1F}">
      <dgm:prSet phldrT="[Texto]"/>
      <dgm:spPr/>
      <dgm:t>
        <a:bodyPr/>
        <a:lstStyle/>
        <a:p>
          <a:r>
            <a:rPr lang="es-ES" dirty="0" err="1"/>
            <a:t>Employees</a:t>
          </a:r>
          <a:endParaRPr lang="es-ES" dirty="0"/>
        </a:p>
      </dgm:t>
    </dgm:pt>
    <dgm:pt modelId="{8180ADA5-0F08-465A-BE28-E28CF02D19BA}" type="parTrans" cxnId="{2AEF6BC8-A875-4137-96D4-260EBDD6BB35}">
      <dgm:prSet/>
      <dgm:spPr/>
      <dgm:t>
        <a:bodyPr/>
        <a:lstStyle/>
        <a:p>
          <a:endParaRPr lang="es-ES"/>
        </a:p>
      </dgm:t>
    </dgm:pt>
    <dgm:pt modelId="{7C524F47-D01D-42D3-AF86-72FCC36BF915}" type="sibTrans" cxnId="{2AEF6BC8-A875-4137-96D4-260EBDD6BB35}">
      <dgm:prSet/>
      <dgm:spPr/>
      <dgm:t>
        <a:bodyPr/>
        <a:lstStyle/>
        <a:p>
          <a:endParaRPr lang="es-ES"/>
        </a:p>
      </dgm:t>
    </dgm:pt>
    <dgm:pt modelId="{7BA16E61-6924-4BB5-81F9-34956A9949C8}">
      <dgm:prSet phldrT="[Texto]"/>
      <dgm:spPr/>
      <dgm:t>
        <a:bodyPr/>
        <a:lstStyle/>
        <a:p>
          <a:r>
            <a:rPr lang="es-ES" dirty="0" err="1"/>
            <a:t>Employees</a:t>
          </a:r>
          <a:r>
            <a:rPr lang="es-ES" dirty="0"/>
            <a:t> </a:t>
          </a:r>
          <a:r>
            <a:rPr lang="es-ES" dirty="0" err="1"/>
            <a:t>Chief</a:t>
          </a:r>
          <a:endParaRPr lang="es-ES" dirty="0"/>
        </a:p>
      </dgm:t>
    </dgm:pt>
    <dgm:pt modelId="{1B04CAC0-4FBE-4067-8C02-3F73F2E903AB}" type="parTrans" cxnId="{CADAAC1C-67DE-4CDB-81DF-6C02935B79A0}">
      <dgm:prSet/>
      <dgm:spPr/>
      <dgm:t>
        <a:bodyPr/>
        <a:lstStyle/>
        <a:p>
          <a:endParaRPr lang="es-ES"/>
        </a:p>
      </dgm:t>
    </dgm:pt>
    <dgm:pt modelId="{44D74CAC-29E0-4AAA-88A4-B0B14F41B16F}" type="sibTrans" cxnId="{CADAAC1C-67DE-4CDB-81DF-6C02935B79A0}">
      <dgm:prSet/>
      <dgm:spPr/>
      <dgm:t>
        <a:bodyPr/>
        <a:lstStyle/>
        <a:p>
          <a:endParaRPr lang="es-ES"/>
        </a:p>
      </dgm:t>
    </dgm:pt>
    <dgm:pt modelId="{00B47F10-8DE6-452A-B837-57C70B51ABE3}">
      <dgm:prSet phldrT="[Texto]"/>
      <dgm:spPr/>
      <dgm:t>
        <a:bodyPr/>
        <a:lstStyle/>
        <a:p>
          <a:r>
            <a:rPr lang="es-ES" dirty="0" err="1"/>
            <a:t>Clients</a:t>
          </a:r>
          <a:endParaRPr lang="es-ES" dirty="0"/>
        </a:p>
      </dgm:t>
    </dgm:pt>
    <dgm:pt modelId="{161BA51C-BC50-4DC5-A99D-0F5586BF65F9}" type="parTrans" cxnId="{CC3E925E-DE1C-4B92-B846-4DB2486D552C}">
      <dgm:prSet/>
      <dgm:spPr/>
      <dgm:t>
        <a:bodyPr/>
        <a:lstStyle/>
        <a:p>
          <a:endParaRPr lang="es-ES"/>
        </a:p>
      </dgm:t>
    </dgm:pt>
    <dgm:pt modelId="{44B2A6CD-22F7-40EE-A554-29061F2957F6}" type="sibTrans" cxnId="{CC3E925E-DE1C-4B92-B846-4DB2486D552C}">
      <dgm:prSet/>
      <dgm:spPr/>
      <dgm:t>
        <a:bodyPr/>
        <a:lstStyle/>
        <a:p>
          <a:endParaRPr lang="es-ES"/>
        </a:p>
      </dgm:t>
    </dgm:pt>
    <dgm:pt modelId="{95D4F096-112B-4A24-9FE1-E4C9A8DF8D08}" type="pres">
      <dgm:prSet presAssocID="{0D4C938E-8D67-43DC-9F0D-B6A71BAC332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821FF1-1B93-4B08-8980-1494E1ADA42A}" type="pres">
      <dgm:prSet presAssocID="{63562E7F-506A-43DD-B7C6-DFFA4B4EA5AB}" presName="hierRoot1" presStyleCnt="0">
        <dgm:presLayoutVars>
          <dgm:hierBranch val="init"/>
        </dgm:presLayoutVars>
      </dgm:prSet>
      <dgm:spPr/>
    </dgm:pt>
    <dgm:pt modelId="{423D69C5-9BC8-476A-BA49-E23B8F0D6A4A}" type="pres">
      <dgm:prSet presAssocID="{63562E7F-506A-43DD-B7C6-DFFA4B4EA5AB}" presName="rootComposite1" presStyleCnt="0"/>
      <dgm:spPr/>
    </dgm:pt>
    <dgm:pt modelId="{80D9CF0A-68AB-4C8A-A222-8BDF760A8183}" type="pres">
      <dgm:prSet presAssocID="{63562E7F-506A-43DD-B7C6-DFFA4B4EA5AB}" presName="rootText1" presStyleLbl="alignAcc1" presStyleIdx="0" presStyleCnt="0">
        <dgm:presLayoutVars>
          <dgm:chPref val="3"/>
        </dgm:presLayoutVars>
      </dgm:prSet>
      <dgm:spPr/>
    </dgm:pt>
    <dgm:pt modelId="{49564F44-3AC8-4604-9E83-0FC834597D68}" type="pres">
      <dgm:prSet presAssocID="{63562E7F-506A-43DD-B7C6-DFFA4B4EA5AB}" presName="topArc1" presStyleLbl="parChTrans1D1" presStyleIdx="0" presStyleCnt="12"/>
      <dgm:spPr/>
    </dgm:pt>
    <dgm:pt modelId="{E1DA0505-7A54-4D94-9187-5388E3834D2A}" type="pres">
      <dgm:prSet presAssocID="{63562E7F-506A-43DD-B7C6-DFFA4B4EA5AB}" presName="bottomArc1" presStyleLbl="parChTrans1D1" presStyleIdx="1" presStyleCnt="12"/>
      <dgm:spPr/>
    </dgm:pt>
    <dgm:pt modelId="{C7292C66-DC99-4401-8518-76C97C8643F8}" type="pres">
      <dgm:prSet presAssocID="{63562E7F-506A-43DD-B7C6-DFFA4B4EA5AB}" presName="topConnNode1" presStyleLbl="asst0" presStyleIdx="0" presStyleCnt="0"/>
      <dgm:spPr/>
    </dgm:pt>
    <dgm:pt modelId="{9460FC80-20E6-44A8-B0B8-CC289231D462}" type="pres">
      <dgm:prSet presAssocID="{63562E7F-506A-43DD-B7C6-DFFA4B4EA5AB}" presName="hierChild2" presStyleCnt="0"/>
      <dgm:spPr/>
    </dgm:pt>
    <dgm:pt modelId="{2FB87F65-311C-480B-AD62-A15D4178E1E4}" type="pres">
      <dgm:prSet presAssocID="{C7F335D0-0107-4AB7-B71E-EA197F1F43A0}" presName="Name28" presStyleLbl="parChTrans1D2" presStyleIdx="0" presStyleCnt="2"/>
      <dgm:spPr/>
    </dgm:pt>
    <dgm:pt modelId="{91FE31D8-05C9-466F-B57D-3B7561038D33}" type="pres">
      <dgm:prSet presAssocID="{7A946CC1-1771-49AA-8662-C8FEFEEA7388}" presName="hierRoot2" presStyleCnt="0">
        <dgm:presLayoutVars>
          <dgm:hierBranch val="init"/>
        </dgm:presLayoutVars>
      </dgm:prSet>
      <dgm:spPr/>
    </dgm:pt>
    <dgm:pt modelId="{65DF9077-0C5F-4D5F-BE6B-6935FBE01A22}" type="pres">
      <dgm:prSet presAssocID="{7A946CC1-1771-49AA-8662-C8FEFEEA7388}" presName="rootComposite2" presStyleCnt="0"/>
      <dgm:spPr/>
    </dgm:pt>
    <dgm:pt modelId="{424D398B-A967-4298-99EB-C169BD37FF71}" type="pres">
      <dgm:prSet presAssocID="{7A946CC1-1771-49AA-8662-C8FEFEEA7388}" presName="rootText2" presStyleLbl="alignAcc1" presStyleIdx="0" presStyleCnt="0">
        <dgm:presLayoutVars>
          <dgm:chPref val="3"/>
        </dgm:presLayoutVars>
      </dgm:prSet>
      <dgm:spPr/>
    </dgm:pt>
    <dgm:pt modelId="{3EB43749-0334-47CD-A73C-7DC0BFB8E355}" type="pres">
      <dgm:prSet presAssocID="{7A946CC1-1771-49AA-8662-C8FEFEEA7388}" presName="topArc2" presStyleLbl="parChTrans1D1" presStyleIdx="2" presStyleCnt="12"/>
      <dgm:spPr/>
    </dgm:pt>
    <dgm:pt modelId="{9E49C5BF-121F-41FE-A191-6E305A7BF2A4}" type="pres">
      <dgm:prSet presAssocID="{7A946CC1-1771-49AA-8662-C8FEFEEA7388}" presName="bottomArc2" presStyleLbl="parChTrans1D1" presStyleIdx="3" presStyleCnt="12"/>
      <dgm:spPr/>
    </dgm:pt>
    <dgm:pt modelId="{BEF51F02-BC32-4D02-867E-44C378D011FB}" type="pres">
      <dgm:prSet presAssocID="{7A946CC1-1771-49AA-8662-C8FEFEEA7388}" presName="topConnNode2" presStyleLbl="node2" presStyleIdx="0" presStyleCnt="0"/>
      <dgm:spPr/>
    </dgm:pt>
    <dgm:pt modelId="{A638A7A3-27A6-4300-9151-5A450A5AE5CC}" type="pres">
      <dgm:prSet presAssocID="{7A946CC1-1771-49AA-8662-C8FEFEEA7388}" presName="hierChild4" presStyleCnt="0"/>
      <dgm:spPr/>
    </dgm:pt>
    <dgm:pt modelId="{1036E07B-04B2-443A-BC94-B3FC0E9335CE}" type="pres">
      <dgm:prSet presAssocID="{8180ADA5-0F08-465A-BE28-E28CF02D19BA}" presName="Name28" presStyleLbl="parChTrans1D3" presStyleIdx="0" presStyleCnt="2"/>
      <dgm:spPr/>
    </dgm:pt>
    <dgm:pt modelId="{A5B8F52A-2C67-4AE0-968C-C571D0685B52}" type="pres">
      <dgm:prSet presAssocID="{2475B7FD-C9ED-49A2-91DF-4A893748ED1F}" presName="hierRoot2" presStyleCnt="0">
        <dgm:presLayoutVars>
          <dgm:hierBranch val="init"/>
        </dgm:presLayoutVars>
      </dgm:prSet>
      <dgm:spPr/>
    </dgm:pt>
    <dgm:pt modelId="{440540E7-62DE-4AA7-A577-789011D629B0}" type="pres">
      <dgm:prSet presAssocID="{2475B7FD-C9ED-49A2-91DF-4A893748ED1F}" presName="rootComposite2" presStyleCnt="0"/>
      <dgm:spPr/>
    </dgm:pt>
    <dgm:pt modelId="{F012C739-6439-4C60-ACF8-83B5159E937F}" type="pres">
      <dgm:prSet presAssocID="{2475B7FD-C9ED-49A2-91DF-4A893748ED1F}" presName="rootText2" presStyleLbl="alignAcc1" presStyleIdx="0" presStyleCnt="0">
        <dgm:presLayoutVars>
          <dgm:chPref val="3"/>
        </dgm:presLayoutVars>
      </dgm:prSet>
      <dgm:spPr/>
    </dgm:pt>
    <dgm:pt modelId="{1A56C129-EF7E-441C-B185-DB83BF403F93}" type="pres">
      <dgm:prSet presAssocID="{2475B7FD-C9ED-49A2-91DF-4A893748ED1F}" presName="topArc2" presStyleLbl="parChTrans1D1" presStyleIdx="4" presStyleCnt="12"/>
      <dgm:spPr/>
    </dgm:pt>
    <dgm:pt modelId="{4CFF753E-B832-4FBF-ADD7-6AF0F96CA071}" type="pres">
      <dgm:prSet presAssocID="{2475B7FD-C9ED-49A2-91DF-4A893748ED1F}" presName="bottomArc2" presStyleLbl="parChTrans1D1" presStyleIdx="5" presStyleCnt="12"/>
      <dgm:spPr/>
    </dgm:pt>
    <dgm:pt modelId="{B8053EE7-2E6E-4703-BC25-892C3034EAE2}" type="pres">
      <dgm:prSet presAssocID="{2475B7FD-C9ED-49A2-91DF-4A893748ED1F}" presName="topConnNode2" presStyleLbl="node3" presStyleIdx="0" presStyleCnt="0"/>
      <dgm:spPr/>
    </dgm:pt>
    <dgm:pt modelId="{412526E7-CEC8-43BC-87E8-289F3C0D4E84}" type="pres">
      <dgm:prSet presAssocID="{2475B7FD-C9ED-49A2-91DF-4A893748ED1F}" presName="hierChild4" presStyleCnt="0"/>
      <dgm:spPr/>
    </dgm:pt>
    <dgm:pt modelId="{A3BC0BAC-383A-4798-AA22-6C74D2A47A9B}" type="pres">
      <dgm:prSet presAssocID="{161BA51C-BC50-4DC5-A99D-0F5586BF65F9}" presName="Name28" presStyleLbl="parChTrans1D4" presStyleIdx="0" presStyleCnt="1"/>
      <dgm:spPr/>
    </dgm:pt>
    <dgm:pt modelId="{D4578DC4-D5F0-406E-95E7-42272B735D6D}" type="pres">
      <dgm:prSet presAssocID="{00B47F10-8DE6-452A-B837-57C70B51ABE3}" presName="hierRoot2" presStyleCnt="0">
        <dgm:presLayoutVars>
          <dgm:hierBranch val="init"/>
        </dgm:presLayoutVars>
      </dgm:prSet>
      <dgm:spPr/>
    </dgm:pt>
    <dgm:pt modelId="{E2945525-D306-4107-90EB-07C9D0E8A7FB}" type="pres">
      <dgm:prSet presAssocID="{00B47F10-8DE6-452A-B837-57C70B51ABE3}" presName="rootComposite2" presStyleCnt="0"/>
      <dgm:spPr/>
    </dgm:pt>
    <dgm:pt modelId="{82741F60-568A-4C78-BD99-F65E24948EB4}" type="pres">
      <dgm:prSet presAssocID="{00B47F10-8DE6-452A-B837-57C70B51ABE3}" presName="rootText2" presStyleLbl="alignAcc1" presStyleIdx="0" presStyleCnt="0">
        <dgm:presLayoutVars>
          <dgm:chPref val="3"/>
        </dgm:presLayoutVars>
      </dgm:prSet>
      <dgm:spPr/>
    </dgm:pt>
    <dgm:pt modelId="{F27D351D-ABB2-41D9-AB5D-641CE3D7E0AB}" type="pres">
      <dgm:prSet presAssocID="{00B47F10-8DE6-452A-B837-57C70B51ABE3}" presName="topArc2" presStyleLbl="parChTrans1D1" presStyleIdx="6" presStyleCnt="12"/>
      <dgm:spPr/>
    </dgm:pt>
    <dgm:pt modelId="{87842A7C-9635-4D9C-BB16-4C8D69E116E0}" type="pres">
      <dgm:prSet presAssocID="{00B47F10-8DE6-452A-B837-57C70B51ABE3}" presName="bottomArc2" presStyleLbl="parChTrans1D1" presStyleIdx="7" presStyleCnt="12"/>
      <dgm:spPr/>
    </dgm:pt>
    <dgm:pt modelId="{3254A355-C134-4E5C-8E95-A7CE733A61CE}" type="pres">
      <dgm:prSet presAssocID="{00B47F10-8DE6-452A-B837-57C70B51ABE3}" presName="topConnNode2" presStyleLbl="node4" presStyleIdx="0" presStyleCnt="0"/>
      <dgm:spPr/>
    </dgm:pt>
    <dgm:pt modelId="{C66CDEB6-0B58-4B9F-81F8-4D2BC785290F}" type="pres">
      <dgm:prSet presAssocID="{00B47F10-8DE6-452A-B837-57C70B51ABE3}" presName="hierChild4" presStyleCnt="0"/>
      <dgm:spPr/>
    </dgm:pt>
    <dgm:pt modelId="{463470E2-13C3-4950-91E9-23061FDC8488}" type="pres">
      <dgm:prSet presAssocID="{00B47F10-8DE6-452A-B837-57C70B51ABE3}" presName="hierChild5" presStyleCnt="0"/>
      <dgm:spPr/>
    </dgm:pt>
    <dgm:pt modelId="{EAC7C9E3-5F22-4348-A1EF-96623FE74625}" type="pres">
      <dgm:prSet presAssocID="{2475B7FD-C9ED-49A2-91DF-4A893748ED1F}" presName="hierChild5" presStyleCnt="0"/>
      <dgm:spPr/>
    </dgm:pt>
    <dgm:pt modelId="{DF154414-52A5-4713-864E-8EB6D9B78CD8}" type="pres">
      <dgm:prSet presAssocID="{1B04CAC0-4FBE-4067-8C02-3F73F2E903AB}" presName="Name28" presStyleLbl="parChTrans1D3" presStyleIdx="1" presStyleCnt="2"/>
      <dgm:spPr/>
    </dgm:pt>
    <dgm:pt modelId="{95562E15-35A3-4E1E-905A-48D3777601E9}" type="pres">
      <dgm:prSet presAssocID="{7BA16E61-6924-4BB5-81F9-34956A9949C8}" presName="hierRoot2" presStyleCnt="0">
        <dgm:presLayoutVars>
          <dgm:hierBranch val="init"/>
        </dgm:presLayoutVars>
      </dgm:prSet>
      <dgm:spPr/>
    </dgm:pt>
    <dgm:pt modelId="{597C4DC3-2EFC-456D-A4A4-65DD209755C1}" type="pres">
      <dgm:prSet presAssocID="{7BA16E61-6924-4BB5-81F9-34956A9949C8}" presName="rootComposite2" presStyleCnt="0"/>
      <dgm:spPr/>
    </dgm:pt>
    <dgm:pt modelId="{5F87D6BE-C23C-4132-8FA4-06BD7C4AA487}" type="pres">
      <dgm:prSet presAssocID="{7BA16E61-6924-4BB5-81F9-34956A9949C8}" presName="rootText2" presStyleLbl="alignAcc1" presStyleIdx="0" presStyleCnt="0">
        <dgm:presLayoutVars>
          <dgm:chPref val="3"/>
        </dgm:presLayoutVars>
      </dgm:prSet>
      <dgm:spPr/>
    </dgm:pt>
    <dgm:pt modelId="{8B9844A3-2656-493A-BC8E-DE30BFC21A0E}" type="pres">
      <dgm:prSet presAssocID="{7BA16E61-6924-4BB5-81F9-34956A9949C8}" presName="topArc2" presStyleLbl="parChTrans1D1" presStyleIdx="8" presStyleCnt="12"/>
      <dgm:spPr/>
    </dgm:pt>
    <dgm:pt modelId="{8FA90BFD-EEFA-4B98-9C1B-18182A39E5A2}" type="pres">
      <dgm:prSet presAssocID="{7BA16E61-6924-4BB5-81F9-34956A9949C8}" presName="bottomArc2" presStyleLbl="parChTrans1D1" presStyleIdx="9" presStyleCnt="12"/>
      <dgm:spPr/>
    </dgm:pt>
    <dgm:pt modelId="{D0ADBFD3-4D2F-4D08-B4BA-EA6241EABE3D}" type="pres">
      <dgm:prSet presAssocID="{7BA16E61-6924-4BB5-81F9-34956A9949C8}" presName="topConnNode2" presStyleLbl="node3" presStyleIdx="0" presStyleCnt="0"/>
      <dgm:spPr/>
    </dgm:pt>
    <dgm:pt modelId="{10A0C395-1B96-4912-B90C-CD7E4CAFBC6F}" type="pres">
      <dgm:prSet presAssocID="{7BA16E61-6924-4BB5-81F9-34956A9949C8}" presName="hierChild4" presStyleCnt="0"/>
      <dgm:spPr/>
    </dgm:pt>
    <dgm:pt modelId="{47F66888-1FD7-445F-BA06-0C640B0D60A1}" type="pres">
      <dgm:prSet presAssocID="{7BA16E61-6924-4BB5-81F9-34956A9949C8}" presName="hierChild5" presStyleCnt="0"/>
      <dgm:spPr/>
    </dgm:pt>
    <dgm:pt modelId="{EC0DF81D-AFB9-4D30-AFC8-0337A9411951}" type="pres">
      <dgm:prSet presAssocID="{7A946CC1-1771-49AA-8662-C8FEFEEA7388}" presName="hierChild5" presStyleCnt="0"/>
      <dgm:spPr/>
    </dgm:pt>
    <dgm:pt modelId="{D07D7E34-9256-47B2-8336-F3C977A32E9C}" type="pres">
      <dgm:prSet presAssocID="{97CC48DC-A1A5-49A8-A87E-B666699D68B9}" presName="Name28" presStyleLbl="parChTrans1D2" presStyleIdx="1" presStyleCnt="2"/>
      <dgm:spPr/>
    </dgm:pt>
    <dgm:pt modelId="{302F3733-08F3-4144-BE3D-A6F8F97764B4}" type="pres">
      <dgm:prSet presAssocID="{9307EAE0-1A42-4C2C-BC25-AAECC960091C}" presName="hierRoot2" presStyleCnt="0">
        <dgm:presLayoutVars>
          <dgm:hierBranch val="init"/>
        </dgm:presLayoutVars>
      </dgm:prSet>
      <dgm:spPr/>
    </dgm:pt>
    <dgm:pt modelId="{E07E7EE3-3D66-4CBD-AC0D-CBC246B8B384}" type="pres">
      <dgm:prSet presAssocID="{9307EAE0-1A42-4C2C-BC25-AAECC960091C}" presName="rootComposite2" presStyleCnt="0"/>
      <dgm:spPr/>
    </dgm:pt>
    <dgm:pt modelId="{CA966039-2882-486C-9352-4892B728ADF1}" type="pres">
      <dgm:prSet presAssocID="{9307EAE0-1A42-4C2C-BC25-AAECC960091C}" presName="rootText2" presStyleLbl="alignAcc1" presStyleIdx="0" presStyleCnt="0">
        <dgm:presLayoutVars>
          <dgm:chPref val="3"/>
        </dgm:presLayoutVars>
      </dgm:prSet>
      <dgm:spPr/>
    </dgm:pt>
    <dgm:pt modelId="{3D45BBE2-28AE-46E8-8582-6495BEECE47D}" type="pres">
      <dgm:prSet presAssocID="{9307EAE0-1A42-4C2C-BC25-AAECC960091C}" presName="topArc2" presStyleLbl="parChTrans1D1" presStyleIdx="10" presStyleCnt="12"/>
      <dgm:spPr/>
    </dgm:pt>
    <dgm:pt modelId="{712DACF9-4637-47FF-9D43-1EC6FFD00F81}" type="pres">
      <dgm:prSet presAssocID="{9307EAE0-1A42-4C2C-BC25-AAECC960091C}" presName="bottomArc2" presStyleLbl="parChTrans1D1" presStyleIdx="11" presStyleCnt="12"/>
      <dgm:spPr/>
    </dgm:pt>
    <dgm:pt modelId="{D3EB92D1-039B-496F-8497-3AD2A31D90FE}" type="pres">
      <dgm:prSet presAssocID="{9307EAE0-1A42-4C2C-BC25-AAECC960091C}" presName="topConnNode2" presStyleLbl="node2" presStyleIdx="0" presStyleCnt="0"/>
      <dgm:spPr/>
    </dgm:pt>
    <dgm:pt modelId="{56137321-6F55-4010-92E0-A66DBEEF18DE}" type="pres">
      <dgm:prSet presAssocID="{9307EAE0-1A42-4C2C-BC25-AAECC960091C}" presName="hierChild4" presStyleCnt="0"/>
      <dgm:spPr/>
    </dgm:pt>
    <dgm:pt modelId="{638AF7A0-56DD-43DC-8F50-3E0FAB2C271B}" type="pres">
      <dgm:prSet presAssocID="{9307EAE0-1A42-4C2C-BC25-AAECC960091C}" presName="hierChild5" presStyleCnt="0"/>
      <dgm:spPr/>
    </dgm:pt>
    <dgm:pt modelId="{CC564782-4900-4DD2-8110-23809BE6FEF7}" type="pres">
      <dgm:prSet presAssocID="{63562E7F-506A-43DD-B7C6-DFFA4B4EA5AB}" presName="hierChild3" presStyleCnt="0"/>
      <dgm:spPr/>
    </dgm:pt>
  </dgm:ptLst>
  <dgm:cxnLst>
    <dgm:cxn modelId="{FC0B4902-B392-4A53-9A5A-5F62372D9D16}" srcId="{63562E7F-506A-43DD-B7C6-DFFA4B4EA5AB}" destId="{9307EAE0-1A42-4C2C-BC25-AAECC960091C}" srcOrd="1" destOrd="0" parTransId="{97CC48DC-A1A5-49A8-A87E-B666699D68B9}" sibTransId="{5910A79B-5C37-4972-9390-EA4412BC838C}"/>
    <dgm:cxn modelId="{CAADEA13-B27D-41B2-B0CD-D52B1D6A9375}" srcId="{63562E7F-506A-43DD-B7C6-DFFA4B4EA5AB}" destId="{7A946CC1-1771-49AA-8662-C8FEFEEA7388}" srcOrd="0" destOrd="0" parTransId="{C7F335D0-0107-4AB7-B71E-EA197F1F43A0}" sibTransId="{95D6FF24-ABED-41A8-9DC1-D5BCAEA577A1}"/>
    <dgm:cxn modelId="{CADAAC1C-67DE-4CDB-81DF-6C02935B79A0}" srcId="{7A946CC1-1771-49AA-8662-C8FEFEEA7388}" destId="{7BA16E61-6924-4BB5-81F9-34956A9949C8}" srcOrd="1" destOrd="0" parTransId="{1B04CAC0-4FBE-4067-8C02-3F73F2E903AB}" sibTransId="{44D74CAC-29E0-4AAA-88A4-B0B14F41B16F}"/>
    <dgm:cxn modelId="{21811740-374D-4FB1-8597-BB9D0FCCEA6B}" type="presOf" srcId="{8180ADA5-0F08-465A-BE28-E28CF02D19BA}" destId="{1036E07B-04B2-443A-BC94-B3FC0E9335CE}" srcOrd="0" destOrd="0" presId="urn:microsoft.com/office/officeart/2008/layout/HalfCircleOrganizationChart"/>
    <dgm:cxn modelId="{CC3E925E-DE1C-4B92-B846-4DB2486D552C}" srcId="{2475B7FD-C9ED-49A2-91DF-4A893748ED1F}" destId="{00B47F10-8DE6-452A-B837-57C70B51ABE3}" srcOrd="0" destOrd="0" parTransId="{161BA51C-BC50-4DC5-A99D-0F5586BF65F9}" sibTransId="{44B2A6CD-22F7-40EE-A554-29061F2957F6}"/>
    <dgm:cxn modelId="{8BE2F161-5DE7-4264-B0B7-D8F8DCA1D34B}" type="presOf" srcId="{9307EAE0-1A42-4C2C-BC25-AAECC960091C}" destId="{CA966039-2882-486C-9352-4892B728ADF1}" srcOrd="0" destOrd="0" presId="urn:microsoft.com/office/officeart/2008/layout/HalfCircleOrganizationChart"/>
    <dgm:cxn modelId="{98074A42-3196-487F-B375-F612F7375B9D}" type="presOf" srcId="{2475B7FD-C9ED-49A2-91DF-4A893748ED1F}" destId="{B8053EE7-2E6E-4703-BC25-892C3034EAE2}" srcOrd="1" destOrd="0" presId="urn:microsoft.com/office/officeart/2008/layout/HalfCircleOrganizationChart"/>
    <dgm:cxn modelId="{3F92C942-703E-4BC3-AB40-E1BDD344D4A7}" type="presOf" srcId="{C7F335D0-0107-4AB7-B71E-EA197F1F43A0}" destId="{2FB87F65-311C-480B-AD62-A15D4178E1E4}" srcOrd="0" destOrd="0" presId="urn:microsoft.com/office/officeart/2008/layout/HalfCircleOrganizationChart"/>
    <dgm:cxn modelId="{18F35B65-A9FB-4342-AA86-07E48EA9DA34}" type="presOf" srcId="{7BA16E61-6924-4BB5-81F9-34956A9949C8}" destId="{D0ADBFD3-4D2F-4D08-B4BA-EA6241EABE3D}" srcOrd="1" destOrd="0" presId="urn:microsoft.com/office/officeart/2008/layout/HalfCircleOrganizationChart"/>
    <dgm:cxn modelId="{B59DEF45-0878-427D-8481-7835FC270279}" type="presOf" srcId="{7A946CC1-1771-49AA-8662-C8FEFEEA7388}" destId="{424D398B-A967-4298-99EB-C169BD37FF71}" srcOrd="0" destOrd="0" presId="urn:microsoft.com/office/officeart/2008/layout/HalfCircleOrganizationChart"/>
    <dgm:cxn modelId="{D6D32848-7F26-4DCE-A341-F8247563EC88}" type="presOf" srcId="{97CC48DC-A1A5-49A8-A87E-B666699D68B9}" destId="{D07D7E34-9256-47B2-8336-F3C977A32E9C}" srcOrd="0" destOrd="0" presId="urn:microsoft.com/office/officeart/2008/layout/HalfCircleOrganizationChart"/>
    <dgm:cxn modelId="{5FF2136D-2206-4A96-BFC5-0D4E636FA87C}" type="presOf" srcId="{00B47F10-8DE6-452A-B837-57C70B51ABE3}" destId="{3254A355-C134-4E5C-8E95-A7CE733A61CE}" srcOrd="1" destOrd="0" presId="urn:microsoft.com/office/officeart/2008/layout/HalfCircleOrganizationChart"/>
    <dgm:cxn modelId="{831DA44E-1C55-4CA7-BEEF-F1B8326A8AD9}" type="presOf" srcId="{63562E7F-506A-43DD-B7C6-DFFA4B4EA5AB}" destId="{80D9CF0A-68AB-4C8A-A222-8BDF760A8183}" srcOrd="0" destOrd="0" presId="urn:microsoft.com/office/officeart/2008/layout/HalfCircleOrganizationChart"/>
    <dgm:cxn modelId="{B8591195-D8DE-4DA6-AFEC-AB08063DA4A7}" type="presOf" srcId="{0D4C938E-8D67-43DC-9F0D-B6A71BAC3328}" destId="{95D4F096-112B-4A24-9FE1-E4C9A8DF8D08}" srcOrd="0" destOrd="0" presId="urn:microsoft.com/office/officeart/2008/layout/HalfCircleOrganizationChart"/>
    <dgm:cxn modelId="{AB3724AB-9F16-46BE-B0DD-3234DCDC5C6C}" type="presOf" srcId="{161BA51C-BC50-4DC5-A99D-0F5586BF65F9}" destId="{A3BC0BAC-383A-4798-AA22-6C74D2A47A9B}" srcOrd="0" destOrd="0" presId="urn:microsoft.com/office/officeart/2008/layout/HalfCircleOrganizationChart"/>
    <dgm:cxn modelId="{3D0780B6-C32B-42A3-A682-A124F1732822}" type="presOf" srcId="{9307EAE0-1A42-4C2C-BC25-AAECC960091C}" destId="{D3EB92D1-039B-496F-8497-3AD2A31D90FE}" srcOrd="1" destOrd="0" presId="urn:microsoft.com/office/officeart/2008/layout/HalfCircleOrganizationChart"/>
    <dgm:cxn modelId="{FA0435B8-CF81-4FD5-B9E7-AB762A5F8017}" type="presOf" srcId="{00B47F10-8DE6-452A-B837-57C70B51ABE3}" destId="{82741F60-568A-4C78-BD99-F65E24948EB4}" srcOrd="0" destOrd="0" presId="urn:microsoft.com/office/officeart/2008/layout/HalfCircleOrganizationChart"/>
    <dgm:cxn modelId="{D203F6BD-2E2F-49BE-9E89-149842D21E57}" type="presOf" srcId="{2475B7FD-C9ED-49A2-91DF-4A893748ED1F}" destId="{F012C739-6439-4C60-ACF8-83B5159E937F}" srcOrd="0" destOrd="0" presId="urn:microsoft.com/office/officeart/2008/layout/HalfCircleOrganizationChart"/>
    <dgm:cxn modelId="{1DA32CC5-0FA8-4AE4-972F-6275E2545EF2}" type="presOf" srcId="{63562E7F-506A-43DD-B7C6-DFFA4B4EA5AB}" destId="{C7292C66-DC99-4401-8518-76C97C8643F8}" srcOrd="1" destOrd="0" presId="urn:microsoft.com/office/officeart/2008/layout/HalfCircleOrganizationChart"/>
    <dgm:cxn modelId="{2AEF6BC8-A875-4137-96D4-260EBDD6BB35}" srcId="{7A946CC1-1771-49AA-8662-C8FEFEEA7388}" destId="{2475B7FD-C9ED-49A2-91DF-4A893748ED1F}" srcOrd="0" destOrd="0" parTransId="{8180ADA5-0F08-465A-BE28-E28CF02D19BA}" sibTransId="{7C524F47-D01D-42D3-AF86-72FCC36BF915}"/>
    <dgm:cxn modelId="{E1DDBBE4-473B-4283-8ADF-9B51D7D70B61}" srcId="{0D4C938E-8D67-43DC-9F0D-B6A71BAC3328}" destId="{63562E7F-506A-43DD-B7C6-DFFA4B4EA5AB}" srcOrd="0" destOrd="0" parTransId="{D2F903A6-B7C6-4561-8FD0-C3D930D7379A}" sibTransId="{397870AA-8276-482F-A944-BC35E5A2A5F8}"/>
    <dgm:cxn modelId="{6A515EF2-D475-427F-B646-4152BD7E9017}" type="presOf" srcId="{1B04CAC0-4FBE-4067-8C02-3F73F2E903AB}" destId="{DF154414-52A5-4713-864E-8EB6D9B78CD8}" srcOrd="0" destOrd="0" presId="urn:microsoft.com/office/officeart/2008/layout/HalfCircleOrganizationChart"/>
    <dgm:cxn modelId="{1AF452F9-FF3F-4F9C-A003-54FA23E2F4BC}" type="presOf" srcId="{7A946CC1-1771-49AA-8662-C8FEFEEA7388}" destId="{BEF51F02-BC32-4D02-867E-44C378D011FB}" srcOrd="1" destOrd="0" presId="urn:microsoft.com/office/officeart/2008/layout/HalfCircleOrganizationChart"/>
    <dgm:cxn modelId="{1B85B1FF-99B8-4082-A9B0-455D0B8A5D82}" type="presOf" srcId="{7BA16E61-6924-4BB5-81F9-34956A9949C8}" destId="{5F87D6BE-C23C-4132-8FA4-06BD7C4AA487}" srcOrd="0" destOrd="0" presId="urn:microsoft.com/office/officeart/2008/layout/HalfCircleOrganizationChart"/>
    <dgm:cxn modelId="{8533555E-E962-4649-B0F5-26676F5FF710}" type="presParOf" srcId="{95D4F096-112B-4A24-9FE1-E4C9A8DF8D08}" destId="{FF821FF1-1B93-4B08-8980-1494E1ADA42A}" srcOrd="0" destOrd="0" presId="urn:microsoft.com/office/officeart/2008/layout/HalfCircleOrganizationChart"/>
    <dgm:cxn modelId="{71845519-5638-4995-B4CD-020F29BA9AE8}" type="presParOf" srcId="{FF821FF1-1B93-4B08-8980-1494E1ADA42A}" destId="{423D69C5-9BC8-476A-BA49-E23B8F0D6A4A}" srcOrd="0" destOrd="0" presId="urn:microsoft.com/office/officeart/2008/layout/HalfCircleOrganizationChart"/>
    <dgm:cxn modelId="{0FF80F8A-83BB-4F6D-8050-337F00E1148A}" type="presParOf" srcId="{423D69C5-9BC8-476A-BA49-E23B8F0D6A4A}" destId="{80D9CF0A-68AB-4C8A-A222-8BDF760A8183}" srcOrd="0" destOrd="0" presId="urn:microsoft.com/office/officeart/2008/layout/HalfCircleOrganizationChart"/>
    <dgm:cxn modelId="{1FCE94F9-8CBD-463E-9BBD-4DD92F82BABC}" type="presParOf" srcId="{423D69C5-9BC8-476A-BA49-E23B8F0D6A4A}" destId="{49564F44-3AC8-4604-9E83-0FC834597D68}" srcOrd="1" destOrd="0" presId="urn:microsoft.com/office/officeart/2008/layout/HalfCircleOrganizationChart"/>
    <dgm:cxn modelId="{79854949-BAE4-4CD4-8D6A-00AC2F3FCDFD}" type="presParOf" srcId="{423D69C5-9BC8-476A-BA49-E23B8F0D6A4A}" destId="{E1DA0505-7A54-4D94-9187-5388E3834D2A}" srcOrd="2" destOrd="0" presId="urn:microsoft.com/office/officeart/2008/layout/HalfCircleOrganizationChart"/>
    <dgm:cxn modelId="{B2C7FF9D-DC35-4C1E-9CF5-EA4FF51F8A11}" type="presParOf" srcId="{423D69C5-9BC8-476A-BA49-E23B8F0D6A4A}" destId="{C7292C66-DC99-4401-8518-76C97C8643F8}" srcOrd="3" destOrd="0" presId="urn:microsoft.com/office/officeart/2008/layout/HalfCircleOrganizationChart"/>
    <dgm:cxn modelId="{9EED715D-56D7-48B0-87DD-965BB766ACC9}" type="presParOf" srcId="{FF821FF1-1B93-4B08-8980-1494E1ADA42A}" destId="{9460FC80-20E6-44A8-B0B8-CC289231D462}" srcOrd="1" destOrd="0" presId="urn:microsoft.com/office/officeart/2008/layout/HalfCircleOrganizationChart"/>
    <dgm:cxn modelId="{4E4DFAF7-D59A-4C5B-A32B-E1857093C06A}" type="presParOf" srcId="{9460FC80-20E6-44A8-B0B8-CC289231D462}" destId="{2FB87F65-311C-480B-AD62-A15D4178E1E4}" srcOrd="0" destOrd="0" presId="urn:microsoft.com/office/officeart/2008/layout/HalfCircleOrganizationChart"/>
    <dgm:cxn modelId="{F59381C9-A716-4594-B4DD-C5C80C0D1542}" type="presParOf" srcId="{9460FC80-20E6-44A8-B0B8-CC289231D462}" destId="{91FE31D8-05C9-466F-B57D-3B7561038D33}" srcOrd="1" destOrd="0" presId="urn:microsoft.com/office/officeart/2008/layout/HalfCircleOrganizationChart"/>
    <dgm:cxn modelId="{74A0852B-BA79-4690-952D-2826C04E5DAD}" type="presParOf" srcId="{91FE31D8-05C9-466F-B57D-3B7561038D33}" destId="{65DF9077-0C5F-4D5F-BE6B-6935FBE01A22}" srcOrd="0" destOrd="0" presId="urn:microsoft.com/office/officeart/2008/layout/HalfCircleOrganizationChart"/>
    <dgm:cxn modelId="{29ED5B1B-C419-4103-98E4-0364C50FBC6C}" type="presParOf" srcId="{65DF9077-0C5F-4D5F-BE6B-6935FBE01A22}" destId="{424D398B-A967-4298-99EB-C169BD37FF71}" srcOrd="0" destOrd="0" presId="urn:microsoft.com/office/officeart/2008/layout/HalfCircleOrganizationChart"/>
    <dgm:cxn modelId="{A2194815-1961-4D5F-BB86-2C93619B359B}" type="presParOf" srcId="{65DF9077-0C5F-4D5F-BE6B-6935FBE01A22}" destId="{3EB43749-0334-47CD-A73C-7DC0BFB8E355}" srcOrd="1" destOrd="0" presId="urn:microsoft.com/office/officeart/2008/layout/HalfCircleOrganizationChart"/>
    <dgm:cxn modelId="{03C84749-384D-4759-B52E-21C4D1406201}" type="presParOf" srcId="{65DF9077-0C5F-4D5F-BE6B-6935FBE01A22}" destId="{9E49C5BF-121F-41FE-A191-6E305A7BF2A4}" srcOrd="2" destOrd="0" presId="urn:microsoft.com/office/officeart/2008/layout/HalfCircleOrganizationChart"/>
    <dgm:cxn modelId="{50BAFC03-73F8-4A2C-B008-83AED88CB618}" type="presParOf" srcId="{65DF9077-0C5F-4D5F-BE6B-6935FBE01A22}" destId="{BEF51F02-BC32-4D02-867E-44C378D011FB}" srcOrd="3" destOrd="0" presId="urn:microsoft.com/office/officeart/2008/layout/HalfCircleOrganizationChart"/>
    <dgm:cxn modelId="{C26963EE-7F78-4EB8-ADEA-62D5BE17997F}" type="presParOf" srcId="{91FE31D8-05C9-466F-B57D-3B7561038D33}" destId="{A638A7A3-27A6-4300-9151-5A450A5AE5CC}" srcOrd="1" destOrd="0" presId="urn:microsoft.com/office/officeart/2008/layout/HalfCircleOrganizationChart"/>
    <dgm:cxn modelId="{8E3237D2-F53F-46BC-BCA9-D69B912C8472}" type="presParOf" srcId="{A638A7A3-27A6-4300-9151-5A450A5AE5CC}" destId="{1036E07B-04B2-443A-BC94-B3FC0E9335CE}" srcOrd="0" destOrd="0" presId="urn:microsoft.com/office/officeart/2008/layout/HalfCircleOrganizationChart"/>
    <dgm:cxn modelId="{6A857033-B2AB-49C3-9E06-C8ACFE31F5B3}" type="presParOf" srcId="{A638A7A3-27A6-4300-9151-5A450A5AE5CC}" destId="{A5B8F52A-2C67-4AE0-968C-C571D0685B52}" srcOrd="1" destOrd="0" presId="urn:microsoft.com/office/officeart/2008/layout/HalfCircleOrganizationChart"/>
    <dgm:cxn modelId="{C42B5818-AE42-4753-B8C8-34B9CFB0E8A0}" type="presParOf" srcId="{A5B8F52A-2C67-4AE0-968C-C571D0685B52}" destId="{440540E7-62DE-4AA7-A577-789011D629B0}" srcOrd="0" destOrd="0" presId="urn:microsoft.com/office/officeart/2008/layout/HalfCircleOrganizationChart"/>
    <dgm:cxn modelId="{34F258C5-08CD-490D-9721-E5C5F92CA311}" type="presParOf" srcId="{440540E7-62DE-4AA7-A577-789011D629B0}" destId="{F012C739-6439-4C60-ACF8-83B5159E937F}" srcOrd="0" destOrd="0" presId="urn:microsoft.com/office/officeart/2008/layout/HalfCircleOrganizationChart"/>
    <dgm:cxn modelId="{D7D398C3-485E-48BE-9025-672242006F25}" type="presParOf" srcId="{440540E7-62DE-4AA7-A577-789011D629B0}" destId="{1A56C129-EF7E-441C-B185-DB83BF403F93}" srcOrd="1" destOrd="0" presId="urn:microsoft.com/office/officeart/2008/layout/HalfCircleOrganizationChart"/>
    <dgm:cxn modelId="{EA9543D1-EC65-4996-81C0-E68A69D77A97}" type="presParOf" srcId="{440540E7-62DE-4AA7-A577-789011D629B0}" destId="{4CFF753E-B832-4FBF-ADD7-6AF0F96CA071}" srcOrd="2" destOrd="0" presId="urn:microsoft.com/office/officeart/2008/layout/HalfCircleOrganizationChart"/>
    <dgm:cxn modelId="{B0CC0518-4CC6-466A-A544-EB6DBE9058C7}" type="presParOf" srcId="{440540E7-62DE-4AA7-A577-789011D629B0}" destId="{B8053EE7-2E6E-4703-BC25-892C3034EAE2}" srcOrd="3" destOrd="0" presId="urn:microsoft.com/office/officeart/2008/layout/HalfCircleOrganizationChart"/>
    <dgm:cxn modelId="{12A4FB68-6227-4CC9-8C73-0131BEFEF285}" type="presParOf" srcId="{A5B8F52A-2C67-4AE0-968C-C571D0685B52}" destId="{412526E7-CEC8-43BC-87E8-289F3C0D4E84}" srcOrd="1" destOrd="0" presId="urn:microsoft.com/office/officeart/2008/layout/HalfCircleOrganizationChart"/>
    <dgm:cxn modelId="{E73FCFBE-1F1B-4BF3-9748-AD6240A87C4E}" type="presParOf" srcId="{412526E7-CEC8-43BC-87E8-289F3C0D4E84}" destId="{A3BC0BAC-383A-4798-AA22-6C74D2A47A9B}" srcOrd="0" destOrd="0" presId="urn:microsoft.com/office/officeart/2008/layout/HalfCircleOrganizationChart"/>
    <dgm:cxn modelId="{198E4EC6-8B60-4997-B949-9135CC487926}" type="presParOf" srcId="{412526E7-CEC8-43BC-87E8-289F3C0D4E84}" destId="{D4578DC4-D5F0-406E-95E7-42272B735D6D}" srcOrd="1" destOrd="0" presId="urn:microsoft.com/office/officeart/2008/layout/HalfCircleOrganizationChart"/>
    <dgm:cxn modelId="{52175C49-BF6E-4441-B143-361CCC1D58CC}" type="presParOf" srcId="{D4578DC4-D5F0-406E-95E7-42272B735D6D}" destId="{E2945525-D306-4107-90EB-07C9D0E8A7FB}" srcOrd="0" destOrd="0" presId="urn:microsoft.com/office/officeart/2008/layout/HalfCircleOrganizationChart"/>
    <dgm:cxn modelId="{8D9D4A5B-F015-45C7-9690-7BDEA71CE0F4}" type="presParOf" srcId="{E2945525-D306-4107-90EB-07C9D0E8A7FB}" destId="{82741F60-568A-4C78-BD99-F65E24948EB4}" srcOrd="0" destOrd="0" presId="urn:microsoft.com/office/officeart/2008/layout/HalfCircleOrganizationChart"/>
    <dgm:cxn modelId="{34848A45-7357-4902-97F6-4E6B1DF5CE5E}" type="presParOf" srcId="{E2945525-D306-4107-90EB-07C9D0E8A7FB}" destId="{F27D351D-ABB2-41D9-AB5D-641CE3D7E0AB}" srcOrd="1" destOrd="0" presId="urn:microsoft.com/office/officeart/2008/layout/HalfCircleOrganizationChart"/>
    <dgm:cxn modelId="{0B280B1D-C9AF-4543-A9D8-C22BEF979FDF}" type="presParOf" srcId="{E2945525-D306-4107-90EB-07C9D0E8A7FB}" destId="{87842A7C-9635-4D9C-BB16-4C8D69E116E0}" srcOrd="2" destOrd="0" presId="urn:microsoft.com/office/officeart/2008/layout/HalfCircleOrganizationChart"/>
    <dgm:cxn modelId="{2A6DB7E7-551F-40A0-B939-FC6306CAFFA7}" type="presParOf" srcId="{E2945525-D306-4107-90EB-07C9D0E8A7FB}" destId="{3254A355-C134-4E5C-8E95-A7CE733A61CE}" srcOrd="3" destOrd="0" presId="urn:microsoft.com/office/officeart/2008/layout/HalfCircleOrganizationChart"/>
    <dgm:cxn modelId="{279F83CF-109C-4995-ACCD-322763B1B7B8}" type="presParOf" srcId="{D4578DC4-D5F0-406E-95E7-42272B735D6D}" destId="{C66CDEB6-0B58-4B9F-81F8-4D2BC785290F}" srcOrd="1" destOrd="0" presId="urn:microsoft.com/office/officeart/2008/layout/HalfCircleOrganizationChart"/>
    <dgm:cxn modelId="{F5CF983A-F269-4ED5-B8EA-6B89A182922C}" type="presParOf" srcId="{D4578DC4-D5F0-406E-95E7-42272B735D6D}" destId="{463470E2-13C3-4950-91E9-23061FDC8488}" srcOrd="2" destOrd="0" presId="urn:microsoft.com/office/officeart/2008/layout/HalfCircleOrganizationChart"/>
    <dgm:cxn modelId="{07299977-B15C-40A8-BE41-95E7C5C93CA1}" type="presParOf" srcId="{A5B8F52A-2C67-4AE0-968C-C571D0685B52}" destId="{EAC7C9E3-5F22-4348-A1EF-96623FE74625}" srcOrd="2" destOrd="0" presId="urn:microsoft.com/office/officeart/2008/layout/HalfCircleOrganizationChart"/>
    <dgm:cxn modelId="{C77CB275-9C01-453F-B0F2-B1E772A6AE01}" type="presParOf" srcId="{A638A7A3-27A6-4300-9151-5A450A5AE5CC}" destId="{DF154414-52A5-4713-864E-8EB6D9B78CD8}" srcOrd="2" destOrd="0" presId="urn:microsoft.com/office/officeart/2008/layout/HalfCircleOrganizationChart"/>
    <dgm:cxn modelId="{81F7AB38-664B-4221-8E3D-08D6476AC144}" type="presParOf" srcId="{A638A7A3-27A6-4300-9151-5A450A5AE5CC}" destId="{95562E15-35A3-4E1E-905A-48D3777601E9}" srcOrd="3" destOrd="0" presId="urn:microsoft.com/office/officeart/2008/layout/HalfCircleOrganizationChart"/>
    <dgm:cxn modelId="{3507A2CE-3CEA-4C73-9CD2-5F5F87C9FC8C}" type="presParOf" srcId="{95562E15-35A3-4E1E-905A-48D3777601E9}" destId="{597C4DC3-2EFC-456D-A4A4-65DD209755C1}" srcOrd="0" destOrd="0" presId="urn:microsoft.com/office/officeart/2008/layout/HalfCircleOrganizationChart"/>
    <dgm:cxn modelId="{F7FFFEC7-86FB-43E9-AF75-261468E9F7C3}" type="presParOf" srcId="{597C4DC3-2EFC-456D-A4A4-65DD209755C1}" destId="{5F87D6BE-C23C-4132-8FA4-06BD7C4AA487}" srcOrd="0" destOrd="0" presId="urn:microsoft.com/office/officeart/2008/layout/HalfCircleOrganizationChart"/>
    <dgm:cxn modelId="{C98438D0-6AA2-41C6-AE78-3A370996971C}" type="presParOf" srcId="{597C4DC3-2EFC-456D-A4A4-65DD209755C1}" destId="{8B9844A3-2656-493A-BC8E-DE30BFC21A0E}" srcOrd="1" destOrd="0" presId="urn:microsoft.com/office/officeart/2008/layout/HalfCircleOrganizationChart"/>
    <dgm:cxn modelId="{FF3268EE-4D1F-4F09-9936-F6C3E936604E}" type="presParOf" srcId="{597C4DC3-2EFC-456D-A4A4-65DD209755C1}" destId="{8FA90BFD-EEFA-4B98-9C1B-18182A39E5A2}" srcOrd="2" destOrd="0" presId="urn:microsoft.com/office/officeart/2008/layout/HalfCircleOrganizationChart"/>
    <dgm:cxn modelId="{615CAF12-3388-4880-8B5F-3E470DB6246A}" type="presParOf" srcId="{597C4DC3-2EFC-456D-A4A4-65DD209755C1}" destId="{D0ADBFD3-4D2F-4D08-B4BA-EA6241EABE3D}" srcOrd="3" destOrd="0" presId="urn:microsoft.com/office/officeart/2008/layout/HalfCircleOrganizationChart"/>
    <dgm:cxn modelId="{DBE382AA-0C6D-4AE9-A64A-43FE0487A878}" type="presParOf" srcId="{95562E15-35A3-4E1E-905A-48D3777601E9}" destId="{10A0C395-1B96-4912-B90C-CD7E4CAFBC6F}" srcOrd="1" destOrd="0" presId="urn:microsoft.com/office/officeart/2008/layout/HalfCircleOrganizationChart"/>
    <dgm:cxn modelId="{B0054C0A-5972-45FC-90C4-E649B77B5437}" type="presParOf" srcId="{95562E15-35A3-4E1E-905A-48D3777601E9}" destId="{47F66888-1FD7-445F-BA06-0C640B0D60A1}" srcOrd="2" destOrd="0" presId="urn:microsoft.com/office/officeart/2008/layout/HalfCircleOrganizationChart"/>
    <dgm:cxn modelId="{C3057375-E917-4941-8646-B8B840CBDCEB}" type="presParOf" srcId="{91FE31D8-05C9-466F-B57D-3B7561038D33}" destId="{EC0DF81D-AFB9-4D30-AFC8-0337A9411951}" srcOrd="2" destOrd="0" presId="urn:microsoft.com/office/officeart/2008/layout/HalfCircleOrganizationChart"/>
    <dgm:cxn modelId="{0D40D3F8-3298-490C-A61B-A01DC3BD1C84}" type="presParOf" srcId="{9460FC80-20E6-44A8-B0B8-CC289231D462}" destId="{D07D7E34-9256-47B2-8336-F3C977A32E9C}" srcOrd="2" destOrd="0" presId="urn:microsoft.com/office/officeart/2008/layout/HalfCircleOrganizationChart"/>
    <dgm:cxn modelId="{3F817DD5-E4D3-4F5E-90F3-4F232549B5BE}" type="presParOf" srcId="{9460FC80-20E6-44A8-B0B8-CC289231D462}" destId="{302F3733-08F3-4144-BE3D-A6F8F97764B4}" srcOrd="3" destOrd="0" presId="urn:microsoft.com/office/officeart/2008/layout/HalfCircleOrganizationChart"/>
    <dgm:cxn modelId="{0FF04347-FCB9-46B1-8BBA-186AD0ACDCDD}" type="presParOf" srcId="{302F3733-08F3-4144-BE3D-A6F8F97764B4}" destId="{E07E7EE3-3D66-4CBD-AC0D-CBC246B8B384}" srcOrd="0" destOrd="0" presId="urn:microsoft.com/office/officeart/2008/layout/HalfCircleOrganizationChart"/>
    <dgm:cxn modelId="{3BBDF6E4-A6E6-4005-B2BE-E16014FA7716}" type="presParOf" srcId="{E07E7EE3-3D66-4CBD-AC0D-CBC246B8B384}" destId="{CA966039-2882-486C-9352-4892B728ADF1}" srcOrd="0" destOrd="0" presId="urn:microsoft.com/office/officeart/2008/layout/HalfCircleOrganizationChart"/>
    <dgm:cxn modelId="{F686FD7F-2DB7-42BA-9570-C37A27A9CD80}" type="presParOf" srcId="{E07E7EE3-3D66-4CBD-AC0D-CBC246B8B384}" destId="{3D45BBE2-28AE-46E8-8582-6495BEECE47D}" srcOrd="1" destOrd="0" presId="urn:microsoft.com/office/officeart/2008/layout/HalfCircleOrganizationChart"/>
    <dgm:cxn modelId="{4D6B2D52-84CE-4325-A623-0D94C89BB155}" type="presParOf" srcId="{E07E7EE3-3D66-4CBD-AC0D-CBC246B8B384}" destId="{712DACF9-4637-47FF-9D43-1EC6FFD00F81}" srcOrd="2" destOrd="0" presId="urn:microsoft.com/office/officeart/2008/layout/HalfCircleOrganizationChart"/>
    <dgm:cxn modelId="{EE34C625-2F6E-48D6-BE20-47199DC4E270}" type="presParOf" srcId="{E07E7EE3-3D66-4CBD-AC0D-CBC246B8B384}" destId="{D3EB92D1-039B-496F-8497-3AD2A31D90FE}" srcOrd="3" destOrd="0" presId="urn:microsoft.com/office/officeart/2008/layout/HalfCircleOrganizationChart"/>
    <dgm:cxn modelId="{5B9DF0C6-317C-4597-BE96-73300CBB66B1}" type="presParOf" srcId="{302F3733-08F3-4144-BE3D-A6F8F97764B4}" destId="{56137321-6F55-4010-92E0-A66DBEEF18DE}" srcOrd="1" destOrd="0" presId="urn:microsoft.com/office/officeart/2008/layout/HalfCircleOrganizationChart"/>
    <dgm:cxn modelId="{708DAE24-2CB3-4C72-A5D9-EF0F029988E6}" type="presParOf" srcId="{302F3733-08F3-4144-BE3D-A6F8F97764B4}" destId="{638AF7A0-56DD-43DC-8F50-3E0FAB2C271B}" srcOrd="2" destOrd="0" presId="urn:microsoft.com/office/officeart/2008/layout/HalfCircleOrganizationChart"/>
    <dgm:cxn modelId="{40146D4D-A003-48A3-A793-AF771C6BF55A}" type="presParOf" srcId="{FF821FF1-1B93-4B08-8980-1494E1ADA42A}" destId="{CC564782-4900-4DD2-8110-23809BE6FEF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4C938E-8D67-43DC-9F0D-B6A71BAC332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63562E7F-506A-43DD-B7C6-DFFA4B4EA5AB}" type="asst">
      <dgm:prSet phldrT="[Texto]"/>
      <dgm:spPr/>
      <dgm:t>
        <a:bodyPr/>
        <a:lstStyle/>
        <a:p>
          <a:r>
            <a:rPr lang="es-ES" dirty="0"/>
            <a:t>Manager</a:t>
          </a:r>
        </a:p>
      </dgm:t>
    </dgm:pt>
    <dgm:pt modelId="{D2F903A6-B7C6-4561-8FD0-C3D930D7379A}" type="parTrans" cxnId="{E1DDBBE4-473B-4283-8ADF-9B51D7D70B61}">
      <dgm:prSet/>
      <dgm:spPr/>
      <dgm:t>
        <a:bodyPr/>
        <a:lstStyle/>
        <a:p>
          <a:endParaRPr lang="es-ES"/>
        </a:p>
      </dgm:t>
    </dgm:pt>
    <dgm:pt modelId="{397870AA-8276-482F-A944-BC35E5A2A5F8}" type="sibTrans" cxnId="{E1DDBBE4-473B-4283-8ADF-9B51D7D70B61}">
      <dgm:prSet/>
      <dgm:spPr/>
      <dgm:t>
        <a:bodyPr/>
        <a:lstStyle/>
        <a:p>
          <a:endParaRPr lang="es-ES"/>
        </a:p>
      </dgm:t>
    </dgm:pt>
    <dgm:pt modelId="{7A946CC1-1771-49AA-8662-C8FEFEEA7388}">
      <dgm:prSet phldrT="[Texto]"/>
      <dgm:spPr/>
      <dgm:t>
        <a:bodyPr/>
        <a:lstStyle/>
        <a:p>
          <a:r>
            <a:rPr lang="es-ES" dirty="0"/>
            <a:t>Supervisor</a:t>
          </a:r>
        </a:p>
      </dgm:t>
    </dgm:pt>
    <dgm:pt modelId="{C7F335D0-0107-4AB7-B71E-EA197F1F43A0}" type="parTrans" cxnId="{CAADEA13-B27D-41B2-B0CD-D52B1D6A9375}">
      <dgm:prSet/>
      <dgm:spPr/>
      <dgm:t>
        <a:bodyPr/>
        <a:lstStyle/>
        <a:p>
          <a:endParaRPr lang="es-ES"/>
        </a:p>
      </dgm:t>
    </dgm:pt>
    <dgm:pt modelId="{95D6FF24-ABED-41A8-9DC1-D5BCAEA577A1}" type="sibTrans" cxnId="{CAADEA13-B27D-41B2-B0CD-D52B1D6A9375}">
      <dgm:prSet/>
      <dgm:spPr/>
      <dgm:t>
        <a:bodyPr/>
        <a:lstStyle/>
        <a:p>
          <a:endParaRPr lang="es-ES"/>
        </a:p>
      </dgm:t>
    </dgm:pt>
    <dgm:pt modelId="{9307EAE0-1A42-4C2C-BC25-AAECC960091C}">
      <dgm:prSet phldrT="[Texto]"/>
      <dgm:spPr/>
      <dgm:t>
        <a:bodyPr/>
        <a:lstStyle/>
        <a:p>
          <a:r>
            <a:rPr lang="es-ES" dirty="0"/>
            <a:t>IT</a:t>
          </a:r>
        </a:p>
      </dgm:t>
    </dgm:pt>
    <dgm:pt modelId="{97CC48DC-A1A5-49A8-A87E-B666699D68B9}" type="parTrans" cxnId="{FC0B4902-B392-4A53-9A5A-5F62372D9D16}">
      <dgm:prSet/>
      <dgm:spPr/>
      <dgm:t>
        <a:bodyPr/>
        <a:lstStyle/>
        <a:p>
          <a:endParaRPr lang="es-ES"/>
        </a:p>
      </dgm:t>
    </dgm:pt>
    <dgm:pt modelId="{5910A79B-5C37-4972-9390-EA4412BC838C}" type="sibTrans" cxnId="{FC0B4902-B392-4A53-9A5A-5F62372D9D16}">
      <dgm:prSet/>
      <dgm:spPr/>
      <dgm:t>
        <a:bodyPr/>
        <a:lstStyle/>
        <a:p>
          <a:endParaRPr lang="es-ES"/>
        </a:p>
      </dgm:t>
    </dgm:pt>
    <dgm:pt modelId="{2475B7FD-C9ED-49A2-91DF-4A893748ED1F}">
      <dgm:prSet phldrT="[Texto]"/>
      <dgm:spPr/>
      <dgm:t>
        <a:bodyPr/>
        <a:lstStyle/>
        <a:p>
          <a:r>
            <a:rPr lang="es-ES" dirty="0" err="1"/>
            <a:t>Employees</a:t>
          </a:r>
          <a:endParaRPr lang="es-ES" dirty="0"/>
        </a:p>
      </dgm:t>
    </dgm:pt>
    <dgm:pt modelId="{8180ADA5-0F08-465A-BE28-E28CF02D19BA}" type="parTrans" cxnId="{2AEF6BC8-A875-4137-96D4-260EBDD6BB35}">
      <dgm:prSet/>
      <dgm:spPr/>
      <dgm:t>
        <a:bodyPr/>
        <a:lstStyle/>
        <a:p>
          <a:endParaRPr lang="es-ES"/>
        </a:p>
      </dgm:t>
    </dgm:pt>
    <dgm:pt modelId="{7C524F47-D01D-42D3-AF86-72FCC36BF915}" type="sibTrans" cxnId="{2AEF6BC8-A875-4137-96D4-260EBDD6BB35}">
      <dgm:prSet/>
      <dgm:spPr/>
      <dgm:t>
        <a:bodyPr/>
        <a:lstStyle/>
        <a:p>
          <a:endParaRPr lang="es-ES"/>
        </a:p>
      </dgm:t>
    </dgm:pt>
    <dgm:pt modelId="{7BA16E61-6924-4BB5-81F9-34956A9949C8}">
      <dgm:prSet phldrT="[Texto]"/>
      <dgm:spPr/>
      <dgm:t>
        <a:bodyPr/>
        <a:lstStyle/>
        <a:p>
          <a:r>
            <a:rPr lang="es-ES" dirty="0" err="1"/>
            <a:t>Employees</a:t>
          </a:r>
          <a:r>
            <a:rPr lang="es-ES" dirty="0"/>
            <a:t> </a:t>
          </a:r>
          <a:r>
            <a:rPr lang="es-ES" dirty="0" err="1"/>
            <a:t>Chief</a:t>
          </a:r>
          <a:endParaRPr lang="es-ES" dirty="0"/>
        </a:p>
      </dgm:t>
    </dgm:pt>
    <dgm:pt modelId="{1B04CAC0-4FBE-4067-8C02-3F73F2E903AB}" type="parTrans" cxnId="{CADAAC1C-67DE-4CDB-81DF-6C02935B79A0}">
      <dgm:prSet/>
      <dgm:spPr/>
      <dgm:t>
        <a:bodyPr/>
        <a:lstStyle/>
        <a:p>
          <a:endParaRPr lang="es-ES"/>
        </a:p>
      </dgm:t>
    </dgm:pt>
    <dgm:pt modelId="{44D74CAC-29E0-4AAA-88A4-B0B14F41B16F}" type="sibTrans" cxnId="{CADAAC1C-67DE-4CDB-81DF-6C02935B79A0}">
      <dgm:prSet/>
      <dgm:spPr/>
      <dgm:t>
        <a:bodyPr/>
        <a:lstStyle/>
        <a:p>
          <a:endParaRPr lang="es-ES"/>
        </a:p>
      </dgm:t>
    </dgm:pt>
    <dgm:pt modelId="{00B47F10-8DE6-452A-B837-57C70B51ABE3}">
      <dgm:prSet phldrT="[Texto]"/>
      <dgm:spPr/>
      <dgm:t>
        <a:bodyPr/>
        <a:lstStyle/>
        <a:p>
          <a:r>
            <a:rPr lang="es-ES" dirty="0" err="1"/>
            <a:t>Clients</a:t>
          </a:r>
          <a:endParaRPr lang="es-ES" dirty="0"/>
        </a:p>
      </dgm:t>
    </dgm:pt>
    <dgm:pt modelId="{161BA51C-BC50-4DC5-A99D-0F5586BF65F9}" type="parTrans" cxnId="{CC3E925E-DE1C-4B92-B846-4DB2486D552C}">
      <dgm:prSet/>
      <dgm:spPr/>
      <dgm:t>
        <a:bodyPr/>
        <a:lstStyle/>
        <a:p>
          <a:endParaRPr lang="es-ES"/>
        </a:p>
      </dgm:t>
    </dgm:pt>
    <dgm:pt modelId="{44B2A6CD-22F7-40EE-A554-29061F2957F6}" type="sibTrans" cxnId="{CC3E925E-DE1C-4B92-B846-4DB2486D552C}">
      <dgm:prSet/>
      <dgm:spPr/>
      <dgm:t>
        <a:bodyPr/>
        <a:lstStyle/>
        <a:p>
          <a:endParaRPr lang="es-ES"/>
        </a:p>
      </dgm:t>
    </dgm:pt>
    <dgm:pt modelId="{95D4F096-112B-4A24-9FE1-E4C9A8DF8D08}" type="pres">
      <dgm:prSet presAssocID="{0D4C938E-8D67-43DC-9F0D-B6A71BAC332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821FF1-1B93-4B08-8980-1494E1ADA42A}" type="pres">
      <dgm:prSet presAssocID="{63562E7F-506A-43DD-B7C6-DFFA4B4EA5AB}" presName="hierRoot1" presStyleCnt="0">
        <dgm:presLayoutVars>
          <dgm:hierBranch val="init"/>
        </dgm:presLayoutVars>
      </dgm:prSet>
      <dgm:spPr/>
    </dgm:pt>
    <dgm:pt modelId="{423D69C5-9BC8-476A-BA49-E23B8F0D6A4A}" type="pres">
      <dgm:prSet presAssocID="{63562E7F-506A-43DD-B7C6-DFFA4B4EA5AB}" presName="rootComposite1" presStyleCnt="0"/>
      <dgm:spPr/>
    </dgm:pt>
    <dgm:pt modelId="{80D9CF0A-68AB-4C8A-A222-8BDF760A8183}" type="pres">
      <dgm:prSet presAssocID="{63562E7F-506A-43DD-B7C6-DFFA4B4EA5AB}" presName="rootText1" presStyleLbl="alignAcc1" presStyleIdx="0" presStyleCnt="0">
        <dgm:presLayoutVars>
          <dgm:chPref val="3"/>
        </dgm:presLayoutVars>
      </dgm:prSet>
      <dgm:spPr/>
    </dgm:pt>
    <dgm:pt modelId="{49564F44-3AC8-4604-9E83-0FC834597D68}" type="pres">
      <dgm:prSet presAssocID="{63562E7F-506A-43DD-B7C6-DFFA4B4EA5AB}" presName="topArc1" presStyleLbl="parChTrans1D1" presStyleIdx="0" presStyleCnt="12"/>
      <dgm:spPr/>
    </dgm:pt>
    <dgm:pt modelId="{E1DA0505-7A54-4D94-9187-5388E3834D2A}" type="pres">
      <dgm:prSet presAssocID="{63562E7F-506A-43DD-B7C6-DFFA4B4EA5AB}" presName="bottomArc1" presStyleLbl="parChTrans1D1" presStyleIdx="1" presStyleCnt="12"/>
      <dgm:spPr/>
    </dgm:pt>
    <dgm:pt modelId="{C7292C66-DC99-4401-8518-76C97C8643F8}" type="pres">
      <dgm:prSet presAssocID="{63562E7F-506A-43DD-B7C6-DFFA4B4EA5AB}" presName="topConnNode1" presStyleLbl="asst0" presStyleIdx="0" presStyleCnt="0"/>
      <dgm:spPr/>
    </dgm:pt>
    <dgm:pt modelId="{9460FC80-20E6-44A8-B0B8-CC289231D462}" type="pres">
      <dgm:prSet presAssocID="{63562E7F-506A-43DD-B7C6-DFFA4B4EA5AB}" presName="hierChild2" presStyleCnt="0"/>
      <dgm:spPr/>
    </dgm:pt>
    <dgm:pt modelId="{2FB87F65-311C-480B-AD62-A15D4178E1E4}" type="pres">
      <dgm:prSet presAssocID="{C7F335D0-0107-4AB7-B71E-EA197F1F43A0}" presName="Name28" presStyleLbl="parChTrans1D2" presStyleIdx="0" presStyleCnt="2"/>
      <dgm:spPr/>
    </dgm:pt>
    <dgm:pt modelId="{91FE31D8-05C9-466F-B57D-3B7561038D33}" type="pres">
      <dgm:prSet presAssocID="{7A946CC1-1771-49AA-8662-C8FEFEEA7388}" presName="hierRoot2" presStyleCnt="0">
        <dgm:presLayoutVars>
          <dgm:hierBranch val="init"/>
        </dgm:presLayoutVars>
      </dgm:prSet>
      <dgm:spPr/>
    </dgm:pt>
    <dgm:pt modelId="{65DF9077-0C5F-4D5F-BE6B-6935FBE01A22}" type="pres">
      <dgm:prSet presAssocID="{7A946CC1-1771-49AA-8662-C8FEFEEA7388}" presName="rootComposite2" presStyleCnt="0"/>
      <dgm:spPr/>
    </dgm:pt>
    <dgm:pt modelId="{424D398B-A967-4298-99EB-C169BD37FF71}" type="pres">
      <dgm:prSet presAssocID="{7A946CC1-1771-49AA-8662-C8FEFEEA7388}" presName="rootText2" presStyleLbl="alignAcc1" presStyleIdx="0" presStyleCnt="0">
        <dgm:presLayoutVars>
          <dgm:chPref val="3"/>
        </dgm:presLayoutVars>
      </dgm:prSet>
      <dgm:spPr/>
    </dgm:pt>
    <dgm:pt modelId="{3EB43749-0334-47CD-A73C-7DC0BFB8E355}" type="pres">
      <dgm:prSet presAssocID="{7A946CC1-1771-49AA-8662-C8FEFEEA7388}" presName="topArc2" presStyleLbl="parChTrans1D1" presStyleIdx="2" presStyleCnt="12"/>
      <dgm:spPr/>
    </dgm:pt>
    <dgm:pt modelId="{9E49C5BF-121F-41FE-A191-6E305A7BF2A4}" type="pres">
      <dgm:prSet presAssocID="{7A946CC1-1771-49AA-8662-C8FEFEEA7388}" presName="bottomArc2" presStyleLbl="parChTrans1D1" presStyleIdx="3" presStyleCnt="12"/>
      <dgm:spPr/>
    </dgm:pt>
    <dgm:pt modelId="{BEF51F02-BC32-4D02-867E-44C378D011FB}" type="pres">
      <dgm:prSet presAssocID="{7A946CC1-1771-49AA-8662-C8FEFEEA7388}" presName="topConnNode2" presStyleLbl="node2" presStyleIdx="0" presStyleCnt="0"/>
      <dgm:spPr/>
    </dgm:pt>
    <dgm:pt modelId="{A638A7A3-27A6-4300-9151-5A450A5AE5CC}" type="pres">
      <dgm:prSet presAssocID="{7A946CC1-1771-49AA-8662-C8FEFEEA7388}" presName="hierChild4" presStyleCnt="0"/>
      <dgm:spPr/>
    </dgm:pt>
    <dgm:pt modelId="{1036E07B-04B2-443A-BC94-B3FC0E9335CE}" type="pres">
      <dgm:prSet presAssocID="{8180ADA5-0F08-465A-BE28-E28CF02D19BA}" presName="Name28" presStyleLbl="parChTrans1D3" presStyleIdx="0" presStyleCnt="2"/>
      <dgm:spPr/>
    </dgm:pt>
    <dgm:pt modelId="{A5B8F52A-2C67-4AE0-968C-C571D0685B52}" type="pres">
      <dgm:prSet presAssocID="{2475B7FD-C9ED-49A2-91DF-4A893748ED1F}" presName="hierRoot2" presStyleCnt="0">
        <dgm:presLayoutVars>
          <dgm:hierBranch val="init"/>
        </dgm:presLayoutVars>
      </dgm:prSet>
      <dgm:spPr/>
    </dgm:pt>
    <dgm:pt modelId="{440540E7-62DE-4AA7-A577-789011D629B0}" type="pres">
      <dgm:prSet presAssocID="{2475B7FD-C9ED-49A2-91DF-4A893748ED1F}" presName="rootComposite2" presStyleCnt="0"/>
      <dgm:spPr/>
    </dgm:pt>
    <dgm:pt modelId="{F012C739-6439-4C60-ACF8-83B5159E937F}" type="pres">
      <dgm:prSet presAssocID="{2475B7FD-C9ED-49A2-91DF-4A893748ED1F}" presName="rootText2" presStyleLbl="alignAcc1" presStyleIdx="0" presStyleCnt="0">
        <dgm:presLayoutVars>
          <dgm:chPref val="3"/>
        </dgm:presLayoutVars>
      </dgm:prSet>
      <dgm:spPr/>
    </dgm:pt>
    <dgm:pt modelId="{1A56C129-EF7E-441C-B185-DB83BF403F93}" type="pres">
      <dgm:prSet presAssocID="{2475B7FD-C9ED-49A2-91DF-4A893748ED1F}" presName="topArc2" presStyleLbl="parChTrans1D1" presStyleIdx="4" presStyleCnt="12"/>
      <dgm:spPr/>
    </dgm:pt>
    <dgm:pt modelId="{4CFF753E-B832-4FBF-ADD7-6AF0F96CA071}" type="pres">
      <dgm:prSet presAssocID="{2475B7FD-C9ED-49A2-91DF-4A893748ED1F}" presName="bottomArc2" presStyleLbl="parChTrans1D1" presStyleIdx="5" presStyleCnt="12"/>
      <dgm:spPr/>
    </dgm:pt>
    <dgm:pt modelId="{B8053EE7-2E6E-4703-BC25-892C3034EAE2}" type="pres">
      <dgm:prSet presAssocID="{2475B7FD-C9ED-49A2-91DF-4A893748ED1F}" presName="topConnNode2" presStyleLbl="node3" presStyleIdx="0" presStyleCnt="0"/>
      <dgm:spPr/>
    </dgm:pt>
    <dgm:pt modelId="{412526E7-CEC8-43BC-87E8-289F3C0D4E84}" type="pres">
      <dgm:prSet presAssocID="{2475B7FD-C9ED-49A2-91DF-4A893748ED1F}" presName="hierChild4" presStyleCnt="0"/>
      <dgm:spPr/>
    </dgm:pt>
    <dgm:pt modelId="{A3BC0BAC-383A-4798-AA22-6C74D2A47A9B}" type="pres">
      <dgm:prSet presAssocID="{161BA51C-BC50-4DC5-A99D-0F5586BF65F9}" presName="Name28" presStyleLbl="parChTrans1D4" presStyleIdx="0" presStyleCnt="1"/>
      <dgm:spPr/>
    </dgm:pt>
    <dgm:pt modelId="{D4578DC4-D5F0-406E-95E7-42272B735D6D}" type="pres">
      <dgm:prSet presAssocID="{00B47F10-8DE6-452A-B837-57C70B51ABE3}" presName="hierRoot2" presStyleCnt="0">
        <dgm:presLayoutVars>
          <dgm:hierBranch val="init"/>
        </dgm:presLayoutVars>
      </dgm:prSet>
      <dgm:spPr/>
    </dgm:pt>
    <dgm:pt modelId="{E2945525-D306-4107-90EB-07C9D0E8A7FB}" type="pres">
      <dgm:prSet presAssocID="{00B47F10-8DE6-452A-B837-57C70B51ABE3}" presName="rootComposite2" presStyleCnt="0"/>
      <dgm:spPr/>
    </dgm:pt>
    <dgm:pt modelId="{82741F60-568A-4C78-BD99-F65E24948EB4}" type="pres">
      <dgm:prSet presAssocID="{00B47F10-8DE6-452A-B837-57C70B51ABE3}" presName="rootText2" presStyleLbl="alignAcc1" presStyleIdx="0" presStyleCnt="0">
        <dgm:presLayoutVars>
          <dgm:chPref val="3"/>
        </dgm:presLayoutVars>
      </dgm:prSet>
      <dgm:spPr/>
    </dgm:pt>
    <dgm:pt modelId="{F27D351D-ABB2-41D9-AB5D-641CE3D7E0AB}" type="pres">
      <dgm:prSet presAssocID="{00B47F10-8DE6-452A-B837-57C70B51ABE3}" presName="topArc2" presStyleLbl="parChTrans1D1" presStyleIdx="6" presStyleCnt="12"/>
      <dgm:spPr/>
    </dgm:pt>
    <dgm:pt modelId="{87842A7C-9635-4D9C-BB16-4C8D69E116E0}" type="pres">
      <dgm:prSet presAssocID="{00B47F10-8DE6-452A-B837-57C70B51ABE3}" presName="bottomArc2" presStyleLbl="parChTrans1D1" presStyleIdx="7" presStyleCnt="12"/>
      <dgm:spPr/>
    </dgm:pt>
    <dgm:pt modelId="{3254A355-C134-4E5C-8E95-A7CE733A61CE}" type="pres">
      <dgm:prSet presAssocID="{00B47F10-8DE6-452A-B837-57C70B51ABE3}" presName="topConnNode2" presStyleLbl="node4" presStyleIdx="0" presStyleCnt="0"/>
      <dgm:spPr/>
    </dgm:pt>
    <dgm:pt modelId="{C66CDEB6-0B58-4B9F-81F8-4D2BC785290F}" type="pres">
      <dgm:prSet presAssocID="{00B47F10-8DE6-452A-B837-57C70B51ABE3}" presName="hierChild4" presStyleCnt="0"/>
      <dgm:spPr/>
    </dgm:pt>
    <dgm:pt modelId="{463470E2-13C3-4950-91E9-23061FDC8488}" type="pres">
      <dgm:prSet presAssocID="{00B47F10-8DE6-452A-B837-57C70B51ABE3}" presName="hierChild5" presStyleCnt="0"/>
      <dgm:spPr/>
    </dgm:pt>
    <dgm:pt modelId="{EAC7C9E3-5F22-4348-A1EF-96623FE74625}" type="pres">
      <dgm:prSet presAssocID="{2475B7FD-C9ED-49A2-91DF-4A893748ED1F}" presName="hierChild5" presStyleCnt="0"/>
      <dgm:spPr/>
    </dgm:pt>
    <dgm:pt modelId="{DF154414-52A5-4713-864E-8EB6D9B78CD8}" type="pres">
      <dgm:prSet presAssocID="{1B04CAC0-4FBE-4067-8C02-3F73F2E903AB}" presName="Name28" presStyleLbl="parChTrans1D3" presStyleIdx="1" presStyleCnt="2"/>
      <dgm:spPr/>
    </dgm:pt>
    <dgm:pt modelId="{95562E15-35A3-4E1E-905A-48D3777601E9}" type="pres">
      <dgm:prSet presAssocID="{7BA16E61-6924-4BB5-81F9-34956A9949C8}" presName="hierRoot2" presStyleCnt="0">
        <dgm:presLayoutVars>
          <dgm:hierBranch val="init"/>
        </dgm:presLayoutVars>
      </dgm:prSet>
      <dgm:spPr/>
    </dgm:pt>
    <dgm:pt modelId="{597C4DC3-2EFC-456D-A4A4-65DD209755C1}" type="pres">
      <dgm:prSet presAssocID="{7BA16E61-6924-4BB5-81F9-34956A9949C8}" presName="rootComposite2" presStyleCnt="0"/>
      <dgm:spPr/>
    </dgm:pt>
    <dgm:pt modelId="{5F87D6BE-C23C-4132-8FA4-06BD7C4AA487}" type="pres">
      <dgm:prSet presAssocID="{7BA16E61-6924-4BB5-81F9-34956A9949C8}" presName="rootText2" presStyleLbl="alignAcc1" presStyleIdx="0" presStyleCnt="0">
        <dgm:presLayoutVars>
          <dgm:chPref val="3"/>
        </dgm:presLayoutVars>
      </dgm:prSet>
      <dgm:spPr/>
    </dgm:pt>
    <dgm:pt modelId="{8B9844A3-2656-493A-BC8E-DE30BFC21A0E}" type="pres">
      <dgm:prSet presAssocID="{7BA16E61-6924-4BB5-81F9-34956A9949C8}" presName="topArc2" presStyleLbl="parChTrans1D1" presStyleIdx="8" presStyleCnt="12"/>
      <dgm:spPr/>
    </dgm:pt>
    <dgm:pt modelId="{8FA90BFD-EEFA-4B98-9C1B-18182A39E5A2}" type="pres">
      <dgm:prSet presAssocID="{7BA16E61-6924-4BB5-81F9-34956A9949C8}" presName="bottomArc2" presStyleLbl="parChTrans1D1" presStyleIdx="9" presStyleCnt="12"/>
      <dgm:spPr/>
    </dgm:pt>
    <dgm:pt modelId="{D0ADBFD3-4D2F-4D08-B4BA-EA6241EABE3D}" type="pres">
      <dgm:prSet presAssocID="{7BA16E61-6924-4BB5-81F9-34956A9949C8}" presName="topConnNode2" presStyleLbl="node3" presStyleIdx="0" presStyleCnt="0"/>
      <dgm:spPr/>
    </dgm:pt>
    <dgm:pt modelId="{10A0C395-1B96-4912-B90C-CD7E4CAFBC6F}" type="pres">
      <dgm:prSet presAssocID="{7BA16E61-6924-4BB5-81F9-34956A9949C8}" presName="hierChild4" presStyleCnt="0"/>
      <dgm:spPr/>
    </dgm:pt>
    <dgm:pt modelId="{47F66888-1FD7-445F-BA06-0C640B0D60A1}" type="pres">
      <dgm:prSet presAssocID="{7BA16E61-6924-4BB5-81F9-34956A9949C8}" presName="hierChild5" presStyleCnt="0"/>
      <dgm:spPr/>
    </dgm:pt>
    <dgm:pt modelId="{EC0DF81D-AFB9-4D30-AFC8-0337A9411951}" type="pres">
      <dgm:prSet presAssocID="{7A946CC1-1771-49AA-8662-C8FEFEEA7388}" presName="hierChild5" presStyleCnt="0"/>
      <dgm:spPr/>
    </dgm:pt>
    <dgm:pt modelId="{D07D7E34-9256-47B2-8336-F3C977A32E9C}" type="pres">
      <dgm:prSet presAssocID="{97CC48DC-A1A5-49A8-A87E-B666699D68B9}" presName="Name28" presStyleLbl="parChTrans1D2" presStyleIdx="1" presStyleCnt="2"/>
      <dgm:spPr/>
    </dgm:pt>
    <dgm:pt modelId="{302F3733-08F3-4144-BE3D-A6F8F97764B4}" type="pres">
      <dgm:prSet presAssocID="{9307EAE0-1A42-4C2C-BC25-AAECC960091C}" presName="hierRoot2" presStyleCnt="0">
        <dgm:presLayoutVars>
          <dgm:hierBranch val="init"/>
        </dgm:presLayoutVars>
      </dgm:prSet>
      <dgm:spPr/>
    </dgm:pt>
    <dgm:pt modelId="{E07E7EE3-3D66-4CBD-AC0D-CBC246B8B384}" type="pres">
      <dgm:prSet presAssocID="{9307EAE0-1A42-4C2C-BC25-AAECC960091C}" presName="rootComposite2" presStyleCnt="0"/>
      <dgm:spPr/>
    </dgm:pt>
    <dgm:pt modelId="{CA966039-2882-486C-9352-4892B728ADF1}" type="pres">
      <dgm:prSet presAssocID="{9307EAE0-1A42-4C2C-BC25-AAECC960091C}" presName="rootText2" presStyleLbl="alignAcc1" presStyleIdx="0" presStyleCnt="0">
        <dgm:presLayoutVars>
          <dgm:chPref val="3"/>
        </dgm:presLayoutVars>
      </dgm:prSet>
      <dgm:spPr/>
    </dgm:pt>
    <dgm:pt modelId="{3D45BBE2-28AE-46E8-8582-6495BEECE47D}" type="pres">
      <dgm:prSet presAssocID="{9307EAE0-1A42-4C2C-BC25-AAECC960091C}" presName="topArc2" presStyleLbl="parChTrans1D1" presStyleIdx="10" presStyleCnt="12"/>
      <dgm:spPr/>
    </dgm:pt>
    <dgm:pt modelId="{712DACF9-4637-47FF-9D43-1EC6FFD00F81}" type="pres">
      <dgm:prSet presAssocID="{9307EAE0-1A42-4C2C-BC25-AAECC960091C}" presName="bottomArc2" presStyleLbl="parChTrans1D1" presStyleIdx="11" presStyleCnt="12"/>
      <dgm:spPr/>
    </dgm:pt>
    <dgm:pt modelId="{D3EB92D1-039B-496F-8497-3AD2A31D90FE}" type="pres">
      <dgm:prSet presAssocID="{9307EAE0-1A42-4C2C-BC25-AAECC960091C}" presName="topConnNode2" presStyleLbl="node2" presStyleIdx="0" presStyleCnt="0"/>
      <dgm:spPr/>
    </dgm:pt>
    <dgm:pt modelId="{56137321-6F55-4010-92E0-A66DBEEF18DE}" type="pres">
      <dgm:prSet presAssocID="{9307EAE0-1A42-4C2C-BC25-AAECC960091C}" presName="hierChild4" presStyleCnt="0"/>
      <dgm:spPr/>
    </dgm:pt>
    <dgm:pt modelId="{638AF7A0-56DD-43DC-8F50-3E0FAB2C271B}" type="pres">
      <dgm:prSet presAssocID="{9307EAE0-1A42-4C2C-BC25-AAECC960091C}" presName="hierChild5" presStyleCnt="0"/>
      <dgm:spPr/>
    </dgm:pt>
    <dgm:pt modelId="{CC564782-4900-4DD2-8110-23809BE6FEF7}" type="pres">
      <dgm:prSet presAssocID="{63562E7F-506A-43DD-B7C6-DFFA4B4EA5AB}" presName="hierChild3" presStyleCnt="0"/>
      <dgm:spPr/>
    </dgm:pt>
  </dgm:ptLst>
  <dgm:cxnLst>
    <dgm:cxn modelId="{FC0B4902-B392-4A53-9A5A-5F62372D9D16}" srcId="{63562E7F-506A-43DD-B7C6-DFFA4B4EA5AB}" destId="{9307EAE0-1A42-4C2C-BC25-AAECC960091C}" srcOrd="1" destOrd="0" parTransId="{97CC48DC-A1A5-49A8-A87E-B666699D68B9}" sibTransId="{5910A79B-5C37-4972-9390-EA4412BC838C}"/>
    <dgm:cxn modelId="{CAADEA13-B27D-41B2-B0CD-D52B1D6A9375}" srcId="{63562E7F-506A-43DD-B7C6-DFFA4B4EA5AB}" destId="{7A946CC1-1771-49AA-8662-C8FEFEEA7388}" srcOrd="0" destOrd="0" parTransId="{C7F335D0-0107-4AB7-B71E-EA197F1F43A0}" sibTransId="{95D6FF24-ABED-41A8-9DC1-D5BCAEA577A1}"/>
    <dgm:cxn modelId="{CADAAC1C-67DE-4CDB-81DF-6C02935B79A0}" srcId="{7A946CC1-1771-49AA-8662-C8FEFEEA7388}" destId="{7BA16E61-6924-4BB5-81F9-34956A9949C8}" srcOrd="1" destOrd="0" parTransId="{1B04CAC0-4FBE-4067-8C02-3F73F2E903AB}" sibTransId="{44D74CAC-29E0-4AAA-88A4-B0B14F41B16F}"/>
    <dgm:cxn modelId="{21811740-374D-4FB1-8597-BB9D0FCCEA6B}" type="presOf" srcId="{8180ADA5-0F08-465A-BE28-E28CF02D19BA}" destId="{1036E07B-04B2-443A-BC94-B3FC0E9335CE}" srcOrd="0" destOrd="0" presId="urn:microsoft.com/office/officeart/2008/layout/HalfCircleOrganizationChart"/>
    <dgm:cxn modelId="{CC3E925E-DE1C-4B92-B846-4DB2486D552C}" srcId="{2475B7FD-C9ED-49A2-91DF-4A893748ED1F}" destId="{00B47F10-8DE6-452A-B837-57C70B51ABE3}" srcOrd="0" destOrd="0" parTransId="{161BA51C-BC50-4DC5-A99D-0F5586BF65F9}" sibTransId="{44B2A6CD-22F7-40EE-A554-29061F2957F6}"/>
    <dgm:cxn modelId="{8BE2F161-5DE7-4264-B0B7-D8F8DCA1D34B}" type="presOf" srcId="{9307EAE0-1A42-4C2C-BC25-AAECC960091C}" destId="{CA966039-2882-486C-9352-4892B728ADF1}" srcOrd="0" destOrd="0" presId="urn:microsoft.com/office/officeart/2008/layout/HalfCircleOrganizationChart"/>
    <dgm:cxn modelId="{98074A42-3196-487F-B375-F612F7375B9D}" type="presOf" srcId="{2475B7FD-C9ED-49A2-91DF-4A893748ED1F}" destId="{B8053EE7-2E6E-4703-BC25-892C3034EAE2}" srcOrd="1" destOrd="0" presId="urn:microsoft.com/office/officeart/2008/layout/HalfCircleOrganizationChart"/>
    <dgm:cxn modelId="{3F92C942-703E-4BC3-AB40-E1BDD344D4A7}" type="presOf" srcId="{C7F335D0-0107-4AB7-B71E-EA197F1F43A0}" destId="{2FB87F65-311C-480B-AD62-A15D4178E1E4}" srcOrd="0" destOrd="0" presId="urn:microsoft.com/office/officeart/2008/layout/HalfCircleOrganizationChart"/>
    <dgm:cxn modelId="{18F35B65-A9FB-4342-AA86-07E48EA9DA34}" type="presOf" srcId="{7BA16E61-6924-4BB5-81F9-34956A9949C8}" destId="{D0ADBFD3-4D2F-4D08-B4BA-EA6241EABE3D}" srcOrd="1" destOrd="0" presId="urn:microsoft.com/office/officeart/2008/layout/HalfCircleOrganizationChart"/>
    <dgm:cxn modelId="{B59DEF45-0878-427D-8481-7835FC270279}" type="presOf" srcId="{7A946CC1-1771-49AA-8662-C8FEFEEA7388}" destId="{424D398B-A967-4298-99EB-C169BD37FF71}" srcOrd="0" destOrd="0" presId="urn:microsoft.com/office/officeart/2008/layout/HalfCircleOrganizationChart"/>
    <dgm:cxn modelId="{D6D32848-7F26-4DCE-A341-F8247563EC88}" type="presOf" srcId="{97CC48DC-A1A5-49A8-A87E-B666699D68B9}" destId="{D07D7E34-9256-47B2-8336-F3C977A32E9C}" srcOrd="0" destOrd="0" presId="urn:microsoft.com/office/officeart/2008/layout/HalfCircleOrganizationChart"/>
    <dgm:cxn modelId="{5FF2136D-2206-4A96-BFC5-0D4E636FA87C}" type="presOf" srcId="{00B47F10-8DE6-452A-B837-57C70B51ABE3}" destId="{3254A355-C134-4E5C-8E95-A7CE733A61CE}" srcOrd="1" destOrd="0" presId="urn:microsoft.com/office/officeart/2008/layout/HalfCircleOrganizationChart"/>
    <dgm:cxn modelId="{831DA44E-1C55-4CA7-BEEF-F1B8326A8AD9}" type="presOf" srcId="{63562E7F-506A-43DD-B7C6-DFFA4B4EA5AB}" destId="{80D9CF0A-68AB-4C8A-A222-8BDF760A8183}" srcOrd="0" destOrd="0" presId="urn:microsoft.com/office/officeart/2008/layout/HalfCircleOrganizationChart"/>
    <dgm:cxn modelId="{B8591195-D8DE-4DA6-AFEC-AB08063DA4A7}" type="presOf" srcId="{0D4C938E-8D67-43DC-9F0D-B6A71BAC3328}" destId="{95D4F096-112B-4A24-9FE1-E4C9A8DF8D08}" srcOrd="0" destOrd="0" presId="urn:microsoft.com/office/officeart/2008/layout/HalfCircleOrganizationChart"/>
    <dgm:cxn modelId="{AB3724AB-9F16-46BE-B0DD-3234DCDC5C6C}" type="presOf" srcId="{161BA51C-BC50-4DC5-A99D-0F5586BF65F9}" destId="{A3BC0BAC-383A-4798-AA22-6C74D2A47A9B}" srcOrd="0" destOrd="0" presId="urn:microsoft.com/office/officeart/2008/layout/HalfCircleOrganizationChart"/>
    <dgm:cxn modelId="{3D0780B6-C32B-42A3-A682-A124F1732822}" type="presOf" srcId="{9307EAE0-1A42-4C2C-BC25-AAECC960091C}" destId="{D3EB92D1-039B-496F-8497-3AD2A31D90FE}" srcOrd="1" destOrd="0" presId="urn:microsoft.com/office/officeart/2008/layout/HalfCircleOrganizationChart"/>
    <dgm:cxn modelId="{FA0435B8-CF81-4FD5-B9E7-AB762A5F8017}" type="presOf" srcId="{00B47F10-8DE6-452A-B837-57C70B51ABE3}" destId="{82741F60-568A-4C78-BD99-F65E24948EB4}" srcOrd="0" destOrd="0" presId="urn:microsoft.com/office/officeart/2008/layout/HalfCircleOrganizationChart"/>
    <dgm:cxn modelId="{D203F6BD-2E2F-49BE-9E89-149842D21E57}" type="presOf" srcId="{2475B7FD-C9ED-49A2-91DF-4A893748ED1F}" destId="{F012C739-6439-4C60-ACF8-83B5159E937F}" srcOrd="0" destOrd="0" presId="urn:microsoft.com/office/officeart/2008/layout/HalfCircleOrganizationChart"/>
    <dgm:cxn modelId="{1DA32CC5-0FA8-4AE4-972F-6275E2545EF2}" type="presOf" srcId="{63562E7F-506A-43DD-B7C6-DFFA4B4EA5AB}" destId="{C7292C66-DC99-4401-8518-76C97C8643F8}" srcOrd="1" destOrd="0" presId="urn:microsoft.com/office/officeart/2008/layout/HalfCircleOrganizationChart"/>
    <dgm:cxn modelId="{2AEF6BC8-A875-4137-96D4-260EBDD6BB35}" srcId="{7A946CC1-1771-49AA-8662-C8FEFEEA7388}" destId="{2475B7FD-C9ED-49A2-91DF-4A893748ED1F}" srcOrd="0" destOrd="0" parTransId="{8180ADA5-0F08-465A-BE28-E28CF02D19BA}" sibTransId="{7C524F47-D01D-42D3-AF86-72FCC36BF915}"/>
    <dgm:cxn modelId="{E1DDBBE4-473B-4283-8ADF-9B51D7D70B61}" srcId="{0D4C938E-8D67-43DC-9F0D-B6A71BAC3328}" destId="{63562E7F-506A-43DD-B7C6-DFFA4B4EA5AB}" srcOrd="0" destOrd="0" parTransId="{D2F903A6-B7C6-4561-8FD0-C3D930D7379A}" sibTransId="{397870AA-8276-482F-A944-BC35E5A2A5F8}"/>
    <dgm:cxn modelId="{6A515EF2-D475-427F-B646-4152BD7E9017}" type="presOf" srcId="{1B04CAC0-4FBE-4067-8C02-3F73F2E903AB}" destId="{DF154414-52A5-4713-864E-8EB6D9B78CD8}" srcOrd="0" destOrd="0" presId="urn:microsoft.com/office/officeart/2008/layout/HalfCircleOrganizationChart"/>
    <dgm:cxn modelId="{1AF452F9-FF3F-4F9C-A003-54FA23E2F4BC}" type="presOf" srcId="{7A946CC1-1771-49AA-8662-C8FEFEEA7388}" destId="{BEF51F02-BC32-4D02-867E-44C378D011FB}" srcOrd="1" destOrd="0" presId="urn:microsoft.com/office/officeart/2008/layout/HalfCircleOrganizationChart"/>
    <dgm:cxn modelId="{1B85B1FF-99B8-4082-A9B0-455D0B8A5D82}" type="presOf" srcId="{7BA16E61-6924-4BB5-81F9-34956A9949C8}" destId="{5F87D6BE-C23C-4132-8FA4-06BD7C4AA487}" srcOrd="0" destOrd="0" presId="urn:microsoft.com/office/officeart/2008/layout/HalfCircleOrganizationChart"/>
    <dgm:cxn modelId="{8533555E-E962-4649-B0F5-26676F5FF710}" type="presParOf" srcId="{95D4F096-112B-4A24-9FE1-E4C9A8DF8D08}" destId="{FF821FF1-1B93-4B08-8980-1494E1ADA42A}" srcOrd="0" destOrd="0" presId="urn:microsoft.com/office/officeart/2008/layout/HalfCircleOrganizationChart"/>
    <dgm:cxn modelId="{71845519-5638-4995-B4CD-020F29BA9AE8}" type="presParOf" srcId="{FF821FF1-1B93-4B08-8980-1494E1ADA42A}" destId="{423D69C5-9BC8-476A-BA49-E23B8F0D6A4A}" srcOrd="0" destOrd="0" presId="urn:microsoft.com/office/officeart/2008/layout/HalfCircleOrganizationChart"/>
    <dgm:cxn modelId="{0FF80F8A-83BB-4F6D-8050-337F00E1148A}" type="presParOf" srcId="{423D69C5-9BC8-476A-BA49-E23B8F0D6A4A}" destId="{80D9CF0A-68AB-4C8A-A222-8BDF760A8183}" srcOrd="0" destOrd="0" presId="urn:microsoft.com/office/officeart/2008/layout/HalfCircleOrganizationChart"/>
    <dgm:cxn modelId="{1FCE94F9-8CBD-463E-9BBD-4DD92F82BABC}" type="presParOf" srcId="{423D69C5-9BC8-476A-BA49-E23B8F0D6A4A}" destId="{49564F44-3AC8-4604-9E83-0FC834597D68}" srcOrd="1" destOrd="0" presId="urn:microsoft.com/office/officeart/2008/layout/HalfCircleOrganizationChart"/>
    <dgm:cxn modelId="{79854949-BAE4-4CD4-8D6A-00AC2F3FCDFD}" type="presParOf" srcId="{423D69C5-9BC8-476A-BA49-E23B8F0D6A4A}" destId="{E1DA0505-7A54-4D94-9187-5388E3834D2A}" srcOrd="2" destOrd="0" presId="urn:microsoft.com/office/officeart/2008/layout/HalfCircleOrganizationChart"/>
    <dgm:cxn modelId="{B2C7FF9D-DC35-4C1E-9CF5-EA4FF51F8A11}" type="presParOf" srcId="{423D69C5-9BC8-476A-BA49-E23B8F0D6A4A}" destId="{C7292C66-DC99-4401-8518-76C97C8643F8}" srcOrd="3" destOrd="0" presId="urn:microsoft.com/office/officeart/2008/layout/HalfCircleOrganizationChart"/>
    <dgm:cxn modelId="{9EED715D-56D7-48B0-87DD-965BB766ACC9}" type="presParOf" srcId="{FF821FF1-1B93-4B08-8980-1494E1ADA42A}" destId="{9460FC80-20E6-44A8-B0B8-CC289231D462}" srcOrd="1" destOrd="0" presId="urn:microsoft.com/office/officeart/2008/layout/HalfCircleOrganizationChart"/>
    <dgm:cxn modelId="{4E4DFAF7-D59A-4C5B-A32B-E1857093C06A}" type="presParOf" srcId="{9460FC80-20E6-44A8-B0B8-CC289231D462}" destId="{2FB87F65-311C-480B-AD62-A15D4178E1E4}" srcOrd="0" destOrd="0" presId="urn:microsoft.com/office/officeart/2008/layout/HalfCircleOrganizationChart"/>
    <dgm:cxn modelId="{F59381C9-A716-4594-B4DD-C5C80C0D1542}" type="presParOf" srcId="{9460FC80-20E6-44A8-B0B8-CC289231D462}" destId="{91FE31D8-05C9-466F-B57D-3B7561038D33}" srcOrd="1" destOrd="0" presId="urn:microsoft.com/office/officeart/2008/layout/HalfCircleOrganizationChart"/>
    <dgm:cxn modelId="{74A0852B-BA79-4690-952D-2826C04E5DAD}" type="presParOf" srcId="{91FE31D8-05C9-466F-B57D-3B7561038D33}" destId="{65DF9077-0C5F-4D5F-BE6B-6935FBE01A22}" srcOrd="0" destOrd="0" presId="urn:microsoft.com/office/officeart/2008/layout/HalfCircleOrganizationChart"/>
    <dgm:cxn modelId="{29ED5B1B-C419-4103-98E4-0364C50FBC6C}" type="presParOf" srcId="{65DF9077-0C5F-4D5F-BE6B-6935FBE01A22}" destId="{424D398B-A967-4298-99EB-C169BD37FF71}" srcOrd="0" destOrd="0" presId="urn:microsoft.com/office/officeart/2008/layout/HalfCircleOrganizationChart"/>
    <dgm:cxn modelId="{A2194815-1961-4D5F-BB86-2C93619B359B}" type="presParOf" srcId="{65DF9077-0C5F-4D5F-BE6B-6935FBE01A22}" destId="{3EB43749-0334-47CD-A73C-7DC0BFB8E355}" srcOrd="1" destOrd="0" presId="urn:microsoft.com/office/officeart/2008/layout/HalfCircleOrganizationChart"/>
    <dgm:cxn modelId="{03C84749-384D-4759-B52E-21C4D1406201}" type="presParOf" srcId="{65DF9077-0C5F-4D5F-BE6B-6935FBE01A22}" destId="{9E49C5BF-121F-41FE-A191-6E305A7BF2A4}" srcOrd="2" destOrd="0" presId="urn:microsoft.com/office/officeart/2008/layout/HalfCircleOrganizationChart"/>
    <dgm:cxn modelId="{50BAFC03-73F8-4A2C-B008-83AED88CB618}" type="presParOf" srcId="{65DF9077-0C5F-4D5F-BE6B-6935FBE01A22}" destId="{BEF51F02-BC32-4D02-867E-44C378D011FB}" srcOrd="3" destOrd="0" presId="urn:microsoft.com/office/officeart/2008/layout/HalfCircleOrganizationChart"/>
    <dgm:cxn modelId="{C26963EE-7F78-4EB8-ADEA-62D5BE17997F}" type="presParOf" srcId="{91FE31D8-05C9-466F-B57D-3B7561038D33}" destId="{A638A7A3-27A6-4300-9151-5A450A5AE5CC}" srcOrd="1" destOrd="0" presId="urn:microsoft.com/office/officeart/2008/layout/HalfCircleOrganizationChart"/>
    <dgm:cxn modelId="{8E3237D2-F53F-46BC-BCA9-D69B912C8472}" type="presParOf" srcId="{A638A7A3-27A6-4300-9151-5A450A5AE5CC}" destId="{1036E07B-04B2-443A-BC94-B3FC0E9335CE}" srcOrd="0" destOrd="0" presId="urn:microsoft.com/office/officeart/2008/layout/HalfCircleOrganizationChart"/>
    <dgm:cxn modelId="{6A857033-B2AB-49C3-9E06-C8ACFE31F5B3}" type="presParOf" srcId="{A638A7A3-27A6-4300-9151-5A450A5AE5CC}" destId="{A5B8F52A-2C67-4AE0-968C-C571D0685B52}" srcOrd="1" destOrd="0" presId="urn:microsoft.com/office/officeart/2008/layout/HalfCircleOrganizationChart"/>
    <dgm:cxn modelId="{C42B5818-AE42-4753-B8C8-34B9CFB0E8A0}" type="presParOf" srcId="{A5B8F52A-2C67-4AE0-968C-C571D0685B52}" destId="{440540E7-62DE-4AA7-A577-789011D629B0}" srcOrd="0" destOrd="0" presId="urn:microsoft.com/office/officeart/2008/layout/HalfCircleOrganizationChart"/>
    <dgm:cxn modelId="{34F258C5-08CD-490D-9721-E5C5F92CA311}" type="presParOf" srcId="{440540E7-62DE-4AA7-A577-789011D629B0}" destId="{F012C739-6439-4C60-ACF8-83B5159E937F}" srcOrd="0" destOrd="0" presId="urn:microsoft.com/office/officeart/2008/layout/HalfCircleOrganizationChart"/>
    <dgm:cxn modelId="{D7D398C3-485E-48BE-9025-672242006F25}" type="presParOf" srcId="{440540E7-62DE-4AA7-A577-789011D629B0}" destId="{1A56C129-EF7E-441C-B185-DB83BF403F93}" srcOrd="1" destOrd="0" presId="urn:microsoft.com/office/officeart/2008/layout/HalfCircleOrganizationChart"/>
    <dgm:cxn modelId="{EA9543D1-EC65-4996-81C0-E68A69D77A97}" type="presParOf" srcId="{440540E7-62DE-4AA7-A577-789011D629B0}" destId="{4CFF753E-B832-4FBF-ADD7-6AF0F96CA071}" srcOrd="2" destOrd="0" presId="urn:microsoft.com/office/officeart/2008/layout/HalfCircleOrganizationChart"/>
    <dgm:cxn modelId="{B0CC0518-4CC6-466A-A544-EB6DBE9058C7}" type="presParOf" srcId="{440540E7-62DE-4AA7-A577-789011D629B0}" destId="{B8053EE7-2E6E-4703-BC25-892C3034EAE2}" srcOrd="3" destOrd="0" presId="urn:microsoft.com/office/officeart/2008/layout/HalfCircleOrganizationChart"/>
    <dgm:cxn modelId="{12A4FB68-6227-4CC9-8C73-0131BEFEF285}" type="presParOf" srcId="{A5B8F52A-2C67-4AE0-968C-C571D0685B52}" destId="{412526E7-CEC8-43BC-87E8-289F3C0D4E84}" srcOrd="1" destOrd="0" presId="urn:microsoft.com/office/officeart/2008/layout/HalfCircleOrganizationChart"/>
    <dgm:cxn modelId="{E73FCFBE-1F1B-4BF3-9748-AD6240A87C4E}" type="presParOf" srcId="{412526E7-CEC8-43BC-87E8-289F3C0D4E84}" destId="{A3BC0BAC-383A-4798-AA22-6C74D2A47A9B}" srcOrd="0" destOrd="0" presId="urn:microsoft.com/office/officeart/2008/layout/HalfCircleOrganizationChart"/>
    <dgm:cxn modelId="{198E4EC6-8B60-4997-B949-9135CC487926}" type="presParOf" srcId="{412526E7-CEC8-43BC-87E8-289F3C0D4E84}" destId="{D4578DC4-D5F0-406E-95E7-42272B735D6D}" srcOrd="1" destOrd="0" presId="urn:microsoft.com/office/officeart/2008/layout/HalfCircleOrganizationChart"/>
    <dgm:cxn modelId="{52175C49-BF6E-4441-B143-361CCC1D58CC}" type="presParOf" srcId="{D4578DC4-D5F0-406E-95E7-42272B735D6D}" destId="{E2945525-D306-4107-90EB-07C9D0E8A7FB}" srcOrd="0" destOrd="0" presId="urn:microsoft.com/office/officeart/2008/layout/HalfCircleOrganizationChart"/>
    <dgm:cxn modelId="{8D9D4A5B-F015-45C7-9690-7BDEA71CE0F4}" type="presParOf" srcId="{E2945525-D306-4107-90EB-07C9D0E8A7FB}" destId="{82741F60-568A-4C78-BD99-F65E24948EB4}" srcOrd="0" destOrd="0" presId="urn:microsoft.com/office/officeart/2008/layout/HalfCircleOrganizationChart"/>
    <dgm:cxn modelId="{34848A45-7357-4902-97F6-4E6B1DF5CE5E}" type="presParOf" srcId="{E2945525-D306-4107-90EB-07C9D0E8A7FB}" destId="{F27D351D-ABB2-41D9-AB5D-641CE3D7E0AB}" srcOrd="1" destOrd="0" presId="urn:microsoft.com/office/officeart/2008/layout/HalfCircleOrganizationChart"/>
    <dgm:cxn modelId="{0B280B1D-C9AF-4543-A9D8-C22BEF979FDF}" type="presParOf" srcId="{E2945525-D306-4107-90EB-07C9D0E8A7FB}" destId="{87842A7C-9635-4D9C-BB16-4C8D69E116E0}" srcOrd="2" destOrd="0" presId="urn:microsoft.com/office/officeart/2008/layout/HalfCircleOrganizationChart"/>
    <dgm:cxn modelId="{2A6DB7E7-551F-40A0-B939-FC6306CAFFA7}" type="presParOf" srcId="{E2945525-D306-4107-90EB-07C9D0E8A7FB}" destId="{3254A355-C134-4E5C-8E95-A7CE733A61CE}" srcOrd="3" destOrd="0" presId="urn:microsoft.com/office/officeart/2008/layout/HalfCircleOrganizationChart"/>
    <dgm:cxn modelId="{279F83CF-109C-4995-ACCD-322763B1B7B8}" type="presParOf" srcId="{D4578DC4-D5F0-406E-95E7-42272B735D6D}" destId="{C66CDEB6-0B58-4B9F-81F8-4D2BC785290F}" srcOrd="1" destOrd="0" presId="urn:microsoft.com/office/officeart/2008/layout/HalfCircleOrganizationChart"/>
    <dgm:cxn modelId="{F5CF983A-F269-4ED5-B8EA-6B89A182922C}" type="presParOf" srcId="{D4578DC4-D5F0-406E-95E7-42272B735D6D}" destId="{463470E2-13C3-4950-91E9-23061FDC8488}" srcOrd="2" destOrd="0" presId="urn:microsoft.com/office/officeart/2008/layout/HalfCircleOrganizationChart"/>
    <dgm:cxn modelId="{07299977-B15C-40A8-BE41-95E7C5C93CA1}" type="presParOf" srcId="{A5B8F52A-2C67-4AE0-968C-C571D0685B52}" destId="{EAC7C9E3-5F22-4348-A1EF-96623FE74625}" srcOrd="2" destOrd="0" presId="urn:microsoft.com/office/officeart/2008/layout/HalfCircleOrganizationChart"/>
    <dgm:cxn modelId="{C77CB275-9C01-453F-B0F2-B1E772A6AE01}" type="presParOf" srcId="{A638A7A3-27A6-4300-9151-5A450A5AE5CC}" destId="{DF154414-52A5-4713-864E-8EB6D9B78CD8}" srcOrd="2" destOrd="0" presId="urn:microsoft.com/office/officeart/2008/layout/HalfCircleOrganizationChart"/>
    <dgm:cxn modelId="{81F7AB38-664B-4221-8E3D-08D6476AC144}" type="presParOf" srcId="{A638A7A3-27A6-4300-9151-5A450A5AE5CC}" destId="{95562E15-35A3-4E1E-905A-48D3777601E9}" srcOrd="3" destOrd="0" presId="urn:microsoft.com/office/officeart/2008/layout/HalfCircleOrganizationChart"/>
    <dgm:cxn modelId="{3507A2CE-3CEA-4C73-9CD2-5F5F87C9FC8C}" type="presParOf" srcId="{95562E15-35A3-4E1E-905A-48D3777601E9}" destId="{597C4DC3-2EFC-456D-A4A4-65DD209755C1}" srcOrd="0" destOrd="0" presId="urn:microsoft.com/office/officeart/2008/layout/HalfCircleOrganizationChart"/>
    <dgm:cxn modelId="{F7FFFEC7-86FB-43E9-AF75-261468E9F7C3}" type="presParOf" srcId="{597C4DC3-2EFC-456D-A4A4-65DD209755C1}" destId="{5F87D6BE-C23C-4132-8FA4-06BD7C4AA487}" srcOrd="0" destOrd="0" presId="urn:microsoft.com/office/officeart/2008/layout/HalfCircleOrganizationChart"/>
    <dgm:cxn modelId="{C98438D0-6AA2-41C6-AE78-3A370996971C}" type="presParOf" srcId="{597C4DC3-2EFC-456D-A4A4-65DD209755C1}" destId="{8B9844A3-2656-493A-BC8E-DE30BFC21A0E}" srcOrd="1" destOrd="0" presId="urn:microsoft.com/office/officeart/2008/layout/HalfCircleOrganizationChart"/>
    <dgm:cxn modelId="{FF3268EE-4D1F-4F09-9936-F6C3E936604E}" type="presParOf" srcId="{597C4DC3-2EFC-456D-A4A4-65DD209755C1}" destId="{8FA90BFD-EEFA-4B98-9C1B-18182A39E5A2}" srcOrd="2" destOrd="0" presId="urn:microsoft.com/office/officeart/2008/layout/HalfCircleOrganizationChart"/>
    <dgm:cxn modelId="{615CAF12-3388-4880-8B5F-3E470DB6246A}" type="presParOf" srcId="{597C4DC3-2EFC-456D-A4A4-65DD209755C1}" destId="{D0ADBFD3-4D2F-4D08-B4BA-EA6241EABE3D}" srcOrd="3" destOrd="0" presId="urn:microsoft.com/office/officeart/2008/layout/HalfCircleOrganizationChart"/>
    <dgm:cxn modelId="{DBE382AA-0C6D-4AE9-A64A-43FE0487A878}" type="presParOf" srcId="{95562E15-35A3-4E1E-905A-48D3777601E9}" destId="{10A0C395-1B96-4912-B90C-CD7E4CAFBC6F}" srcOrd="1" destOrd="0" presId="urn:microsoft.com/office/officeart/2008/layout/HalfCircleOrganizationChart"/>
    <dgm:cxn modelId="{B0054C0A-5972-45FC-90C4-E649B77B5437}" type="presParOf" srcId="{95562E15-35A3-4E1E-905A-48D3777601E9}" destId="{47F66888-1FD7-445F-BA06-0C640B0D60A1}" srcOrd="2" destOrd="0" presId="urn:microsoft.com/office/officeart/2008/layout/HalfCircleOrganizationChart"/>
    <dgm:cxn modelId="{C3057375-E917-4941-8646-B8B840CBDCEB}" type="presParOf" srcId="{91FE31D8-05C9-466F-B57D-3B7561038D33}" destId="{EC0DF81D-AFB9-4D30-AFC8-0337A9411951}" srcOrd="2" destOrd="0" presId="urn:microsoft.com/office/officeart/2008/layout/HalfCircleOrganizationChart"/>
    <dgm:cxn modelId="{0D40D3F8-3298-490C-A61B-A01DC3BD1C84}" type="presParOf" srcId="{9460FC80-20E6-44A8-B0B8-CC289231D462}" destId="{D07D7E34-9256-47B2-8336-F3C977A32E9C}" srcOrd="2" destOrd="0" presId="urn:microsoft.com/office/officeart/2008/layout/HalfCircleOrganizationChart"/>
    <dgm:cxn modelId="{3F817DD5-E4D3-4F5E-90F3-4F232549B5BE}" type="presParOf" srcId="{9460FC80-20E6-44A8-B0B8-CC289231D462}" destId="{302F3733-08F3-4144-BE3D-A6F8F97764B4}" srcOrd="3" destOrd="0" presId="urn:microsoft.com/office/officeart/2008/layout/HalfCircleOrganizationChart"/>
    <dgm:cxn modelId="{0FF04347-FCB9-46B1-8BBA-186AD0ACDCDD}" type="presParOf" srcId="{302F3733-08F3-4144-BE3D-A6F8F97764B4}" destId="{E07E7EE3-3D66-4CBD-AC0D-CBC246B8B384}" srcOrd="0" destOrd="0" presId="urn:microsoft.com/office/officeart/2008/layout/HalfCircleOrganizationChart"/>
    <dgm:cxn modelId="{3BBDF6E4-A6E6-4005-B2BE-E16014FA7716}" type="presParOf" srcId="{E07E7EE3-3D66-4CBD-AC0D-CBC246B8B384}" destId="{CA966039-2882-486C-9352-4892B728ADF1}" srcOrd="0" destOrd="0" presId="urn:microsoft.com/office/officeart/2008/layout/HalfCircleOrganizationChart"/>
    <dgm:cxn modelId="{F686FD7F-2DB7-42BA-9570-C37A27A9CD80}" type="presParOf" srcId="{E07E7EE3-3D66-4CBD-AC0D-CBC246B8B384}" destId="{3D45BBE2-28AE-46E8-8582-6495BEECE47D}" srcOrd="1" destOrd="0" presId="urn:microsoft.com/office/officeart/2008/layout/HalfCircleOrganizationChart"/>
    <dgm:cxn modelId="{4D6B2D52-84CE-4325-A623-0D94C89BB155}" type="presParOf" srcId="{E07E7EE3-3D66-4CBD-AC0D-CBC246B8B384}" destId="{712DACF9-4637-47FF-9D43-1EC6FFD00F81}" srcOrd="2" destOrd="0" presId="urn:microsoft.com/office/officeart/2008/layout/HalfCircleOrganizationChart"/>
    <dgm:cxn modelId="{EE34C625-2F6E-48D6-BE20-47199DC4E270}" type="presParOf" srcId="{E07E7EE3-3D66-4CBD-AC0D-CBC246B8B384}" destId="{D3EB92D1-039B-496F-8497-3AD2A31D90FE}" srcOrd="3" destOrd="0" presId="urn:microsoft.com/office/officeart/2008/layout/HalfCircleOrganizationChart"/>
    <dgm:cxn modelId="{5B9DF0C6-317C-4597-BE96-73300CBB66B1}" type="presParOf" srcId="{302F3733-08F3-4144-BE3D-A6F8F97764B4}" destId="{56137321-6F55-4010-92E0-A66DBEEF18DE}" srcOrd="1" destOrd="0" presId="urn:microsoft.com/office/officeart/2008/layout/HalfCircleOrganizationChart"/>
    <dgm:cxn modelId="{708DAE24-2CB3-4C72-A5D9-EF0F029988E6}" type="presParOf" srcId="{302F3733-08F3-4144-BE3D-A6F8F97764B4}" destId="{638AF7A0-56DD-43DC-8F50-3E0FAB2C271B}" srcOrd="2" destOrd="0" presId="urn:microsoft.com/office/officeart/2008/layout/HalfCircleOrganizationChart"/>
    <dgm:cxn modelId="{40146D4D-A003-48A3-A793-AF771C6BF55A}" type="presParOf" srcId="{FF821FF1-1B93-4B08-8980-1494E1ADA42A}" destId="{CC564782-4900-4DD2-8110-23809BE6FEF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D7E34-9256-47B2-8336-F3C977A32E9C}">
      <dsp:nvSpPr>
        <dsp:cNvPr id="0" name=""/>
        <dsp:cNvSpPr/>
      </dsp:nvSpPr>
      <dsp:spPr>
        <a:xfrm>
          <a:off x="3500453" y="877071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67"/>
              </a:lnTo>
              <a:lnTo>
                <a:pt x="1060577" y="184067"/>
              </a:lnTo>
              <a:lnTo>
                <a:pt x="1060577" y="368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4414-52A5-4713-864E-8EB6D9B78CD8}">
      <dsp:nvSpPr>
        <dsp:cNvPr id="0" name=""/>
        <dsp:cNvSpPr/>
      </dsp:nvSpPr>
      <dsp:spPr>
        <a:xfrm>
          <a:off x="2439876" y="2121716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67"/>
              </a:lnTo>
              <a:lnTo>
                <a:pt x="1060577" y="184067"/>
              </a:lnTo>
              <a:lnTo>
                <a:pt x="1060577" y="3681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0BAC-383A-4798-AA22-6C74D2A47A9B}">
      <dsp:nvSpPr>
        <dsp:cNvPr id="0" name=""/>
        <dsp:cNvSpPr/>
      </dsp:nvSpPr>
      <dsp:spPr>
        <a:xfrm>
          <a:off x="1379298" y="3366361"/>
          <a:ext cx="806389" cy="52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906"/>
              </a:lnTo>
              <a:lnTo>
                <a:pt x="806389" y="5259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E07B-04B2-443A-BC94-B3FC0E9335CE}">
      <dsp:nvSpPr>
        <dsp:cNvPr id="0" name=""/>
        <dsp:cNvSpPr/>
      </dsp:nvSpPr>
      <dsp:spPr>
        <a:xfrm>
          <a:off x="1379298" y="2121716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1060577" y="0"/>
              </a:moveTo>
              <a:lnTo>
                <a:pt x="1060577" y="184067"/>
              </a:lnTo>
              <a:lnTo>
                <a:pt x="0" y="184067"/>
              </a:lnTo>
              <a:lnTo>
                <a:pt x="0" y="3681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7F65-311C-480B-AD62-A15D4178E1E4}">
      <dsp:nvSpPr>
        <dsp:cNvPr id="0" name=""/>
        <dsp:cNvSpPr/>
      </dsp:nvSpPr>
      <dsp:spPr>
        <a:xfrm>
          <a:off x="2439876" y="877071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1060577" y="0"/>
              </a:moveTo>
              <a:lnTo>
                <a:pt x="1060577" y="184067"/>
              </a:lnTo>
              <a:lnTo>
                <a:pt x="0" y="184067"/>
              </a:lnTo>
              <a:lnTo>
                <a:pt x="0" y="368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64F44-3AC8-4604-9E83-0FC834597D68}">
      <dsp:nvSpPr>
        <dsp:cNvPr id="0" name=""/>
        <dsp:cNvSpPr/>
      </dsp:nvSpPr>
      <dsp:spPr>
        <a:xfrm>
          <a:off x="3062198" y="56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A0505-7A54-4D94-9187-5388E3834D2A}">
      <dsp:nvSpPr>
        <dsp:cNvPr id="0" name=""/>
        <dsp:cNvSpPr/>
      </dsp:nvSpPr>
      <dsp:spPr>
        <a:xfrm>
          <a:off x="3062198" y="56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9CF0A-68AB-4C8A-A222-8BDF760A8183}">
      <dsp:nvSpPr>
        <dsp:cNvPr id="0" name=""/>
        <dsp:cNvSpPr/>
      </dsp:nvSpPr>
      <dsp:spPr>
        <a:xfrm>
          <a:off x="2623943" y="15833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Manager</a:t>
          </a:r>
        </a:p>
      </dsp:txBody>
      <dsp:txXfrm>
        <a:off x="2623943" y="158332"/>
        <a:ext cx="1753020" cy="560966"/>
      </dsp:txXfrm>
    </dsp:sp>
    <dsp:sp modelId="{3EB43749-0334-47CD-A73C-7DC0BFB8E355}">
      <dsp:nvSpPr>
        <dsp:cNvPr id="0" name=""/>
        <dsp:cNvSpPr/>
      </dsp:nvSpPr>
      <dsp:spPr>
        <a:xfrm>
          <a:off x="2001620" y="124520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9C5BF-121F-41FE-A191-6E305A7BF2A4}">
      <dsp:nvSpPr>
        <dsp:cNvPr id="0" name=""/>
        <dsp:cNvSpPr/>
      </dsp:nvSpPr>
      <dsp:spPr>
        <a:xfrm>
          <a:off x="2001620" y="124520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D398B-A967-4298-99EB-C169BD37FF71}">
      <dsp:nvSpPr>
        <dsp:cNvPr id="0" name=""/>
        <dsp:cNvSpPr/>
      </dsp:nvSpPr>
      <dsp:spPr>
        <a:xfrm>
          <a:off x="1563365" y="140297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Supervisor</a:t>
          </a:r>
        </a:p>
      </dsp:txBody>
      <dsp:txXfrm>
        <a:off x="1563365" y="1402977"/>
        <a:ext cx="1753020" cy="560966"/>
      </dsp:txXfrm>
    </dsp:sp>
    <dsp:sp modelId="{1A56C129-EF7E-441C-B185-DB83BF403F93}">
      <dsp:nvSpPr>
        <dsp:cNvPr id="0" name=""/>
        <dsp:cNvSpPr/>
      </dsp:nvSpPr>
      <dsp:spPr>
        <a:xfrm>
          <a:off x="941043" y="248985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F753E-B832-4FBF-ADD7-6AF0F96CA071}">
      <dsp:nvSpPr>
        <dsp:cNvPr id="0" name=""/>
        <dsp:cNvSpPr/>
      </dsp:nvSpPr>
      <dsp:spPr>
        <a:xfrm>
          <a:off x="941043" y="248985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C739-6439-4C60-ACF8-83B5159E937F}">
      <dsp:nvSpPr>
        <dsp:cNvPr id="0" name=""/>
        <dsp:cNvSpPr/>
      </dsp:nvSpPr>
      <dsp:spPr>
        <a:xfrm>
          <a:off x="502787" y="264762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Employees</a:t>
          </a:r>
          <a:endParaRPr lang="es-ES" sz="1800" kern="1200" dirty="0"/>
        </a:p>
      </dsp:txBody>
      <dsp:txXfrm>
        <a:off x="502787" y="2647622"/>
        <a:ext cx="1753020" cy="560966"/>
      </dsp:txXfrm>
    </dsp:sp>
    <dsp:sp modelId="{F27D351D-ABB2-41D9-AB5D-641CE3D7E0AB}">
      <dsp:nvSpPr>
        <dsp:cNvPr id="0" name=""/>
        <dsp:cNvSpPr/>
      </dsp:nvSpPr>
      <dsp:spPr>
        <a:xfrm>
          <a:off x="2080506" y="373449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42A7C-9635-4D9C-BB16-4C8D69E116E0}">
      <dsp:nvSpPr>
        <dsp:cNvPr id="0" name=""/>
        <dsp:cNvSpPr/>
      </dsp:nvSpPr>
      <dsp:spPr>
        <a:xfrm>
          <a:off x="2080506" y="373449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41F60-568A-4C78-BD99-F65E24948EB4}">
      <dsp:nvSpPr>
        <dsp:cNvPr id="0" name=""/>
        <dsp:cNvSpPr/>
      </dsp:nvSpPr>
      <dsp:spPr>
        <a:xfrm>
          <a:off x="1642251" y="389226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Clients</a:t>
          </a:r>
          <a:endParaRPr lang="es-ES" sz="1800" kern="1200" dirty="0"/>
        </a:p>
      </dsp:txBody>
      <dsp:txXfrm>
        <a:off x="1642251" y="3892267"/>
        <a:ext cx="1753020" cy="560966"/>
      </dsp:txXfrm>
    </dsp:sp>
    <dsp:sp modelId="{8B9844A3-2656-493A-BC8E-DE30BFC21A0E}">
      <dsp:nvSpPr>
        <dsp:cNvPr id="0" name=""/>
        <dsp:cNvSpPr/>
      </dsp:nvSpPr>
      <dsp:spPr>
        <a:xfrm>
          <a:off x="3062198" y="248985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0BFD-EEFA-4B98-9C1B-18182A39E5A2}">
      <dsp:nvSpPr>
        <dsp:cNvPr id="0" name=""/>
        <dsp:cNvSpPr/>
      </dsp:nvSpPr>
      <dsp:spPr>
        <a:xfrm>
          <a:off x="3062198" y="248985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D6BE-C23C-4132-8FA4-06BD7C4AA487}">
      <dsp:nvSpPr>
        <dsp:cNvPr id="0" name=""/>
        <dsp:cNvSpPr/>
      </dsp:nvSpPr>
      <dsp:spPr>
        <a:xfrm>
          <a:off x="2623943" y="264762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Employees</a:t>
          </a:r>
          <a:r>
            <a:rPr lang="es-ES" sz="1800" kern="1200" dirty="0"/>
            <a:t> </a:t>
          </a:r>
          <a:r>
            <a:rPr lang="es-ES" sz="1800" kern="1200" dirty="0" err="1"/>
            <a:t>Chief</a:t>
          </a:r>
          <a:endParaRPr lang="es-ES" sz="1800" kern="1200" dirty="0"/>
        </a:p>
      </dsp:txBody>
      <dsp:txXfrm>
        <a:off x="2623943" y="2647622"/>
        <a:ext cx="1753020" cy="560966"/>
      </dsp:txXfrm>
    </dsp:sp>
    <dsp:sp modelId="{3D45BBE2-28AE-46E8-8582-6495BEECE47D}">
      <dsp:nvSpPr>
        <dsp:cNvPr id="0" name=""/>
        <dsp:cNvSpPr/>
      </dsp:nvSpPr>
      <dsp:spPr>
        <a:xfrm>
          <a:off x="4122776" y="124520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DACF9-4637-47FF-9D43-1EC6FFD00F81}">
      <dsp:nvSpPr>
        <dsp:cNvPr id="0" name=""/>
        <dsp:cNvSpPr/>
      </dsp:nvSpPr>
      <dsp:spPr>
        <a:xfrm>
          <a:off x="4122776" y="124520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66039-2882-486C-9352-4892B728ADF1}">
      <dsp:nvSpPr>
        <dsp:cNvPr id="0" name=""/>
        <dsp:cNvSpPr/>
      </dsp:nvSpPr>
      <dsp:spPr>
        <a:xfrm>
          <a:off x="3684521" y="140297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IT</a:t>
          </a:r>
        </a:p>
      </dsp:txBody>
      <dsp:txXfrm>
        <a:off x="3684521" y="1402977"/>
        <a:ext cx="1753020" cy="560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D7E34-9256-47B2-8336-F3C977A32E9C}">
      <dsp:nvSpPr>
        <dsp:cNvPr id="0" name=""/>
        <dsp:cNvSpPr/>
      </dsp:nvSpPr>
      <dsp:spPr>
        <a:xfrm>
          <a:off x="3500453" y="877071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67"/>
              </a:lnTo>
              <a:lnTo>
                <a:pt x="1060577" y="184067"/>
              </a:lnTo>
              <a:lnTo>
                <a:pt x="1060577" y="368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4414-52A5-4713-864E-8EB6D9B78CD8}">
      <dsp:nvSpPr>
        <dsp:cNvPr id="0" name=""/>
        <dsp:cNvSpPr/>
      </dsp:nvSpPr>
      <dsp:spPr>
        <a:xfrm>
          <a:off x="2439876" y="2121716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67"/>
              </a:lnTo>
              <a:lnTo>
                <a:pt x="1060577" y="184067"/>
              </a:lnTo>
              <a:lnTo>
                <a:pt x="1060577" y="3681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0BAC-383A-4798-AA22-6C74D2A47A9B}">
      <dsp:nvSpPr>
        <dsp:cNvPr id="0" name=""/>
        <dsp:cNvSpPr/>
      </dsp:nvSpPr>
      <dsp:spPr>
        <a:xfrm>
          <a:off x="1379298" y="3366361"/>
          <a:ext cx="806389" cy="52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906"/>
              </a:lnTo>
              <a:lnTo>
                <a:pt x="806389" y="5259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E07B-04B2-443A-BC94-B3FC0E9335CE}">
      <dsp:nvSpPr>
        <dsp:cNvPr id="0" name=""/>
        <dsp:cNvSpPr/>
      </dsp:nvSpPr>
      <dsp:spPr>
        <a:xfrm>
          <a:off x="1379298" y="2121716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1060577" y="0"/>
              </a:moveTo>
              <a:lnTo>
                <a:pt x="1060577" y="184067"/>
              </a:lnTo>
              <a:lnTo>
                <a:pt x="0" y="184067"/>
              </a:lnTo>
              <a:lnTo>
                <a:pt x="0" y="3681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7F65-311C-480B-AD62-A15D4178E1E4}">
      <dsp:nvSpPr>
        <dsp:cNvPr id="0" name=""/>
        <dsp:cNvSpPr/>
      </dsp:nvSpPr>
      <dsp:spPr>
        <a:xfrm>
          <a:off x="2439876" y="877071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1060577" y="0"/>
              </a:moveTo>
              <a:lnTo>
                <a:pt x="1060577" y="184067"/>
              </a:lnTo>
              <a:lnTo>
                <a:pt x="0" y="184067"/>
              </a:lnTo>
              <a:lnTo>
                <a:pt x="0" y="368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64F44-3AC8-4604-9E83-0FC834597D68}">
      <dsp:nvSpPr>
        <dsp:cNvPr id="0" name=""/>
        <dsp:cNvSpPr/>
      </dsp:nvSpPr>
      <dsp:spPr>
        <a:xfrm>
          <a:off x="3062198" y="56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A0505-7A54-4D94-9187-5388E3834D2A}">
      <dsp:nvSpPr>
        <dsp:cNvPr id="0" name=""/>
        <dsp:cNvSpPr/>
      </dsp:nvSpPr>
      <dsp:spPr>
        <a:xfrm>
          <a:off x="3062198" y="56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9CF0A-68AB-4C8A-A222-8BDF760A8183}">
      <dsp:nvSpPr>
        <dsp:cNvPr id="0" name=""/>
        <dsp:cNvSpPr/>
      </dsp:nvSpPr>
      <dsp:spPr>
        <a:xfrm>
          <a:off x="2623943" y="15833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Manager</a:t>
          </a:r>
        </a:p>
      </dsp:txBody>
      <dsp:txXfrm>
        <a:off x="2623943" y="158332"/>
        <a:ext cx="1753020" cy="560966"/>
      </dsp:txXfrm>
    </dsp:sp>
    <dsp:sp modelId="{3EB43749-0334-47CD-A73C-7DC0BFB8E355}">
      <dsp:nvSpPr>
        <dsp:cNvPr id="0" name=""/>
        <dsp:cNvSpPr/>
      </dsp:nvSpPr>
      <dsp:spPr>
        <a:xfrm>
          <a:off x="2001620" y="124520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9C5BF-121F-41FE-A191-6E305A7BF2A4}">
      <dsp:nvSpPr>
        <dsp:cNvPr id="0" name=""/>
        <dsp:cNvSpPr/>
      </dsp:nvSpPr>
      <dsp:spPr>
        <a:xfrm>
          <a:off x="2001620" y="124520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D398B-A967-4298-99EB-C169BD37FF71}">
      <dsp:nvSpPr>
        <dsp:cNvPr id="0" name=""/>
        <dsp:cNvSpPr/>
      </dsp:nvSpPr>
      <dsp:spPr>
        <a:xfrm>
          <a:off x="1563365" y="140297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Supervisor</a:t>
          </a:r>
        </a:p>
      </dsp:txBody>
      <dsp:txXfrm>
        <a:off x="1563365" y="1402977"/>
        <a:ext cx="1753020" cy="560966"/>
      </dsp:txXfrm>
    </dsp:sp>
    <dsp:sp modelId="{1A56C129-EF7E-441C-B185-DB83BF403F93}">
      <dsp:nvSpPr>
        <dsp:cNvPr id="0" name=""/>
        <dsp:cNvSpPr/>
      </dsp:nvSpPr>
      <dsp:spPr>
        <a:xfrm>
          <a:off x="941043" y="248985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F753E-B832-4FBF-ADD7-6AF0F96CA071}">
      <dsp:nvSpPr>
        <dsp:cNvPr id="0" name=""/>
        <dsp:cNvSpPr/>
      </dsp:nvSpPr>
      <dsp:spPr>
        <a:xfrm>
          <a:off x="941043" y="248985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C739-6439-4C60-ACF8-83B5159E937F}">
      <dsp:nvSpPr>
        <dsp:cNvPr id="0" name=""/>
        <dsp:cNvSpPr/>
      </dsp:nvSpPr>
      <dsp:spPr>
        <a:xfrm>
          <a:off x="502787" y="264762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Employees</a:t>
          </a:r>
          <a:endParaRPr lang="es-ES" sz="1800" kern="1200" dirty="0"/>
        </a:p>
      </dsp:txBody>
      <dsp:txXfrm>
        <a:off x="502787" y="2647622"/>
        <a:ext cx="1753020" cy="560966"/>
      </dsp:txXfrm>
    </dsp:sp>
    <dsp:sp modelId="{F27D351D-ABB2-41D9-AB5D-641CE3D7E0AB}">
      <dsp:nvSpPr>
        <dsp:cNvPr id="0" name=""/>
        <dsp:cNvSpPr/>
      </dsp:nvSpPr>
      <dsp:spPr>
        <a:xfrm>
          <a:off x="2080506" y="373449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42A7C-9635-4D9C-BB16-4C8D69E116E0}">
      <dsp:nvSpPr>
        <dsp:cNvPr id="0" name=""/>
        <dsp:cNvSpPr/>
      </dsp:nvSpPr>
      <dsp:spPr>
        <a:xfrm>
          <a:off x="2080506" y="373449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41F60-568A-4C78-BD99-F65E24948EB4}">
      <dsp:nvSpPr>
        <dsp:cNvPr id="0" name=""/>
        <dsp:cNvSpPr/>
      </dsp:nvSpPr>
      <dsp:spPr>
        <a:xfrm>
          <a:off x="1642251" y="389226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Clients</a:t>
          </a:r>
          <a:endParaRPr lang="es-ES" sz="1800" kern="1200" dirty="0"/>
        </a:p>
      </dsp:txBody>
      <dsp:txXfrm>
        <a:off x="1642251" y="3892267"/>
        <a:ext cx="1753020" cy="560966"/>
      </dsp:txXfrm>
    </dsp:sp>
    <dsp:sp modelId="{8B9844A3-2656-493A-BC8E-DE30BFC21A0E}">
      <dsp:nvSpPr>
        <dsp:cNvPr id="0" name=""/>
        <dsp:cNvSpPr/>
      </dsp:nvSpPr>
      <dsp:spPr>
        <a:xfrm>
          <a:off x="3062198" y="248985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0BFD-EEFA-4B98-9C1B-18182A39E5A2}">
      <dsp:nvSpPr>
        <dsp:cNvPr id="0" name=""/>
        <dsp:cNvSpPr/>
      </dsp:nvSpPr>
      <dsp:spPr>
        <a:xfrm>
          <a:off x="3062198" y="248985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D6BE-C23C-4132-8FA4-06BD7C4AA487}">
      <dsp:nvSpPr>
        <dsp:cNvPr id="0" name=""/>
        <dsp:cNvSpPr/>
      </dsp:nvSpPr>
      <dsp:spPr>
        <a:xfrm>
          <a:off x="2623943" y="264762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Employees</a:t>
          </a:r>
          <a:r>
            <a:rPr lang="es-ES" sz="1800" kern="1200" dirty="0"/>
            <a:t> </a:t>
          </a:r>
          <a:r>
            <a:rPr lang="es-ES" sz="1800" kern="1200" dirty="0" err="1"/>
            <a:t>Chief</a:t>
          </a:r>
          <a:endParaRPr lang="es-ES" sz="1800" kern="1200" dirty="0"/>
        </a:p>
      </dsp:txBody>
      <dsp:txXfrm>
        <a:off x="2623943" y="2647622"/>
        <a:ext cx="1753020" cy="560966"/>
      </dsp:txXfrm>
    </dsp:sp>
    <dsp:sp modelId="{3D45BBE2-28AE-46E8-8582-6495BEECE47D}">
      <dsp:nvSpPr>
        <dsp:cNvPr id="0" name=""/>
        <dsp:cNvSpPr/>
      </dsp:nvSpPr>
      <dsp:spPr>
        <a:xfrm>
          <a:off x="4122776" y="124520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DACF9-4637-47FF-9D43-1EC6FFD00F81}">
      <dsp:nvSpPr>
        <dsp:cNvPr id="0" name=""/>
        <dsp:cNvSpPr/>
      </dsp:nvSpPr>
      <dsp:spPr>
        <a:xfrm>
          <a:off x="4122776" y="124520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66039-2882-486C-9352-4892B728ADF1}">
      <dsp:nvSpPr>
        <dsp:cNvPr id="0" name=""/>
        <dsp:cNvSpPr/>
      </dsp:nvSpPr>
      <dsp:spPr>
        <a:xfrm>
          <a:off x="3684521" y="140297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IT</a:t>
          </a:r>
        </a:p>
      </dsp:txBody>
      <dsp:txXfrm>
        <a:off x="3684521" y="1402977"/>
        <a:ext cx="1753020" cy="560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D7E34-9256-47B2-8336-F3C977A32E9C}">
      <dsp:nvSpPr>
        <dsp:cNvPr id="0" name=""/>
        <dsp:cNvSpPr/>
      </dsp:nvSpPr>
      <dsp:spPr>
        <a:xfrm>
          <a:off x="3500453" y="877071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67"/>
              </a:lnTo>
              <a:lnTo>
                <a:pt x="1060577" y="184067"/>
              </a:lnTo>
              <a:lnTo>
                <a:pt x="1060577" y="368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4414-52A5-4713-864E-8EB6D9B78CD8}">
      <dsp:nvSpPr>
        <dsp:cNvPr id="0" name=""/>
        <dsp:cNvSpPr/>
      </dsp:nvSpPr>
      <dsp:spPr>
        <a:xfrm>
          <a:off x="2439876" y="2121716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67"/>
              </a:lnTo>
              <a:lnTo>
                <a:pt x="1060577" y="184067"/>
              </a:lnTo>
              <a:lnTo>
                <a:pt x="1060577" y="3681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0BAC-383A-4798-AA22-6C74D2A47A9B}">
      <dsp:nvSpPr>
        <dsp:cNvPr id="0" name=""/>
        <dsp:cNvSpPr/>
      </dsp:nvSpPr>
      <dsp:spPr>
        <a:xfrm>
          <a:off x="1379298" y="3366361"/>
          <a:ext cx="806389" cy="525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906"/>
              </a:lnTo>
              <a:lnTo>
                <a:pt x="806389" y="5259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6E07B-04B2-443A-BC94-B3FC0E9335CE}">
      <dsp:nvSpPr>
        <dsp:cNvPr id="0" name=""/>
        <dsp:cNvSpPr/>
      </dsp:nvSpPr>
      <dsp:spPr>
        <a:xfrm>
          <a:off x="1379298" y="2121716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1060577" y="0"/>
              </a:moveTo>
              <a:lnTo>
                <a:pt x="1060577" y="184067"/>
              </a:lnTo>
              <a:lnTo>
                <a:pt x="0" y="184067"/>
              </a:lnTo>
              <a:lnTo>
                <a:pt x="0" y="3681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87F65-311C-480B-AD62-A15D4178E1E4}">
      <dsp:nvSpPr>
        <dsp:cNvPr id="0" name=""/>
        <dsp:cNvSpPr/>
      </dsp:nvSpPr>
      <dsp:spPr>
        <a:xfrm>
          <a:off x="2439876" y="877071"/>
          <a:ext cx="1060577" cy="368134"/>
        </a:xfrm>
        <a:custGeom>
          <a:avLst/>
          <a:gdLst/>
          <a:ahLst/>
          <a:cxnLst/>
          <a:rect l="0" t="0" r="0" b="0"/>
          <a:pathLst>
            <a:path>
              <a:moveTo>
                <a:pt x="1060577" y="0"/>
              </a:moveTo>
              <a:lnTo>
                <a:pt x="1060577" y="184067"/>
              </a:lnTo>
              <a:lnTo>
                <a:pt x="0" y="184067"/>
              </a:lnTo>
              <a:lnTo>
                <a:pt x="0" y="368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64F44-3AC8-4604-9E83-0FC834597D68}">
      <dsp:nvSpPr>
        <dsp:cNvPr id="0" name=""/>
        <dsp:cNvSpPr/>
      </dsp:nvSpPr>
      <dsp:spPr>
        <a:xfrm>
          <a:off x="3062198" y="56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A0505-7A54-4D94-9187-5388E3834D2A}">
      <dsp:nvSpPr>
        <dsp:cNvPr id="0" name=""/>
        <dsp:cNvSpPr/>
      </dsp:nvSpPr>
      <dsp:spPr>
        <a:xfrm>
          <a:off x="3062198" y="56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9CF0A-68AB-4C8A-A222-8BDF760A8183}">
      <dsp:nvSpPr>
        <dsp:cNvPr id="0" name=""/>
        <dsp:cNvSpPr/>
      </dsp:nvSpPr>
      <dsp:spPr>
        <a:xfrm>
          <a:off x="2623943" y="15833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Manager</a:t>
          </a:r>
        </a:p>
      </dsp:txBody>
      <dsp:txXfrm>
        <a:off x="2623943" y="158332"/>
        <a:ext cx="1753020" cy="560966"/>
      </dsp:txXfrm>
    </dsp:sp>
    <dsp:sp modelId="{3EB43749-0334-47CD-A73C-7DC0BFB8E355}">
      <dsp:nvSpPr>
        <dsp:cNvPr id="0" name=""/>
        <dsp:cNvSpPr/>
      </dsp:nvSpPr>
      <dsp:spPr>
        <a:xfrm>
          <a:off x="2001620" y="124520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9C5BF-121F-41FE-A191-6E305A7BF2A4}">
      <dsp:nvSpPr>
        <dsp:cNvPr id="0" name=""/>
        <dsp:cNvSpPr/>
      </dsp:nvSpPr>
      <dsp:spPr>
        <a:xfrm>
          <a:off x="2001620" y="124520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D398B-A967-4298-99EB-C169BD37FF71}">
      <dsp:nvSpPr>
        <dsp:cNvPr id="0" name=""/>
        <dsp:cNvSpPr/>
      </dsp:nvSpPr>
      <dsp:spPr>
        <a:xfrm>
          <a:off x="1563365" y="140297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Supervisor</a:t>
          </a:r>
        </a:p>
      </dsp:txBody>
      <dsp:txXfrm>
        <a:off x="1563365" y="1402977"/>
        <a:ext cx="1753020" cy="560966"/>
      </dsp:txXfrm>
    </dsp:sp>
    <dsp:sp modelId="{1A56C129-EF7E-441C-B185-DB83BF403F93}">
      <dsp:nvSpPr>
        <dsp:cNvPr id="0" name=""/>
        <dsp:cNvSpPr/>
      </dsp:nvSpPr>
      <dsp:spPr>
        <a:xfrm>
          <a:off x="941043" y="248985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F753E-B832-4FBF-ADD7-6AF0F96CA071}">
      <dsp:nvSpPr>
        <dsp:cNvPr id="0" name=""/>
        <dsp:cNvSpPr/>
      </dsp:nvSpPr>
      <dsp:spPr>
        <a:xfrm>
          <a:off x="941043" y="248985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C739-6439-4C60-ACF8-83B5159E937F}">
      <dsp:nvSpPr>
        <dsp:cNvPr id="0" name=""/>
        <dsp:cNvSpPr/>
      </dsp:nvSpPr>
      <dsp:spPr>
        <a:xfrm>
          <a:off x="502787" y="264762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Employees</a:t>
          </a:r>
          <a:endParaRPr lang="es-ES" sz="1800" kern="1200" dirty="0"/>
        </a:p>
      </dsp:txBody>
      <dsp:txXfrm>
        <a:off x="502787" y="2647622"/>
        <a:ext cx="1753020" cy="560966"/>
      </dsp:txXfrm>
    </dsp:sp>
    <dsp:sp modelId="{F27D351D-ABB2-41D9-AB5D-641CE3D7E0AB}">
      <dsp:nvSpPr>
        <dsp:cNvPr id="0" name=""/>
        <dsp:cNvSpPr/>
      </dsp:nvSpPr>
      <dsp:spPr>
        <a:xfrm>
          <a:off x="2080506" y="373449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42A7C-9635-4D9C-BB16-4C8D69E116E0}">
      <dsp:nvSpPr>
        <dsp:cNvPr id="0" name=""/>
        <dsp:cNvSpPr/>
      </dsp:nvSpPr>
      <dsp:spPr>
        <a:xfrm>
          <a:off x="2080506" y="373449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41F60-568A-4C78-BD99-F65E24948EB4}">
      <dsp:nvSpPr>
        <dsp:cNvPr id="0" name=""/>
        <dsp:cNvSpPr/>
      </dsp:nvSpPr>
      <dsp:spPr>
        <a:xfrm>
          <a:off x="1642251" y="389226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Clients</a:t>
          </a:r>
          <a:endParaRPr lang="es-ES" sz="1800" kern="1200" dirty="0"/>
        </a:p>
      </dsp:txBody>
      <dsp:txXfrm>
        <a:off x="1642251" y="3892267"/>
        <a:ext cx="1753020" cy="560966"/>
      </dsp:txXfrm>
    </dsp:sp>
    <dsp:sp modelId="{8B9844A3-2656-493A-BC8E-DE30BFC21A0E}">
      <dsp:nvSpPr>
        <dsp:cNvPr id="0" name=""/>
        <dsp:cNvSpPr/>
      </dsp:nvSpPr>
      <dsp:spPr>
        <a:xfrm>
          <a:off x="3062198" y="2489850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0BFD-EEFA-4B98-9C1B-18182A39E5A2}">
      <dsp:nvSpPr>
        <dsp:cNvPr id="0" name=""/>
        <dsp:cNvSpPr/>
      </dsp:nvSpPr>
      <dsp:spPr>
        <a:xfrm>
          <a:off x="3062198" y="2489850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D6BE-C23C-4132-8FA4-06BD7C4AA487}">
      <dsp:nvSpPr>
        <dsp:cNvPr id="0" name=""/>
        <dsp:cNvSpPr/>
      </dsp:nvSpPr>
      <dsp:spPr>
        <a:xfrm>
          <a:off x="2623943" y="2647622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Employees</a:t>
          </a:r>
          <a:r>
            <a:rPr lang="es-ES" sz="1800" kern="1200" dirty="0"/>
            <a:t> </a:t>
          </a:r>
          <a:r>
            <a:rPr lang="es-ES" sz="1800" kern="1200" dirty="0" err="1"/>
            <a:t>Chief</a:t>
          </a:r>
          <a:endParaRPr lang="es-ES" sz="1800" kern="1200" dirty="0"/>
        </a:p>
      </dsp:txBody>
      <dsp:txXfrm>
        <a:off x="2623943" y="2647622"/>
        <a:ext cx="1753020" cy="560966"/>
      </dsp:txXfrm>
    </dsp:sp>
    <dsp:sp modelId="{3D45BBE2-28AE-46E8-8582-6495BEECE47D}">
      <dsp:nvSpPr>
        <dsp:cNvPr id="0" name=""/>
        <dsp:cNvSpPr/>
      </dsp:nvSpPr>
      <dsp:spPr>
        <a:xfrm>
          <a:off x="4122776" y="1245205"/>
          <a:ext cx="876510" cy="8765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DACF9-4637-47FF-9D43-1EC6FFD00F81}">
      <dsp:nvSpPr>
        <dsp:cNvPr id="0" name=""/>
        <dsp:cNvSpPr/>
      </dsp:nvSpPr>
      <dsp:spPr>
        <a:xfrm>
          <a:off x="4122776" y="1245205"/>
          <a:ext cx="876510" cy="8765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66039-2882-486C-9352-4892B728ADF1}">
      <dsp:nvSpPr>
        <dsp:cNvPr id="0" name=""/>
        <dsp:cNvSpPr/>
      </dsp:nvSpPr>
      <dsp:spPr>
        <a:xfrm>
          <a:off x="3684521" y="1402977"/>
          <a:ext cx="1753020" cy="5609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IT</a:t>
          </a:r>
        </a:p>
      </dsp:txBody>
      <dsp:txXfrm>
        <a:off x="3684521" y="1402977"/>
        <a:ext cx="1753020" cy="560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2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9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3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7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6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5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7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825D9-A823-5A37-9DDA-07CDDFC4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06" y="2540768"/>
            <a:ext cx="4412419" cy="1644684"/>
          </a:xfrm>
        </p:spPr>
        <p:txBody>
          <a:bodyPr anchor="t">
            <a:normAutofit/>
          </a:bodyPr>
          <a:lstStyle/>
          <a:p>
            <a:pPr algn="r"/>
            <a:r>
              <a:rPr lang="es-ES" sz="3200" dirty="0" err="1">
                <a:solidFill>
                  <a:schemeClr val="bg1"/>
                </a:solidFill>
              </a:rPr>
              <a:t>Troubleshooting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6D4868-2354-532C-479C-F9F84449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012" y="5368817"/>
            <a:ext cx="4412417" cy="1031537"/>
          </a:xfrm>
        </p:spPr>
        <p:txBody>
          <a:bodyPr>
            <a:norm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Techincians</a:t>
            </a:r>
            <a:r>
              <a:rPr lang="es-ES" sz="2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2E2D7C05-0C12-2CFD-E2A7-DA0C259E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16" y="1659316"/>
            <a:ext cx="4612379" cy="463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16BEB3F-7C0B-C28F-9C44-BA0A5238E9AE}"/>
              </a:ext>
            </a:extLst>
          </p:cNvPr>
          <p:cNvSpPr txBox="1"/>
          <p:nvPr/>
        </p:nvSpPr>
        <p:spPr>
          <a:xfrm>
            <a:off x="1969564" y="5347551"/>
            <a:ext cx="2676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Hector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ADCarry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C5B67-3F15-6ACF-067A-F82670EDA71F}"/>
              </a:ext>
            </a:extLst>
          </p:cNvPr>
          <p:cNvSpPr txBox="1"/>
          <p:nvPr/>
        </p:nvSpPr>
        <p:spPr>
          <a:xfrm>
            <a:off x="1969563" y="5713143"/>
            <a:ext cx="262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Francisca Marcos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C851D1-7814-C557-7AC5-A85C26087B33}"/>
              </a:ext>
            </a:extLst>
          </p:cNvPr>
          <p:cNvSpPr txBox="1"/>
          <p:nvPr/>
        </p:nvSpPr>
        <p:spPr>
          <a:xfrm>
            <a:off x="1969557" y="6090863"/>
            <a:ext cx="262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Carles Morales</a:t>
            </a:r>
          </a:p>
        </p:txBody>
      </p:sp>
      <p:sp>
        <p:nvSpPr>
          <p:cNvPr id="36" name="Elipse 12">
            <a:extLst>
              <a:ext uri="{FF2B5EF4-FFF2-40B4-BE49-F238E27FC236}">
                <a16:creationId xmlns:a16="http://schemas.microsoft.com/office/drawing/2014/main" id="{7675E255-8C72-09D1-B55F-18B5B549222C}"/>
              </a:ext>
            </a:extLst>
          </p:cNvPr>
          <p:cNvSpPr/>
          <p:nvPr/>
        </p:nvSpPr>
        <p:spPr>
          <a:xfrm>
            <a:off x="6833391" y="7326687"/>
            <a:ext cx="4176530" cy="4137791"/>
          </a:xfrm>
          <a:custGeom>
            <a:avLst/>
            <a:gdLst>
              <a:gd name="connsiteX0" fmla="*/ 0 w 4173207"/>
              <a:gd name="connsiteY0" fmla="*/ 2086604 h 4173207"/>
              <a:gd name="connsiteX1" fmla="*/ 2086604 w 4173207"/>
              <a:gd name="connsiteY1" fmla="*/ 0 h 4173207"/>
              <a:gd name="connsiteX2" fmla="*/ 4173208 w 4173207"/>
              <a:gd name="connsiteY2" fmla="*/ 2086604 h 4173207"/>
              <a:gd name="connsiteX3" fmla="*/ 2086604 w 4173207"/>
              <a:gd name="connsiteY3" fmla="*/ 4173208 h 4173207"/>
              <a:gd name="connsiteX4" fmla="*/ 0 w 4173207"/>
              <a:gd name="connsiteY4" fmla="*/ 2086604 h 4173207"/>
              <a:gd name="connsiteX0" fmla="*/ 2247 w 4175455"/>
              <a:gd name="connsiteY0" fmla="*/ 2032176 h 4118780"/>
              <a:gd name="connsiteX1" fmla="*/ 1805822 w 4175455"/>
              <a:gd name="connsiteY1" fmla="*/ 0 h 4118780"/>
              <a:gd name="connsiteX2" fmla="*/ 4175455 w 4175455"/>
              <a:gd name="connsiteY2" fmla="*/ 2032176 h 4118780"/>
              <a:gd name="connsiteX3" fmla="*/ 2088851 w 4175455"/>
              <a:gd name="connsiteY3" fmla="*/ 4118780 h 4118780"/>
              <a:gd name="connsiteX4" fmla="*/ 2247 w 4175455"/>
              <a:gd name="connsiteY4" fmla="*/ 2032176 h 4118780"/>
              <a:gd name="connsiteX0" fmla="*/ 3322 w 4176530"/>
              <a:gd name="connsiteY0" fmla="*/ 2051125 h 4137729"/>
              <a:gd name="connsiteX1" fmla="*/ 1806897 w 4176530"/>
              <a:gd name="connsiteY1" fmla="*/ 18949 h 4137729"/>
              <a:gd name="connsiteX2" fmla="*/ 4176530 w 4176530"/>
              <a:gd name="connsiteY2" fmla="*/ 2051125 h 4137729"/>
              <a:gd name="connsiteX3" fmla="*/ 2089926 w 4176530"/>
              <a:gd name="connsiteY3" fmla="*/ 4137729 h 4137729"/>
              <a:gd name="connsiteX4" fmla="*/ 3322 w 4176530"/>
              <a:gd name="connsiteY4" fmla="*/ 2051125 h 4137729"/>
              <a:gd name="connsiteX0" fmla="*/ 3322 w 4176530"/>
              <a:gd name="connsiteY0" fmla="*/ 2051125 h 4137791"/>
              <a:gd name="connsiteX1" fmla="*/ 1806897 w 4176530"/>
              <a:gd name="connsiteY1" fmla="*/ 18949 h 4137791"/>
              <a:gd name="connsiteX2" fmla="*/ 4176530 w 4176530"/>
              <a:gd name="connsiteY2" fmla="*/ 2051125 h 4137791"/>
              <a:gd name="connsiteX3" fmla="*/ 2089926 w 4176530"/>
              <a:gd name="connsiteY3" fmla="*/ 4137729 h 4137791"/>
              <a:gd name="connsiteX4" fmla="*/ 3322 w 4176530"/>
              <a:gd name="connsiteY4" fmla="*/ 2051125 h 413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530" h="4137791">
                <a:moveTo>
                  <a:pt x="3322" y="2051125"/>
                </a:moveTo>
                <a:cubicBezTo>
                  <a:pt x="-43849" y="1364662"/>
                  <a:pt x="404125" y="193121"/>
                  <a:pt x="1806897" y="18949"/>
                </a:cubicBezTo>
                <a:cubicBezTo>
                  <a:pt x="3209669" y="-155223"/>
                  <a:pt x="4176530" y="898725"/>
                  <a:pt x="4176530" y="2051125"/>
                </a:cubicBezTo>
                <a:cubicBezTo>
                  <a:pt x="4176530" y="3203525"/>
                  <a:pt x="3808383" y="4126843"/>
                  <a:pt x="2089926" y="4137729"/>
                </a:cubicBezTo>
                <a:cubicBezTo>
                  <a:pt x="371469" y="4148615"/>
                  <a:pt x="50493" y="2737588"/>
                  <a:pt x="3322" y="2051125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0AFBC309-A8E2-FF4B-13B9-5A8676D80B84}"/>
              </a:ext>
            </a:extLst>
          </p:cNvPr>
          <p:cNvSpPr/>
          <p:nvPr/>
        </p:nvSpPr>
        <p:spPr>
          <a:xfrm>
            <a:off x="7517565" y="7276364"/>
            <a:ext cx="3197514" cy="4147457"/>
          </a:xfrm>
          <a:custGeom>
            <a:avLst/>
            <a:gdLst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023257 w 3197514"/>
              <a:gd name="connsiteY116" fmla="*/ 0 h 4147457"/>
              <a:gd name="connsiteX117" fmla="*/ 1730828 w 3197514"/>
              <a:gd name="connsiteY117" fmla="*/ 32657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023257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197428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197428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59428 w 3197514"/>
              <a:gd name="connsiteY121" fmla="*/ 97971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197514" h="4147457">
                <a:moveTo>
                  <a:pt x="3178628" y="1012371"/>
                </a:moveTo>
                <a:lnTo>
                  <a:pt x="3178628" y="1012371"/>
                </a:lnTo>
                <a:lnTo>
                  <a:pt x="3026228" y="1066800"/>
                </a:lnTo>
                <a:cubicBezTo>
                  <a:pt x="3007893" y="1073555"/>
                  <a:pt x="2990516" y="1082956"/>
                  <a:pt x="2971800" y="1088571"/>
                </a:cubicBezTo>
                <a:cubicBezTo>
                  <a:pt x="2954078" y="1093888"/>
                  <a:pt x="2935514" y="1095828"/>
                  <a:pt x="2917371" y="1099457"/>
                </a:cubicBezTo>
                <a:cubicBezTo>
                  <a:pt x="2819400" y="1095828"/>
                  <a:pt x="2721496" y="1088571"/>
                  <a:pt x="2623457" y="1088571"/>
                </a:cubicBezTo>
                <a:cubicBezTo>
                  <a:pt x="2596767" y="1088571"/>
                  <a:pt x="2543372" y="1103150"/>
                  <a:pt x="2514600" y="1110343"/>
                </a:cubicBezTo>
                <a:cubicBezTo>
                  <a:pt x="2408091" y="1270106"/>
                  <a:pt x="2516227" y="1102052"/>
                  <a:pt x="2449285" y="1219200"/>
                </a:cubicBezTo>
                <a:cubicBezTo>
                  <a:pt x="2387750" y="1326885"/>
                  <a:pt x="2471521" y="1163841"/>
                  <a:pt x="2405743" y="1295400"/>
                </a:cubicBezTo>
                <a:cubicBezTo>
                  <a:pt x="2402114" y="1324429"/>
                  <a:pt x="2399667" y="1353629"/>
                  <a:pt x="2394857" y="1382486"/>
                </a:cubicBezTo>
                <a:cubicBezTo>
                  <a:pt x="2392397" y="1397243"/>
                  <a:pt x="2383971" y="1411067"/>
                  <a:pt x="2383971" y="1426028"/>
                </a:cubicBezTo>
                <a:cubicBezTo>
                  <a:pt x="2383971" y="1567589"/>
                  <a:pt x="2391228" y="1709057"/>
                  <a:pt x="2394857" y="1850571"/>
                </a:cubicBezTo>
                <a:cubicBezTo>
                  <a:pt x="2388559" y="1872612"/>
                  <a:pt x="2378294" y="1937843"/>
                  <a:pt x="2351314" y="1959428"/>
                </a:cubicBezTo>
                <a:cubicBezTo>
                  <a:pt x="2342354" y="1966596"/>
                  <a:pt x="2329543" y="1966685"/>
                  <a:pt x="2318657" y="1970314"/>
                </a:cubicBezTo>
                <a:cubicBezTo>
                  <a:pt x="2304143" y="1981200"/>
                  <a:pt x="2289052" y="1991356"/>
                  <a:pt x="2275114" y="2002971"/>
                </a:cubicBezTo>
                <a:cubicBezTo>
                  <a:pt x="2267230" y="2009541"/>
                  <a:pt x="2261357" y="2018332"/>
                  <a:pt x="2253343" y="2024743"/>
                </a:cubicBezTo>
                <a:cubicBezTo>
                  <a:pt x="2184682" y="2079672"/>
                  <a:pt x="2251480" y="2015717"/>
                  <a:pt x="2198914" y="2068286"/>
                </a:cubicBezTo>
                <a:cubicBezTo>
                  <a:pt x="2176556" y="2135357"/>
                  <a:pt x="2202126" y="2063782"/>
                  <a:pt x="2166257" y="2144486"/>
                </a:cubicBezTo>
                <a:cubicBezTo>
                  <a:pt x="2135558" y="2213559"/>
                  <a:pt x="2160989" y="2182410"/>
                  <a:pt x="2122714" y="2220686"/>
                </a:cubicBezTo>
                <a:cubicBezTo>
                  <a:pt x="2119085" y="2271486"/>
                  <a:pt x="2117452" y="2322468"/>
                  <a:pt x="2111828" y="2373086"/>
                </a:cubicBezTo>
                <a:cubicBezTo>
                  <a:pt x="2110176" y="2387955"/>
                  <a:pt x="2104188" y="2402024"/>
                  <a:pt x="2100943" y="2416628"/>
                </a:cubicBezTo>
                <a:cubicBezTo>
                  <a:pt x="2096929" y="2434690"/>
                  <a:pt x="2093686" y="2452914"/>
                  <a:pt x="2090057" y="2471057"/>
                </a:cubicBezTo>
                <a:cubicBezTo>
                  <a:pt x="2093686" y="2489200"/>
                  <a:pt x="2090189" y="2510430"/>
                  <a:pt x="2100943" y="2525486"/>
                </a:cubicBezTo>
                <a:cubicBezTo>
                  <a:pt x="2113317" y="2542810"/>
                  <a:pt x="2169816" y="2553590"/>
                  <a:pt x="2188028" y="2558143"/>
                </a:cubicBezTo>
                <a:cubicBezTo>
                  <a:pt x="2279975" y="2551070"/>
                  <a:pt x="2358269" y="2537139"/>
                  <a:pt x="2449285" y="2558143"/>
                </a:cubicBezTo>
                <a:cubicBezTo>
                  <a:pt x="2459285" y="2560451"/>
                  <a:pt x="2462846" y="2573756"/>
                  <a:pt x="2471057" y="2579914"/>
                </a:cubicBezTo>
                <a:cubicBezTo>
                  <a:pt x="2506491" y="2606489"/>
                  <a:pt x="2579914" y="2656114"/>
                  <a:pt x="2579914" y="2656114"/>
                </a:cubicBezTo>
                <a:cubicBezTo>
                  <a:pt x="2605314" y="2696028"/>
                  <a:pt x="2628831" y="2737206"/>
                  <a:pt x="2656114" y="2775857"/>
                </a:cubicBezTo>
                <a:cubicBezTo>
                  <a:pt x="2726395" y="2875421"/>
                  <a:pt x="2702369" y="2800300"/>
                  <a:pt x="2721428" y="2895600"/>
                </a:cubicBezTo>
                <a:cubicBezTo>
                  <a:pt x="2717800" y="2957286"/>
                  <a:pt x="2718892" y="3019431"/>
                  <a:pt x="2710543" y="3080657"/>
                </a:cubicBezTo>
                <a:cubicBezTo>
                  <a:pt x="2707903" y="3100018"/>
                  <a:pt x="2695632" y="3116790"/>
                  <a:pt x="2688771" y="3135086"/>
                </a:cubicBezTo>
                <a:cubicBezTo>
                  <a:pt x="2684742" y="3145830"/>
                  <a:pt x="2683458" y="3157712"/>
                  <a:pt x="2677885" y="3167743"/>
                </a:cubicBezTo>
                <a:cubicBezTo>
                  <a:pt x="2665178" y="3190616"/>
                  <a:pt x="2644061" y="3208763"/>
                  <a:pt x="2634343" y="3233057"/>
                </a:cubicBezTo>
                <a:cubicBezTo>
                  <a:pt x="2559003" y="3421403"/>
                  <a:pt x="2656022" y="3189700"/>
                  <a:pt x="2590800" y="3320143"/>
                </a:cubicBezTo>
                <a:cubicBezTo>
                  <a:pt x="2553768" y="3394208"/>
                  <a:pt x="2614765" y="3305748"/>
                  <a:pt x="2558143" y="3396343"/>
                </a:cubicBezTo>
                <a:cubicBezTo>
                  <a:pt x="2548527" y="3411728"/>
                  <a:pt x="2535549" y="3424790"/>
                  <a:pt x="2525485" y="3439886"/>
                </a:cubicBezTo>
                <a:cubicBezTo>
                  <a:pt x="2478218" y="3510785"/>
                  <a:pt x="2515304" y="3479330"/>
                  <a:pt x="2460171" y="3516086"/>
                </a:cubicBezTo>
                <a:cubicBezTo>
                  <a:pt x="2427015" y="3565821"/>
                  <a:pt x="2447649" y="3539494"/>
                  <a:pt x="2394857" y="3592286"/>
                </a:cubicBezTo>
                <a:lnTo>
                  <a:pt x="2373085" y="3614057"/>
                </a:lnTo>
                <a:cubicBezTo>
                  <a:pt x="2369457" y="3624943"/>
                  <a:pt x="2367332" y="3636451"/>
                  <a:pt x="2362200" y="3646714"/>
                </a:cubicBezTo>
                <a:cubicBezTo>
                  <a:pt x="2348469" y="3674175"/>
                  <a:pt x="2338905" y="3680894"/>
                  <a:pt x="2318657" y="3701143"/>
                </a:cubicBezTo>
                <a:cubicBezTo>
                  <a:pt x="2312083" y="3717578"/>
                  <a:pt x="2294295" y="3772883"/>
                  <a:pt x="2275114" y="3788228"/>
                </a:cubicBezTo>
                <a:cubicBezTo>
                  <a:pt x="2266154" y="3795396"/>
                  <a:pt x="2253343" y="3795485"/>
                  <a:pt x="2242457" y="3799114"/>
                </a:cubicBezTo>
                <a:cubicBezTo>
                  <a:pt x="2226293" y="3823359"/>
                  <a:pt x="2221070" y="3835818"/>
                  <a:pt x="2198914" y="3853543"/>
                </a:cubicBezTo>
                <a:cubicBezTo>
                  <a:pt x="2188698" y="3861716"/>
                  <a:pt x="2176473" y="3867141"/>
                  <a:pt x="2166257" y="3875314"/>
                </a:cubicBezTo>
                <a:cubicBezTo>
                  <a:pt x="2158243" y="3881725"/>
                  <a:pt x="2153665" y="3892496"/>
                  <a:pt x="2144485" y="3897086"/>
                </a:cubicBezTo>
                <a:cubicBezTo>
                  <a:pt x="2131104" y="3903777"/>
                  <a:pt x="2115457" y="3904343"/>
                  <a:pt x="2100943" y="3907971"/>
                </a:cubicBezTo>
                <a:cubicBezTo>
                  <a:pt x="2063790" y="3932739"/>
                  <a:pt x="2027826" y="3953632"/>
                  <a:pt x="2002971" y="3995057"/>
                </a:cubicBezTo>
                <a:cubicBezTo>
                  <a:pt x="1992085" y="4013200"/>
                  <a:pt x="1979776" y="4030562"/>
                  <a:pt x="1970314" y="4049486"/>
                </a:cubicBezTo>
                <a:cubicBezTo>
                  <a:pt x="1965182" y="4059749"/>
                  <a:pt x="1966596" y="4073183"/>
                  <a:pt x="1959428" y="4082143"/>
                </a:cubicBezTo>
                <a:cubicBezTo>
                  <a:pt x="1951255" y="4092359"/>
                  <a:pt x="1937657" y="4096657"/>
                  <a:pt x="1926771" y="4103914"/>
                </a:cubicBezTo>
                <a:cubicBezTo>
                  <a:pt x="1902153" y="4140841"/>
                  <a:pt x="1914251" y="4127320"/>
                  <a:pt x="1894114" y="4147457"/>
                </a:cubicBezTo>
                <a:lnTo>
                  <a:pt x="1981200" y="3875314"/>
                </a:lnTo>
                <a:cubicBezTo>
                  <a:pt x="2006600" y="3849914"/>
                  <a:pt x="2037475" y="3829002"/>
                  <a:pt x="2057400" y="3799114"/>
                </a:cubicBezTo>
                <a:cubicBezTo>
                  <a:pt x="2067663" y="3783719"/>
                  <a:pt x="2068285" y="3763188"/>
                  <a:pt x="2068285" y="3744686"/>
                </a:cubicBezTo>
                <a:cubicBezTo>
                  <a:pt x="2068285" y="3545127"/>
                  <a:pt x="2085516" y="3594089"/>
                  <a:pt x="2035628" y="3494314"/>
                </a:cubicBezTo>
                <a:cubicBezTo>
                  <a:pt x="2032000" y="3472543"/>
                  <a:pt x="2030096" y="3450413"/>
                  <a:pt x="2024743" y="3429000"/>
                </a:cubicBezTo>
                <a:cubicBezTo>
                  <a:pt x="2019177" y="3406736"/>
                  <a:pt x="2008537" y="3385950"/>
                  <a:pt x="2002971" y="3363686"/>
                </a:cubicBezTo>
                <a:cubicBezTo>
                  <a:pt x="1968939" y="3227562"/>
                  <a:pt x="2012433" y="3396804"/>
                  <a:pt x="1981200" y="3287486"/>
                </a:cubicBezTo>
                <a:cubicBezTo>
                  <a:pt x="1975080" y="3266067"/>
                  <a:pt x="1967566" y="3216253"/>
                  <a:pt x="1948543" y="3200400"/>
                </a:cubicBezTo>
                <a:cubicBezTo>
                  <a:pt x="1937050" y="3190822"/>
                  <a:pt x="1919514" y="3193143"/>
                  <a:pt x="1905000" y="3189514"/>
                </a:cubicBezTo>
                <a:cubicBezTo>
                  <a:pt x="1885644" y="3150804"/>
                  <a:pt x="1883022" y="3150692"/>
                  <a:pt x="1872343" y="3113314"/>
                </a:cubicBezTo>
                <a:cubicBezTo>
                  <a:pt x="1861490" y="3075329"/>
                  <a:pt x="1863843" y="3060049"/>
                  <a:pt x="1839685" y="3026228"/>
                </a:cubicBezTo>
                <a:cubicBezTo>
                  <a:pt x="1830737" y="3013701"/>
                  <a:pt x="1817914" y="3004457"/>
                  <a:pt x="1807028" y="2993571"/>
                </a:cubicBezTo>
                <a:cubicBezTo>
                  <a:pt x="1788565" y="2901251"/>
                  <a:pt x="1785257" y="2897405"/>
                  <a:pt x="1785257" y="2764971"/>
                </a:cubicBezTo>
                <a:cubicBezTo>
                  <a:pt x="1785257" y="2710422"/>
                  <a:pt x="1784310" y="2654936"/>
                  <a:pt x="1796143" y="2601686"/>
                </a:cubicBezTo>
                <a:cubicBezTo>
                  <a:pt x="1799483" y="2586658"/>
                  <a:pt x="1819852" y="2581555"/>
                  <a:pt x="1828800" y="2569028"/>
                </a:cubicBezTo>
                <a:cubicBezTo>
                  <a:pt x="1838232" y="2555823"/>
                  <a:pt x="1841570" y="2538988"/>
                  <a:pt x="1850571" y="2525486"/>
                </a:cubicBezTo>
                <a:cubicBezTo>
                  <a:pt x="1856264" y="2516946"/>
                  <a:pt x="1865932" y="2511728"/>
                  <a:pt x="1872343" y="2503714"/>
                </a:cubicBezTo>
                <a:cubicBezTo>
                  <a:pt x="1880516" y="2493498"/>
                  <a:pt x="1886510" y="2481703"/>
                  <a:pt x="1894114" y="2471057"/>
                </a:cubicBezTo>
                <a:cubicBezTo>
                  <a:pt x="1904659" y="2456293"/>
                  <a:pt x="1915885" y="2442028"/>
                  <a:pt x="1926771" y="2427514"/>
                </a:cubicBezTo>
                <a:cubicBezTo>
                  <a:pt x="1930400" y="2416628"/>
                  <a:pt x="1935168" y="2406058"/>
                  <a:pt x="1937657" y="2394857"/>
                </a:cubicBezTo>
                <a:cubicBezTo>
                  <a:pt x="1959579" y="2296212"/>
                  <a:pt x="1947525" y="2286811"/>
                  <a:pt x="1926771" y="2155371"/>
                </a:cubicBezTo>
                <a:cubicBezTo>
                  <a:pt x="1924981" y="2144037"/>
                  <a:pt x="1921578" y="2132677"/>
                  <a:pt x="1915885" y="2122714"/>
                </a:cubicBezTo>
                <a:cubicBezTo>
                  <a:pt x="1906884" y="2106962"/>
                  <a:pt x="1896057" y="2092000"/>
                  <a:pt x="1883228" y="2079171"/>
                </a:cubicBezTo>
                <a:cubicBezTo>
                  <a:pt x="1857368" y="2053311"/>
                  <a:pt x="1826293" y="2033957"/>
                  <a:pt x="1796143" y="2013857"/>
                </a:cubicBezTo>
                <a:cubicBezTo>
                  <a:pt x="1792514" y="2002971"/>
                  <a:pt x="1790389" y="1991463"/>
                  <a:pt x="1785257" y="1981200"/>
                </a:cubicBezTo>
                <a:cubicBezTo>
                  <a:pt x="1769176" y="1949038"/>
                  <a:pt x="1719150" y="1896339"/>
                  <a:pt x="1698171" y="1883228"/>
                </a:cubicBezTo>
                <a:cubicBezTo>
                  <a:pt x="1669142" y="1865085"/>
                  <a:pt x="1635290" y="1853006"/>
                  <a:pt x="1611085" y="1828800"/>
                </a:cubicBezTo>
                <a:cubicBezTo>
                  <a:pt x="1552582" y="1770296"/>
                  <a:pt x="1585144" y="1795818"/>
                  <a:pt x="1513114" y="1752600"/>
                </a:cubicBezTo>
                <a:cubicBezTo>
                  <a:pt x="1307769" y="1429914"/>
                  <a:pt x="1560927" y="1802939"/>
                  <a:pt x="1349828" y="1556657"/>
                </a:cubicBezTo>
                <a:cubicBezTo>
                  <a:pt x="1330789" y="1534445"/>
                  <a:pt x="1322105" y="1505065"/>
                  <a:pt x="1306285" y="1480457"/>
                </a:cubicBezTo>
                <a:cubicBezTo>
                  <a:pt x="1289406" y="1454200"/>
                  <a:pt x="1268216" y="1430841"/>
                  <a:pt x="1251857" y="1404257"/>
                </a:cubicBezTo>
                <a:cubicBezTo>
                  <a:pt x="1239100" y="1383527"/>
                  <a:pt x="1226897" y="1362035"/>
                  <a:pt x="1219200" y="1338943"/>
                </a:cubicBezTo>
                <a:cubicBezTo>
                  <a:pt x="1205007" y="1296363"/>
                  <a:pt x="1186543" y="1208314"/>
                  <a:pt x="1186543" y="1208314"/>
                </a:cubicBezTo>
                <a:cubicBezTo>
                  <a:pt x="1182914" y="1161143"/>
                  <a:pt x="1181185" y="1113787"/>
                  <a:pt x="1175657" y="1066800"/>
                </a:cubicBezTo>
                <a:cubicBezTo>
                  <a:pt x="1173909" y="1051941"/>
                  <a:pt x="1168017" y="1037862"/>
                  <a:pt x="1164771" y="1023257"/>
                </a:cubicBezTo>
                <a:cubicBezTo>
                  <a:pt x="1160757" y="1005195"/>
                  <a:pt x="1157899" y="986890"/>
                  <a:pt x="1153885" y="968828"/>
                </a:cubicBezTo>
                <a:cubicBezTo>
                  <a:pt x="1144772" y="927818"/>
                  <a:pt x="1144237" y="928998"/>
                  <a:pt x="1132114" y="892628"/>
                </a:cubicBezTo>
                <a:cubicBezTo>
                  <a:pt x="1130495" y="868344"/>
                  <a:pt x="1166940" y="707571"/>
                  <a:pt x="1077685" y="707571"/>
                </a:cubicBezTo>
                <a:cubicBezTo>
                  <a:pt x="1064602" y="707571"/>
                  <a:pt x="1055914" y="722086"/>
                  <a:pt x="1045028" y="729343"/>
                </a:cubicBezTo>
                <a:cubicBezTo>
                  <a:pt x="976085" y="725714"/>
                  <a:pt x="906979" y="724438"/>
                  <a:pt x="838200" y="718457"/>
                </a:cubicBezTo>
                <a:cubicBezTo>
                  <a:pt x="823295" y="717161"/>
                  <a:pt x="809618" y="707571"/>
                  <a:pt x="794657" y="707571"/>
                </a:cubicBezTo>
                <a:cubicBezTo>
                  <a:pt x="768999" y="707571"/>
                  <a:pt x="743857" y="714828"/>
                  <a:pt x="718457" y="718457"/>
                </a:cubicBezTo>
                <a:cubicBezTo>
                  <a:pt x="643406" y="743474"/>
                  <a:pt x="669370" y="724001"/>
                  <a:pt x="631371" y="762000"/>
                </a:cubicBezTo>
                <a:cubicBezTo>
                  <a:pt x="620789" y="793744"/>
                  <a:pt x="617929" y="807456"/>
                  <a:pt x="598714" y="838200"/>
                </a:cubicBezTo>
                <a:cubicBezTo>
                  <a:pt x="589098" y="853585"/>
                  <a:pt x="581153" y="871679"/>
                  <a:pt x="566057" y="881743"/>
                </a:cubicBezTo>
                <a:cubicBezTo>
                  <a:pt x="542382" y="897526"/>
                  <a:pt x="475523" y="908558"/>
                  <a:pt x="446314" y="914400"/>
                </a:cubicBezTo>
                <a:cubicBezTo>
                  <a:pt x="387686" y="909070"/>
                  <a:pt x="335716" y="923545"/>
                  <a:pt x="293914" y="881743"/>
                </a:cubicBezTo>
                <a:cubicBezTo>
                  <a:pt x="284663" y="872492"/>
                  <a:pt x="279838" y="859667"/>
                  <a:pt x="272143" y="849086"/>
                </a:cubicBezTo>
                <a:cubicBezTo>
                  <a:pt x="250801" y="819740"/>
                  <a:pt x="206828" y="762000"/>
                  <a:pt x="206828" y="762000"/>
                </a:cubicBezTo>
                <a:cubicBezTo>
                  <a:pt x="203200" y="747486"/>
                  <a:pt x="198619" y="733177"/>
                  <a:pt x="195943" y="718457"/>
                </a:cubicBezTo>
                <a:cubicBezTo>
                  <a:pt x="191353" y="693213"/>
                  <a:pt x="191808" y="667011"/>
                  <a:pt x="185057" y="642257"/>
                </a:cubicBezTo>
                <a:cubicBezTo>
                  <a:pt x="180787" y="626601"/>
                  <a:pt x="175498" y="609400"/>
                  <a:pt x="163285" y="598714"/>
                </a:cubicBezTo>
                <a:cubicBezTo>
                  <a:pt x="136872" y="575602"/>
                  <a:pt x="65035" y="555079"/>
                  <a:pt x="32657" y="544286"/>
                </a:cubicBezTo>
                <a:lnTo>
                  <a:pt x="0" y="533400"/>
                </a:lnTo>
                <a:lnTo>
                  <a:pt x="217714" y="359228"/>
                </a:lnTo>
                <a:cubicBezTo>
                  <a:pt x="246743" y="344714"/>
                  <a:pt x="279182" y="335611"/>
                  <a:pt x="304800" y="315686"/>
                </a:cubicBezTo>
                <a:cubicBezTo>
                  <a:pt x="313858" y="308641"/>
                  <a:pt x="305654" y="288601"/>
                  <a:pt x="315685" y="283028"/>
                </a:cubicBezTo>
                <a:cubicBezTo>
                  <a:pt x="341841" y="268496"/>
                  <a:pt x="373742" y="268514"/>
                  <a:pt x="402771" y="261257"/>
                </a:cubicBezTo>
                <a:cubicBezTo>
                  <a:pt x="454184" y="248404"/>
                  <a:pt x="432933" y="257061"/>
                  <a:pt x="468085" y="239486"/>
                </a:cubicBezTo>
                <a:lnTo>
                  <a:pt x="598714" y="152400"/>
                </a:lnTo>
                <a:cubicBezTo>
                  <a:pt x="624505" y="145366"/>
                  <a:pt x="733322" y="120578"/>
                  <a:pt x="772885" y="97971"/>
                </a:cubicBezTo>
                <a:cubicBezTo>
                  <a:pt x="781796" y="92879"/>
                  <a:pt x="786117" y="81893"/>
                  <a:pt x="794657" y="76200"/>
                </a:cubicBezTo>
                <a:cubicBezTo>
                  <a:pt x="833290" y="50445"/>
                  <a:pt x="846754" y="52717"/>
                  <a:pt x="892628" y="43543"/>
                </a:cubicBezTo>
                <a:cubicBezTo>
                  <a:pt x="907142" y="36286"/>
                  <a:pt x="885371" y="29028"/>
                  <a:pt x="936171" y="21771"/>
                </a:cubicBezTo>
                <a:cubicBezTo>
                  <a:pt x="986971" y="14514"/>
                  <a:pt x="1165489" y="6388"/>
                  <a:pt x="1197428" y="0"/>
                </a:cubicBezTo>
                <a:cubicBezTo>
                  <a:pt x="1469369" y="90646"/>
                  <a:pt x="1253671" y="3629"/>
                  <a:pt x="1349828" y="10886"/>
                </a:cubicBezTo>
                <a:cubicBezTo>
                  <a:pt x="1445985" y="18143"/>
                  <a:pt x="1690914" y="32657"/>
                  <a:pt x="1774371" y="43543"/>
                </a:cubicBezTo>
                <a:cubicBezTo>
                  <a:pt x="1857828" y="54429"/>
                  <a:pt x="1792508" y="51315"/>
                  <a:pt x="1850571" y="76200"/>
                </a:cubicBezTo>
                <a:cubicBezTo>
                  <a:pt x="1861118" y="80720"/>
                  <a:pt x="1865085" y="83458"/>
                  <a:pt x="1883228" y="87086"/>
                </a:cubicBezTo>
                <a:cubicBezTo>
                  <a:pt x="1901371" y="90714"/>
                  <a:pt x="1947178" y="93377"/>
                  <a:pt x="1959428" y="97971"/>
                </a:cubicBezTo>
                <a:cubicBezTo>
                  <a:pt x="1976752" y="104468"/>
                  <a:pt x="1963057" y="114300"/>
                  <a:pt x="1970314" y="119743"/>
                </a:cubicBezTo>
                <a:cubicBezTo>
                  <a:pt x="1977571" y="125186"/>
                  <a:pt x="1992085" y="127000"/>
                  <a:pt x="2002971" y="130628"/>
                </a:cubicBezTo>
                <a:cubicBezTo>
                  <a:pt x="2043647" y="157746"/>
                  <a:pt x="2042645" y="161216"/>
                  <a:pt x="2100943" y="174171"/>
                </a:cubicBezTo>
                <a:cubicBezTo>
                  <a:pt x="2144035" y="183747"/>
                  <a:pt x="2231571" y="195943"/>
                  <a:pt x="2231571" y="195943"/>
                </a:cubicBezTo>
                <a:cubicBezTo>
                  <a:pt x="2246085" y="203200"/>
                  <a:pt x="2260285" y="211123"/>
                  <a:pt x="2275114" y="217714"/>
                </a:cubicBezTo>
                <a:cubicBezTo>
                  <a:pt x="2314173" y="235074"/>
                  <a:pt x="2326286" y="238400"/>
                  <a:pt x="2362200" y="250371"/>
                </a:cubicBezTo>
                <a:cubicBezTo>
                  <a:pt x="2425031" y="292259"/>
                  <a:pt x="2363011" y="255049"/>
                  <a:pt x="2460171" y="293914"/>
                </a:cubicBezTo>
                <a:cubicBezTo>
                  <a:pt x="2529667" y="321713"/>
                  <a:pt x="2497122" y="306947"/>
                  <a:pt x="2558143" y="337457"/>
                </a:cubicBezTo>
                <a:cubicBezTo>
                  <a:pt x="2620398" y="399712"/>
                  <a:pt x="2557926" y="344125"/>
                  <a:pt x="2634343" y="391886"/>
                </a:cubicBezTo>
                <a:cubicBezTo>
                  <a:pt x="2649728" y="401502"/>
                  <a:pt x="2663947" y="412928"/>
                  <a:pt x="2677885" y="424543"/>
                </a:cubicBezTo>
                <a:cubicBezTo>
                  <a:pt x="2685769" y="431113"/>
                  <a:pt x="2690856" y="441034"/>
                  <a:pt x="2699657" y="446314"/>
                </a:cubicBezTo>
                <a:cubicBezTo>
                  <a:pt x="2709496" y="452218"/>
                  <a:pt x="2721428" y="453571"/>
                  <a:pt x="2732314" y="457200"/>
                </a:cubicBezTo>
                <a:cubicBezTo>
                  <a:pt x="2746828" y="468086"/>
                  <a:pt x="2763028" y="477028"/>
                  <a:pt x="2775857" y="489857"/>
                </a:cubicBezTo>
                <a:cubicBezTo>
                  <a:pt x="2848432" y="562432"/>
                  <a:pt x="2743195" y="486224"/>
                  <a:pt x="2830285" y="544286"/>
                </a:cubicBezTo>
                <a:cubicBezTo>
                  <a:pt x="2872810" y="629333"/>
                  <a:pt x="2824944" y="549830"/>
                  <a:pt x="2895600" y="620486"/>
                </a:cubicBezTo>
                <a:cubicBezTo>
                  <a:pt x="2997201" y="722087"/>
                  <a:pt x="2855684" y="609597"/>
                  <a:pt x="2971800" y="696686"/>
                </a:cubicBezTo>
                <a:cubicBezTo>
                  <a:pt x="2986945" y="742122"/>
                  <a:pt x="2989576" y="772963"/>
                  <a:pt x="3026228" y="805543"/>
                </a:cubicBezTo>
                <a:cubicBezTo>
                  <a:pt x="3045785" y="822927"/>
                  <a:pt x="3069771" y="834572"/>
                  <a:pt x="3091543" y="849086"/>
                </a:cubicBezTo>
                <a:lnTo>
                  <a:pt x="3124200" y="870857"/>
                </a:lnTo>
                <a:cubicBezTo>
                  <a:pt x="3127828" y="881743"/>
                  <a:pt x="3129392" y="893551"/>
                  <a:pt x="3135085" y="903514"/>
                </a:cubicBezTo>
                <a:cubicBezTo>
                  <a:pt x="3144087" y="919267"/>
                  <a:pt x="3157339" y="932194"/>
                  <a:pt x="3167743" y="947057"/>
                </a:cubicBezTo>
                <a:cubicBezTo>
                  <a:pt x="3209778" y="1007107"/>
                  <a:pt x="3201446" y="992693"/>
                  <a:pt x="3178628" y="1012371"/>
                </a:cubicBezTo>
                <a:close/>
              </a:path>
            </a:pathLst>
          </a:cu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36C2648A-1D3C-0446-0D4D-41B38FB8957F}"/>
              </a:ext>
            </a:extLst>
          </p:cNvPr>
          <p:cNvSpPr/>
          <p:nvPr/>
        </p:nvSpPr>
        <p:spPr>
          <a:xfrm>
            <a:off x="6831765" y="8212536"/>
            <a:ext cx="1502228" cy="2024742"/>
          </a:xfrm>
          <a:custGeom>
            <a:avLst/>
            <a:gdLst>
              <a:gd name="connsiteX0" fmla="*/ 0 w 1502228"/>
              <a:gd name="connsiteY0" fmla="*/ 1034142 h 2024742"/>
              <a:gd name="connsiteX1" fmla="*/ 0 w 1502228"/>
              <a:gd name="connsiteY1" fmla="*/ 1034142 h 2024742"/>
              <a:gd name="connsiteX2" fmla="*/ 87085 w 1502228"/>
              <a:gd name="connsiteY2" fmla="*/ 1077685 h 2024742"/>
              <a:gd name="connsiteX3" fmla="*/ 130628 w 1502228"/>
              <a:gd name="connsiteY3" fmla="*/ 1121228 h 2024742"/>
              <a:gd name="connsiteX4" fmla="*/ 163285 w 1502228"/>
              <a:gd name="connsiteY4" fmla="*/ 1164771 h 2024742"/>
              <a:gd name="connsiteX5" fmla="*/ 206828 w 1502228"/>
              <a:gd name="connsiteY5" fmla="*/ 1230085 h 2024742"/>
              <a:gd name="connsiteX6" fmla="*/ 228600 w 1502228"/>
              <a:gd name="connsiteY6" fmla="*/ 1251857 h 2024742"/>
              <a:gd name="connsiteX7" fmla="*/ 261257 w 1502228"/>
              <a:gd name="connsiteY7" fmla="*/ 1328057 h 2024742"/>
              <a:gd name="connsiteX8" fmla="*/ 283028 w 1502228"/>
              <a:gd name="connsiteY8" fmla="*/ 1382485 h 2024742"/>
              <a:gd name="connsiteX9" fmla="*/ 348343 w 1502228"/>
              <a:gd name="connsiteY9" fmla="*/ 1436914 h 2024742"/>
              <a:gd name="connsiteX10" fmla="*/ 391885 w 1502228"/>
              <a:gd name="connsiteY10" fmla="*/ 1447800 h 2024742"/>
              <a:gd name="connsiteX11" fmla="*/ 424543 w 1502228"/>
              <a:gd name="connsiteY11" fmla="*/ 1458685 h 2024742"/>
              <a:gd name="connsiteX12" fmla="*/ 478971 w 1502228"/>
              <a:gd name="connsiteY12" fmla="*/ 1469571 h 2024742"/>
              <a:gd name="connsiteX13" fmla="*/ 555171 w 1502228"/>
              <a:gd name="connsiteY13" fmla="*/ 1502228 h 2024742"/>
              <a:gd name="connsiteX14" fmla="*/ 620485 w 1502228"/>
              <a:gd name="connsiteY14" fmla="*/ 1524000 h 2024742"/>
              <a:gd name="connsiteX15" fmla="*/ 653143 w 1502228"/>
              <a:gd name="connsiteY15" fmla="*/ 1578428 h 2024742"/>
              <a:gd name="connsiteX16" fmla="*/ 664028 w 1502228"/>
              <a:gd name="connsiteY16" fmla="*/ 1621971 h 2024742"/>
              <a:gd name="connsiteX17" fmla="*/ 685800 w 1502228"/>
              <a:gd name="connsiteY17" fmla="*/ 1698171 h 2024742"/>
              <a:gd name="connsiteX18" fmla="*/ 707571 w 1502228"/>
              <a:gd name="connsiteY18" fmla="*/ 1774371 h 2024742"/>
              <a:gd name="connsiteX19" fmla="*/ 729343 w 1502228"/>
              <a:gd name="connsiteY19" fmla="*/ 1796142 h 2024742"/>
              <a:gd name="connsiteX20" fmla="*/ 751114 w 1502228"/>
              <a:gd name="connsiteY20" fmla="*/ 1883228 h 2024742"/>
              <a:gd name="connsiteX21" fmla="*/ 772885 w 1502228"/>
              <a:gd name="connsiteY21" fmla="*/ 1915885 h 2024742"/>
              <a:gd name="connsiteX22" fmla="*/ 827314 w 1502228"/>
              <a:gd name="connsiteY22" fmla="*/ 1937657 h 2024742"/>
              <a:gd name="connsiteX23" fmla="*/ 968828 w 1502228"/>
              <a:gd name="connsiteY23" fmla="*/ 1981200 h 2024742"/>
              <a:gd name="connsiteX24" fmla="*/ 1077685 w 1502228"/>
              <a:gd name="connsiteY24" fmla="*/ 2013857 h 2024742"/>
              <a:gd name="connsiteX25" fmla="*/ 1110343 w 1502228"/>
              <a:gd name="connsiteY25" fmla="*/ 2024742 h 2024742"/>
              <a:gd name="connsiteX26" fmla="*/ 1230085 w 1502228"/>
              <a:gd name="connsiteY26" fmla="*/ 2013857 h 2024742"/>
              <a:gd name="connsiteX27" fmla="*/ 1262743 w 1502228"/>
              <a:gd name="connsiteY27" fmla="*/ 1992085 h 2024742"/>
              <a:gd name="connsiteX28" fmla="*/ 1338943 w 1502228"/>
              <a:gd name="connsiteY28" fmla="*/ 1948542 h 2024742"/>
              <a:gd name="connsiteX29" fmla="*/ 1360714 w 1502228"/>
              <a:gd name="connsiteY29" fmla="*/ 1915885 h 2024742"/>
              <a:gd name="connsiteX30" fmla="*/ 1349828 w 1502228"/>
              <a:gd name="connsiteY30" fmla="*/ 1654628 h 2024742"/>
              <a:gd name="connsiteX31" fmla="*/ 1338943 w 1502228"/>
              <a:gd name="connsiteY31" fmla="*/ 1611085 h 2024742"/>
              <a:gd name="connsiteX32" fmla="*/ 1306285 w 1502228"/>
              <a:gd name="connsiteY32" fmla="*/ 1524000 h 2024742"/>
              <a:gd name="connsiteX33" fmla="*/ 1273628 w 1502228"/>
              <a:gd name="connsiteY33" fmla="*/ 1469571 h 2024742"/>
              <a:gd name="connsiteX34" fmla="*/ 1262743 w 1502228"/>
              <a:gd name="connsiteY34" fmla="*/ 1426028 h 2024742"/>
              <a:gd name="connsiteX35" fmla="*/ 1219200 w 1502228"/>
              <a:gd name="connsiteY35" fmla="*/ 1404257 h 2024742"/>
              <a:gd name="connsiteX36" fmla="*/ 1186543 w 1502228"/>
              <a:gd name="connsiteY36" fmla="*/ 1393371 h 2024742"/>
              <a:gd name="connsiteX37" fmla="*/ 1153885 w 1502228"/>
              <a:gd name="connsiteY37" fmla="*/ 1371600 h 2024742"/>
              <a:gd name="connsiteX38" fmla="*/ 1077685 w 1502228"/>
              <a:gd name="connsiteY38" fmla="*/ 1360714 h 2024742"/>
              <a:gd name="connsiteX39" fmla="*/ 990600 w 1502228"/>
              <a:gd name="connsiteY39" fmla="*/ 1306285 h 2024742"/>
              <a:gd name="connsiteX40" fmla="*/ 968828 w 1502228"/>
              <a:gd name="connsiteY40" fmla="*/ 1273628 h 2024742"/>
              <a:gd name="connsiteX41" fmla="*/ 1055914 w 1502228"/>
              <a:gd name="connsiteY41" fmla="*/ 1121228 h 2024742"/>
              <a:gd name="connsiteX42" fmla="*/ 1088571 w 1502228"/>
              <a:gd name="connsiteY42" fmla="*/ 1099457 h 2024742"/>
              <a:gd name="connsiteX43" fmla="*/ 1153885 w 1502228"/>
              <a:gd name="connsiteY43" fmla="*/ 1077685 h 2024742"/>
              <a:gd name="connsiteX44" fmla="*/ 1338943 w 1502228"/>
              <a:gd name="connsiteY44" fmla="*/ 1088571 h 2024742"/>
              <a:gd name="connsiteX45" fmla="*/ 1371600 w 1502228"/>
              <a:gd name="connsiteY45" fmla="*/ 1099457 h 2024742"/>
              <a:gd name="connsiteX46" fmla="*/ 1415143 w 1502228"/>
              <a:gd name="connsiteY46" fmla="*/ 1077685 h 2024742"/>
              <a:gd name="connsiteX47" fmla="*/ 1447800 w 1502228"/>
              <a:gd name="connsiteY47" fmla="*/ 1045028 h 2024742"/>
              <a:gd name="connsiteX48" fmla="*/ 1491343 w 1502228"/>
              <a:gd name="connsiteY48" fmla="*/ 957942 h 2024742"/>
              <a:gd name="connsiteX49" fmla="*/ 1502228 w 1502228"/>
              <a:gd name="connsiteY49" fmla="*/ 914400 h 2024742"/>
              <a:gd name="connsiteX50" fmla="*/ 1480457 w 1502228"/>
              <a:gd name="connsiteY50" fmla="*/ 794657 h 2024742"/>
              <a:gd name="connsiteX51" fmla="*/ 1415143 w 1502228"/>
              <a:gd name="connsiteY51" fmla="*/ 729342 h 2024742"/>
              <a:gd name="connsiteX52" fmla="*/ 1393371 w 1502228"/>
              <a:gd name="connsiteY52" fmla="*/ 707571 h 2024742"/>
              <a:gd name="connsiteX53" fmla="*/ 1349828 w 1502228"/>
              <a:gd name="connsiteY53" fmla="*/ 696685 h 2024742"/>
              <a:gd name="connsiteX54" fmla="*/ 1295400 w 1502228"/>
              <a:gd name="connsiteY54" fmla="*/ 653142 h 2024742"/>
              <a:gd name="connsiteX55" fmla="*/ 1240971 w 1502228"/>
              <a:gd name="connsiteY55" fmla="*/ 609600 h 2024742"/>
              <a:gd name="connsiteX56" fmla="*/ 1164771 w 1502228"/>
              <a:gd name="connsiteY56" fmla="*/ 587828 h 2024742"/>
              <a:gd name="connsiteX57" fmla="*/ 1055914 w 1502228"/>
              <a:gd name="connsiteY57" fmla="*/ 566057 h 2024742"/>
              <a:gd name="connsiteX58" fmla="*/ 1001485 w 1502228"/>
              <a:gd name="connsiteY58" fmla="*/ 533400 h 2024742"/>
              <a:gd name="connsiteX59" fmla="*/ 968828 w 1502228"/>
              <a:gd name="connsiteY59" fmla="*/ 522514 h 2024742"/>
              <a:gd name="connsiteX60" fmla="*/ 947057 w 1502228"/>
              <a:gd name="connsiteY60" fmla="*/ 457200 h 2024742"/>
              <a:gd name="connsiteX61" fmla="*/ 925285 w 1502228"/>
              <a:gd name="connsiteY61" fmla="*/ 435428 h 2024742"/>
              <a:gd name="connsiteX62" fmla="*/ 914400 w 1502228"/>
              <a:gd name="connsiteY62" fmla="*/ 370114 h 2024742"/>
              <a:gd name="connsiteX63" fmla="*/ 892628 w 1502228"/>
              <a:gd name="connsiteY63" fmla="*/ 348342 h 2024742"/>
              <a:gd name="connsiteX64" fmla="*/ 881743 w 1502228"/>
              <a:gd name="connsiteY64" fmla="*/ 304800 h 2024742"/>
              <a:gd name="connsiteX65" fmla="*/ 859971 w 1502228"/>
              <a:gd name="connsiteY65" fmla="*/ 239485 h 2024742"/>
              <a:gd name="connsiteX66" fmla="*/ 827314 w 1502228"/>
              <a:gd name="connsiteY66" fmla="*/ 163285 h 2024742"/>
              <a:gd name="connsiteX67" fmla="*/ 729343 w 1502228"/>
              <a:gd name="connsiteY67" fmla="*/ 54428 h 2024742"/>
              <a:gd name="connsiteX68" fmla="*/ 696685 w 1502228"/>
              <a:gd name="connsiteY68" fmla="*/ 32657 h 2024742"/>
              <a:gd name="connsiteX69" fmla="*/ 598714 w 1502228"/>
              <a:gd name="connsiteY69" fmla="*/ 10885 h 2024742"/>
              <a:gd name="connsiteX70" fmla="*/ 555171 w 1502228"/>
              <a:gd name="connsiteY70" fmla="*/ 0 h 2024742"/>
              <a:gd name="connsiteX71" fmla="*/ 511628 w 1502228"/>
              <a:gd name="connsiteY71" fmla="*/ 21771 h 2024742"/>
              <a:gd name="connsiteX72" fmla="*/ 500743 w 1502228"/>
              <a:gd name="connsiteY72" fmla="*/ 87085 h 2024742"/>
              <a:gd name="connsiteX73" fmla="*/ 468085 w 1502228"/>
              <a:gd name="connsiteY73" fmla="*/ 272142 h 2024742"/>
              <a:gd name="connsiteX74" fmla="*/ 446314 w 1502228"/>
              <a:gd name="connsiteY74" fmla="*/ 337457 h 2024742"/>
              <a:gd name="connsiteX75" fmla="*/ 293914 w 1502228"/>
              <a:gd name="connsiteY75" fmla="*/ 370114 h 2024742"/>
              <a:gd name="connsiteX76" fmla="*/ 272143 w 1502228"/>
              <a:gd name="connsiteY76" fmla="*/ 402771 h 2024742"/>
              <a:gd name="connsiteX77" fmla="*/ 228600 w 1502228"/>
              <a:gd name="connsiteY77" fmla="*/ 576942 h 2024742"/>
              <a:gd name="connsiteX78" fmla="*/ 152400 w 1502228"/>
              <a:gd name="connsiteY78" fmla="*/ 587828 h 2024742"/>
              <a:gd name="connsiteX79" fmla="*/ 119743 w 1502228"/>
              <a:gd name="connsiteY79" fmla="*/ 609600 h 2024742"/>
              <a:gd name="connsiteX80" fmla="*/ 54428 w 1502228"/>
              <a:gd name="connsiteY80" fmla="*/ 631371 h 2024742"/>
              <a:gd name="connsiteX81" fmla="*/ 21771 w 1502228"/>
              <a:gd name="connsiteY81" fmla="*/ 870857 h 2024742"/>
              <a:gd name="connsiteX82" fmla="*/ 0 w 1502228"/>
              <a:gd name="connsiteY82" fmla="*/ 1034142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02228" h="2024742">
                <a:moveTo>
                  <a:pt x="0" y="1034142"/>
                </a:moveTo>
                <a:lnTo>
                  <a:pt x="0" y="1034142"/>
                </a:lnTo>
                <a:cubicBezTo>
                  <a:pt x="29028" y="1048656"/>
                  <a:pt x="60081" y="1059682"/>
                  <a:pt x="87085" y="1077685"/>
                </a:cubicBezTo>
                <a:cubicBezTo>
                  <a:pt x="104164" y="1089071"/>
                  <a:pt x="117111" y="1105780"/>
                  <a:pt x="130628" y="1121228"/>
                </a:cubicBezTo>
                <a:cubicBezTo>
                  <a:pt x="142575" y="1134882"/>
                  <a:pt x="152881" y="1149908"/>
                  <a:pt x="163285" y="1164771"/>
                </a:cubicBezTo>
                <a:cubicBezTo>
                  <a:pt x="178290" y="1186207"/>
                  <a:pt x="188326" y="1211583"/>
                  <a:pt x="206828" y="1230085"/>
                </a:cubicBezTo>
                <a:lnTo>
                  <a:pt x="228600" y="1251857"/>
                </a:lnTo>
                <a:cubicBezTo>
                  <a:pt x="250956" y="1318931"/>
                  <a:pt x="225387" y="1247350"/>
                  <a:pt x="261257" y="1328057"/>
                </a:cubicBezTo>
                <a:cubicBezTo>
                  <a:pt x="269193" y="1345913"/>
                  <a:pt x="272672" y="1365915"/>
                  <a:pt x="283028" y="1382485"/>
                </a:cubicBezTo>
                <a:cubicBezTo>
                  <a:pt x="292597" y="1397796"/>
                  <a:pt x="330360" y="1429207"/>
                  <a:pt x="348343" y="1436914"/>
                </a:cubicBezTo>
                <a:cubicBezTo>
                  <a:pt x="362094" y="1442807"/>
                  <a:pt x="377500" y="1443690"/>
                  <a:pt x="391885" y="1447800"/>
                </a:cubicBezTo>
                <a:cubicBezTo>
                  <a:pt x="402918" y="1450952"/>
                  <a:pt x="413411" y="1455902"/>
                  <a:pt x="424543" y="1458685"/>
                </a:cubicBezTo>
                <a:cubicBezTo>
                  <a:pt x="442493" y="1463172"/>
                  <a:pt x="461021" y="1465083"/>
                  <a:pt x="478971" y="1469571"/>
                </a:cubicBezTo>
                <a:cubicBezTo>
                  <a:pt x="525688" y="1481251"/>
                  <a:pt x="503253" y="1481461"/>
                  <a:pt x="555171" y="1502228"/>
                </a:cubicBezTo>
                <a:cubicBezTo>
                  <a:pt x="576479" y="1510751"/>
                  <a:pt x="620485" y="1524000"/>
                  <a:pt x="620485" y="1524000"/>
                </a:cubicBezTo>
                <a:cubicBezTo>
                  <a:pt x="631371" y="1542143"/>
                  <a:pt x="644550" y="1559094"/>
                  <a:pt x="653143" y="1578428"/>
                </a:cubicBezTo>
                <a:cubicBezTo>
                  <a:pt x="659219" y="1592099"/>
                  <a:pt x="660092" y="1607537"/>
                  <a:pt x="664028" y="1621971"/>
                </a:cubicBezTo>
                <a:cubicBezTo>
                  <a:pt x="670979" y="1647457"/>
                  <a:pt x="678849" y="1672685"/>
                  <a:pt x="685800" y="1698171"/>
                </a:cubicBezTo>
                <a:cubicBezTo>
                  <a:pt x="688173" y="1706873"/>
                  <a:pt x="700616" y="1762780"/>
                  <a:pt x="707571" y="1774371"/>
                </a:cubicBezTo>
                <a:cubicBezTo>
                  <a:pt x="712852" y="1783172"/>
                  <a:pt x="722086" y="1788885"/>
                  <a:pt x="729343" y="1796142"/>
                </a:cubicBezTo>
                <a:cubicBezTo>
                  <a:pt x="733484" y="1816849"/>
                  <a:pt x="739955" y="1860909"/>
                  <a:pt x="751114" y="1883228"/>
                </a:cubicBezTo>
                <a:cubicBezTo>
                  <a:pt x="756965" y="1894930"/>
                  <a:pt x="762239" y="1908281"/>
                  <a:pt x="772885" y="1915885"/>
                </a:cubicBezTo>
                <a:cubicBezTo>
                  <a:pt x="788786" y="1927243"/>
                  <a:pt x="810232" y="1928167"/>
                  <a:pt x="827314" y="1937657"/>
                </a:cubicBezTo>
                <a:cubicBezTo>
                  <a:pt x="927693" y="1993423"/>
                  <a:pt x="797498" y="1962163"/>
                  <a:pt x="968828" y="1981200"/>
                </a:cubicBezTo>
                <a:cubicBezTo>
                  <a:pt x="1034643" y="1997653"/>
                  <a:pt x="998165" y="1987351"/>
                  <a:pt x="1077685" y="2013857"/>
                </a:cubicBezTo>
                <a:lnTo>
                  <a:pt x="1110343" y="2024742"/>
                </a:lnTo>
                <a:cubicBezTo>
                  <a:pt x="1150257" y="2021114"/>
                  <a:pt x="1190896" y="2022255"/>
                  <a:pt x="1230085" y="2013857"/>
                </a:cubicBezTo>
                <a:cubicBezTo>
                  <a:pt x="1242878" y="2011116"/>
                  <a:pt x="1251383" y="1998576"/>
                  <a:pt x="1262743" y="1992085"/>
                </a:cubicBezTo>
                <a:cubicBezTo>
                  <a:pt x="1359422" y="1936840"/>
                  <a:pt x="1259376" y="2001587"/>
                  <a:pt x="1338943" y="1948542"/>
                </a:cubicBezTo>
                <a:cubicBezTo>
                  <a:pt x="1346200" y="1937656"/>
                  <a:pt x="1360230" y="1928959"/>
                  <a:pt x="1360714" y="1915885"/>
                </a:cubicBezTo>
                <a:cubicBezTo>
                  <a:pt x="1363940" y="1828783"/>
                  <a:pt x="1356038" y="1741568"/>
                  <a:pt x="1349828" y="1654628"/>
                </a:cubicBezTo>
                <a:cubicBezTo>
                  <a:pt x="1348762" y="1639705"/>
                  <a:pt x="1343053" y="1625470"/>
                  <a:pt x="1338943" y="1611085"/>
                </a:cubicBezTo>
                <a:cubicBezTo>
                  <a:pt x="1329060" y="1576494"/>
                  <a:pt x="1320087" y="1560806"/>
                  <a:pt x="1306285" y="1524000"/>
                </a:cubicBezTo>
                <a:cubicBezTo>
                  <a:pt x="1289327" y="1478777"/>
                  <a:pt x="1306044" y="1501985"/>
                  <a:pt x="1273628" y="1469571"/>
                </a:cubicBezTo>
                <a:cubicBezTo>
                  <a:pt x="1270000" y="1455057"/>
                  <a:pt x="1272321" y="1437521"/>
                  <a:pt x="1262743" y="1426028"/>
                </a:cubicBezTo>
                <a:cubicBezTo>
                  <a:pt x="1252354" y="1413562"/>
                  <a:pt x="1234115" y="1410649"/>
                  <a:pt x="1219200" y="1404257"/>
                </a:cubicBezTo>
                <a:cubicBezTo>
                  <a:pt x="1208653" y="1399737"/>
                  <a:pt x="1196806" y="1398503"/>
                  <a:pt x="1186543" y="1393371"/>
                </a:cubicBezTo>
                <a:cubicBezTo>
                  <a:pt x="1174841" y="1387520"/>
                  <a:pt x="1166416" y="1375359"/>
                  <a:pt x="1153885" y="1371600"/>
                </a:cubicBezTo>
                <a:cubicBezTo>
                  <a:pt x="1129309" y="1364227"/>
                  <a:pt x="1103085" y="1364343"/>
                  <a:pt x="1077685" y="1360714"/>
                </a:cubicBezTo>
                <a:cubicBezTo>
                  <a:pt x="1043195" y="1343468"/>
                  <a:pt x="1018861" y="1334546"/>
                  <a:pt x="990600" y="1306285"/>
                </a:cubicBezTo>
                <a:cubicBezTo>
                  <a:pt x="981349" y="1297034"/>
                  <a:pt x="976085" y="1284514"/>
                  <a:pt x="968828" y="1273628"/>
                </a:cubicBezTo>
                <a:cubicBezTo>
                  <a:pt x="988885" y="1233515"/>
                  <a:pt x="1017916" y="1159226"/>
                  <a:pt x="1055914" y="1121228"/>
                </a:cubicBezTo>
                <a:cubicBezTo>
                  <a:pt x="1065165" y="1111977"/>
                  <a:pt x="1076616" y="1104770"/>
                  <a:pt x="1088571" y="1099457"/>
                </a:cubicBezTo>
                <a:cubicBezTo>
                  <a:pt x="1109542" y="1090136"/>
                  <a:pt x="1132114" y="1084942"/>
                  <a:pt x="1153885" y="1077685"/>
                </a:cubicBezTo>
                <a:cubicBezTo>
                  <a:pt x="1215571" y="1081314"/>
                  <a:pt x="1277457" y="1082422"/>
                  <a:pt x="1338943" y="1088571"/>
                </a:cubicBezTo>
                <a:cubicBezTo>
                  <a:pt x="1350361" y="1089713"/>
                  <a:pt x="1360241" y="1101080"/>
                  <a:pt x="1371600" y="1099457"/>
                </a:cubicBezTo>
                <a:cubicBezTo>
                  <a:pt x="1387664" y="1097162"/>
                  <a:pt x="1401938" y="1087117"/>
                  <a:pt x="1415143" y="1077685"/>
                </a:cubicBezTo>
                <a:cubicBezTo>
                  <a:pt x="1427670" y="1068737"/>
                  <a:pt x="1437945" y="1056855"/>
                  <a:pt x="1447800" y="1045028"/>
                </a:cubicBezTo>
                <a:cubicBezTo>
                  <a:pt x="1470022" y="1018362"/>
                  <a:pt x="1480228" y="991286"/>
                  <a:pt x="1491343" y="957942"/>
                </a:cubicBezTo>
                <a:cubicBezTo>
                  <a:pt x="1496074" y="943749"/>
                  <a:pt x="1498600" y="928914"/>
                  <a:pt x="1502228" y="914400"/>
                </a:cubicBezTo>
                <a:cubicBezTo>
                  <a:pt x="1494971" y="874486"/>
                  <a:pt x="1491602" y="833665"/>
                  <a:pt x="1480457" y="794657"/>
                </a:cubicBezTo>
                <a:cubicBezTo>
                  <a:pt x="1471282" y="762544"/>
                  <a:pt x="1437727" y="748162"/>
                  <a:pt x="1415143" y="729342"/>
                </a:cubicBezTo>
                <a:cubicBezTo>
                  <a:pt x="1407259" y="722772"/>
                  <a:pt x="1402551" y="712161"/>
                  <a:pt x="1393371" y="707571"/>
                </a:cubicBezTo>
                <a:cubicBezTo>
                  <a:pt x="1379989" y="700880"/>
                  <a:pt x="1364342" y="700314"/>
                  <a:pt x="1349828" y="696685"/>
                </a:cubicBezTo>
                <a:cubicBezTo>
                  <a:pt x="1304565" y="628790"/>
                  <a:pt x="1355490" y="690698"/>
                  <a:pt x="1295400" y="653142"/>
                </a:cubicBezTo>
                <a:cubicBezTo>
                  <a:pt x="1275697" y="640828"/>
                  <a:pt x="1260674" y="621914"/>
                  <a:pt x="1240971" y="609600"/>
                </a:cubicBezTo>
                <a:cubicBezTo>
                  <a:pt x="1229980" y="602731"/>
                  <a:pt x="1172690" y="590091"/>
                  <a:pt x="1164771" y="587828"/>
                </a:cubicBezTo>
                <a:cubicBezTo>
                  <a:pt x="1088775" y="566114"/>
                  <a:pt x="1185954" y="584633"/>
                  <a:pt x="1055914" y="566057"/>
                </a:cubicBezTo>
                <a:cubicBezTo>
                  <a:pt x="1037771" y="555171"/>
                  <a:pt x="1020409" y="542862"/>
                  <a:pt x="1001485" y="533400"/>
                </a:cubicBezTo>
                <a:cubicBezTo>
                  <a:pt x="991222" y="528268"/>
                  <a:pt x="975497" y="531851"/>
                  <a:pt x="968828" y="522514"/>
                </a:cubicBezTo>
                <a:cubicBezTo>
                  <a:pt x="955489" y="503840"/>
                  <a:pt x="957320" y="477726"/>
                  <a:pt x="947057" y="457200"/>
                </a:cubicBezTo>
                <a:cubicBezTo>
                  <a:pt x="942467" y="448020"/>
                  <a:pt x="932542" y="442685"/>
                  <a:pt x="925285" y="435428"/>
                </a:cubicBezTo>
                <a:cubicBezTo>
                  <a:pt x="921657" y="413657"/>
                  <a:pt x="922150" y="390780"/>
                  <a:pt x="914400" y="370114"/>
                </a:cubicBezTo>
                <a:cubicBezTo>
                  <a:pt x="910796" y="360504"/>
                  <a:pt x="897218" y="357522"/>
                  <a:pt x="892628" y="348342"/>
                </a:cubicBezTo>
                <a:cubicBezTo>
                  <a:pt x="885937" y="334961"/>
                  <a:pt x="886042" y="319130"/>
                  <a:pt x="881743" y="304800"/>
                </a:cubicBezTo>
                <a:cubicBezTo>
                  <a:pt x="875149" y="282818"/>
                  <a:pt x="869011" y="260579"/>
                  <a:pt x="859971" y="239485"/>
                </a:cubicBezTo>
                <a:cubicBezTo>
                  <a:pt x="849085" y="214085"/>
                  <a:pt x="839672" y="188002"/>
                  <a:pt x="827314" y="163285"/>
                </a:cubicBezTo>
                <a:cubicBezTo>
                  <a:pt x="809034" y="126725"/>
                  <a:pt x="750501" y="68533"/>
                  <a:pt x="729343" y="54428"/>
                </a:cubicBezTo>
                <a:cubicBezTo>
                  <a:pt x="718457" y="47171"/>
                  <a:pt x="709097" y="36794"/>
                  <a:pt x="696685" y="32657"/>
                </a:cubicBezTo>
                <a:cubicBezTo>
                  <a:pt x="664948" y="22078"/>
                  <a:pt x="631311" y="18407"/>
                  <a:pt x="598714" y="10885"/>
                </a:cubicBezTo>
                <a:cubicBezTo>
                  <a:pt x="584136" y="7521"/>
                  <a:pt x="569685" y="3628"/>
                  <a:pt x="555171" y="0"/>
                </a:cubicBezTo>
                <a:cubicBezTo>
                  <a:pt x="540657" y="7257"/>
                  <a:pt x="520229" y="8010"/>
                  <a:pt x="511628" y="21771"/>
                </a:cubicBezTo>
                <a:cubicBezTo>
                  <a:pt x="499930" y="40488"/>
                  <a:pt x="503054" y="65135"/>
                  <a:pt x="500743" y="87085"/>
                </a:cubicBezTo>
                <a:cubicBezTo>
                  <a:pt x="473607" y="344887"/>
                  <a:pt x="516163" y="151948"/>
                  <a:pt x="468085" y="272142"/>
                </a:cubicBezTo>
                <a:cubicBezTo>
                  <a:pt x="459562" y="293450"/>
                  <a:pt x="466841" y="327194"/>
                  <a:pt x="446314" y="337457"/>
                </a:cubicBezTo>
                <a:cubicBezTo>
                  <a:pt x="370154" y="375536"/>
                  <a:pt x="418918" y="357613"/>
                  <a:pt x="293914" y="370114"/>
                </a:cubicBezTo>
                <a:cubicBezTo>
                  <a:pt x="286657" y="381000"/>
                  <a:pt x="274554" y="389912"/>
                  <a:pt x="272143" y="402771"/>
                </a:cubicBezTo>
                <a:cubicBezTo>
                  <a:pt x="266035" y="435349"/>
                  <a:pt x="292772" y="551273"/>
                  <a:pt x="228600" y="576942"/>
                </a:cubicBezTo>
                <a:cubicBezTo>
                  <a:pt x="204777" y="586471"/>
                  <a:pt x="177800" y="584199"/>
                  <a:pt x="152400" y="587828"/>
                </a:cubicBezTo>
                <a:cubicBezTo>
                  <a:pt x="141514" y="595085"/>
                  <a:pt x="131698" y="604286"/>
                  <a:pt x="119743" y="609600"/>
                </a:cubicBezTo>
                <a:cubicBezTo>
                  <a:pt x="98772" y="618921"/>
                  <a:pt x="54428" y="631371"/>
                  <a:pt x="54428" y="631371"/>
                </a:cubicBezTo>
                <a:cubicBezTo>
                  <a:pt x="20481" y="733218"/>
                  <a:pt x="51637" y="631938"/>
                  <a:pt x="21771" y="870857"/>
                </a:cubicBezTo>
                <a:cubicBezTo>
                  <a:pt x="5192" y="1003487"/>
                  <a:pt x="3628" y="1006928"/>
                  <a:pt x="0" y="1034142"/>
                </a:cubicBezTo>
                <a:close/>
              </a:path>
            </a:pathLst>
          </a:cu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0A4CC062-C9E5-2BB5-110D-464688FC8815}"/>
              </a:ext>
            </a:extLst>
          </p:cNvPr>
          <p:cNvSpPr/>
          <p:nvPr/>
        </p:nvSpPr>
        <p:spPr>
          <a:xfrm>
            <a:off x="8802079" y="7004275"/>
            <a:ext cx="990600" cy="4550175"/>
          </a:xfrm>
          <a:prstGeom prst="arc">
            <a:avLst>
              <a:gd name="adj1" fmla="val 15784823"/>
              <a:gd name="adj2" fmla="val 562841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6BFDD9FB-ED37-899A-8915-F5D0A193AB41}"/>
              </a:ext>
            </a:extLst>
          </p:cNvPr>
          <p:cNvSpPr/>
          <p:nvPr/>
        </p:nvSpPr>
        <p:spPr>
          <a:xfrm flipH="1">
            <a:off x="8299893" y="7008908"/>
            <a:ext cx="990600" cy="4550175"/>
          </a:xfrm>
          <a:prstGeom prst="arc">
            <a:avLst>
              <a:gd name="adj1" fmla="val 15784823"/>
              <a:gd name="adj2" fmla="val 562841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FA679FCF-47CD-236C-D1B5-BD4CAABCC28B}"/>
              </a:ext>
            </a:extLst>
          </p:cNvPr>
          <p:cNvSpPr/>
          <p:nvPr/>
        </p:nvSpPr>
        <p:spPr>
          <a:xfrm>
            <a:off x="8638793" y="7008908"/>
            <a:ext cx="1836543" cy="4550175"/>
          </a:xfrm>
          <a:prstGeom prst="arc">
            <a:avLst>
              <a:gd name="adj1" fmla="val 15442022"/>
              <a:gd name="adj2" fmla="val 580434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3E4C5FD4-8EB8-A341-6FA8-AA41DB8239FE}"/>
              </a:ext>
            </a:extLst>
          </p:cNvPr>
          <p:cNvSpPr/>
          <p:nvPr/>
        </p:nvSpPr>
        <p:spPr>
          <a:xfrm>
            <a:off x="8954479" y="7156676"/>
            <a:ext cx="336014" cy="4501994"/>
          </a:xfrm>
          <a:prstGeom prst="arc">
            <a:avLst>
              <a:gd name="adj1" fmla="val 16097540"/>
              <a:gd name="adj2" fmla="val 550964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A7B03818-DD4E-DFFC-CECB-683E305E1EC6}"/>
              </a:ext>
            </a:extLst>
          </p:cNvPr>
          <p:cNvSpPr/>
          <p:nvPr/>
        </p:nvSpPr>
        <p:spPr>
          <a:xfrm flipH="1">
            <a:off x="7722717" y="7004275"/>
            <a:ext cx="1720175" cy="4550175"/>
          </a:xfrm>
          <a:prstGeom prst="arc">
            <a:avLst>
              <a:gd name="adj1" fmla="val 15453076"/>
              <a:gd name="adj2" fmla="val 572795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B88AE4B0-964D-1221-188E-CE96C86FDE19}"/>
              </a:ext>
            </a:extLst>
          </p:cNvPr>
          <p:cNvSpPr/>
          <p:nvPr/>
        </p:nvSpPr>
        <p:spPr>
          <a:xfrm flipH="1">
            <a:off x="7156658" y="7058701"/>
            <a:ext cx="2636013" cy="4550175"/>
          </a:xfrm>
          <a:prstGeom prst="arc">
            <a:avLst>
              <a:gd name="adj1" fmla="val 15453076"/>
              <a:gd name="adj2" fmla="val 617576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844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825D9-A823-5A37-9DDA-07CDDFC4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90" y="2504170"/>
            <a:ext cx="4412419" cy="624680"/>
          </a:xfrm>
        </p:spPr>
        <p:txBody>
          <a:bodyPr anchor="t"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Who </a:t>
            </a:r>
            <a:r>
              <a:rPr lang="es-ES" sz="3200" dirty="0" err="1">
                <a:solidFill>
                  <a:schemeClr val="bg1"/>
                </a:solidFill>
              </a:rPr>
              <a:t>we</a:t>
            </a:r>
            <a:r>
              <a:rPr lang="es-ES" sz="3200" dirty="0">
                <a:solidFill>
                  <a:schemeClr val="bg1"/>
                </a:solidFill>
              </a:rPr>
              <a:t> are?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6D4868-2354-532C-479C-F9F844493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21" y="7055586"/>
            <a:ext cx="4412417" cy="1031537"/>
          </a:xfrm>
        </p:spPr>
        <p:txBody>
          <a:bodyPr>
            <a:norm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Techincians</a:t>
            </a:r>
            <a:r>
              <a:rPr lang="es-ES" sz="22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6BEB3F-7C0B-C28F-9C44-BA0A5238E9AE}"/>
              </a:ext>
            </a:extLst>
          </p:cNvPr>
          <p:cNvSpPr txBox="1"/>
          <p:nvPr/>
        </p:nvSpPr>
        <p:spPr>
          <a:xfrm>
            <a:off x="254650" y="3286150"/>
            <a:ext cx="509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Hector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ADCarry</a:t>
            </a:r>
            <a:r>
              <a:rPr lang="es-ES" sz="2200" dirty="0">
                <a:solidFill>
                  <a:schemeClr val="bg1"/>
                </a:solidFill>
              </a:rPr>
              <a:t>: </a:t>
            </a:r>
            <a:r>
              <a:rPr lang="es-ES" sz="2200" dirty="0" err="1">
                <a:solidFill>
                  <a:schemeClr val="bg1"/>
                </a:solidFill>
              </a:rPr>
              <a:t>Techinican</a:t>
            </a:r>
            <a:r>
              <a:rPr lang="es-ES" sz="2200" dirty="0">
                <a:solidFill>
                  <a:schemeClr val="bg1"/>
                </a:solidFill>
              </a:rPr>
              <a:t> manager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C5B67-3F15-6ACF-067A-F82670EDA71F}"/>
              </a:ext>
            </a:extLst>
          </p:cNvPr>
          <p:cNvSpPr txBox="1"/>
          <p:nvPr/>
        </p:nvSpPr>
        <p:spPr>
          <a:xfrm>
            <a:off x="268208" y="4106186"/>
            <a:ext cx="4676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Francisca Marcos: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C851D1-7814-C557-7AC5-A85C26087B33}"/>
              </a:ext>
            </a:extLst>
          </p:cNvPr>
          <p:cNvSpPr txBox="1"/>
          <p:nvPr/>
        </p:nvSpPr>
        <p:spPr>
          <a:xfrm>
            <a:off x="296237" y="4903114"/>
            <a:ext cx="4998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Carles Morales: </a:t>
            </a:r>
            <a:r>
              <a:rPr lang="es-ES" sz="2200" dirty="0" err="1">
                <a:solidFill>
                  <a:schemeClr val="bg1"/>
                </a:solidFill>
              </a:rPr>
              <a:t>Practice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E3044A66-5270-D795-849C-B6DAC567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56" y="-5120315"/>
            <a:ext cx="4612379" cy="463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2AD8841A-6C91-4A8A-BC9F-CB9225A67B59}"/>
              </a:ext>
            </a:extLst>
          </p:cNvPr>
          <p:cNvSpPr/>
          <p:nvPr/>
        </p:nvSpPr>
        <p:spPr>
          <a:xfrm>
            <a:off x="6718112" y="1552551"/>
            <a:ext cx="4176530" cy="4137791"/>
          </a:xfrm>
          <a:custGeom>
            <a:avLst/>
            <a:gdLst>
              <a:gd name="connsiteX0" fmla="*/ 0 w 4173207"/>
              <a:gd name="connsiteY0" fmla="*/ 2086604 h 4173207"/>
              <a:gd name="connsiteX1" fmla="*/ 2086604 w 4173207"/>
              <a:gd name="connsiteY1" fmla="*/ 0 h 4173207"/>
              <a:gd name="connsiteX2" fmla="*/ 4173208 w 4173207"/>
              <a:gd name="connsiteY2" fmla="*/ 2086604 h 4173207"/>
              <a:gd name="connsiteX3" fmla="*/ 2086604 w 4173207"/>
              <a:gd name="connsiteY3" fmla="*/ 4173208 h 4173207"/>
              <a:gd name="connsiteX4" fmla="*/ 0 w 4173207"/>
              <a:gd name="connsiteY4" fmla="*/ 2086604 h 4173207"/>
              <a:gd name="connsiteX0" fmla="*/ 2247 w 4175455"/>
              <a:gd name="connsiteY0" fmla="*/ 2032176 h 4118780"/>
              <a:gd name="connsiteX1" fmla="*/ 1805822 w 4175455"/>
              <a:gd name="connsiteY1" fmla="*/ 0 h 4118780"/>
              <a:gd name="connsiteX2" fmla="*/ 4175455 w 4175455"/>
              <a:gd name="connsiteY2" fmla="*/ 2032176 h 4118780"/>
              <a:gd name="connsiteX3" fmla="*/ 2088851 w 4175455"/>
              <a:gd name="connsiteY3" fmla="*/ 4118780 h 4118780"/>
              <a:gd name="connsiteX4" fmla="*/ 2247 w 4175455"/>
              <a:gd name="connsiteY4" fmla="*/ 2032176 h 4118780"/>
              <a:gd name="connsiteX0" fmla="*/ 3322 w 4176530"/>
              <a:gd name="connsiteY0" fmla="*/ 2051125 h 4137729"/>
              <a:gd name="connsiteX1" fmla="*/ 1806897 w 4176530"/>
              <a:gd name="connsiteY1" fmla="*/ 18949 h 4137729"/>
              <a:gd name="connsiteX2" fmla="*/ 4176530 w 4176530"/>
              <a:gd name="connsiteY2" fmla="*/ 2051125 h 4137729"/>
              <a:gd name="connsiteX3" fmla="*/ 2089926 w 4176530"/>
              <a:gd name="connsiteY3" fmla="*/ 4137729 h 4137729"/>
              <a:gd name="connsiteX4" fmla="*/ 3322 w 4176530"/>
              <a:gd name="connsiteY4" fmla="*/ 2051125 h 4137729"/>
              <a:gd name="connsiteX0" fmla="*/ 3322 w 4176530"/>
              <a:gd name="connsiteY0" fmla="*/ 2051125 h 4137791"/>
              <a:gd name="connsiteX1" fmla="*/ 1806897 w 4176530"/>
              <a:gd name="connsiteY1" fmla="*/ 18949 h 4137791"/>
              <a:gd name="connsiteX2" fmla="*/ 4176530 w 4176530"/>
              <a:gd name="connsiteY2" fmla="*/ 2051125 h 4137791"/>
              <a:gd name="connsiteX3" fmla="*/ 2089926 w 4176530"/>
              <a:gd name="connsiteY3" fmla="*/ 4137729 h 4137791"/>
              <a:gd name="connsiteX4" fmla="*/ 3322 w 4176530"/>
              <a:gd name="connsiteY4" fmla="*/ 2051125 h 413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530" h="4137791">
                <a:moveTo>
                  <a:pt x="3322" y="2051125"/>
                </a:moveTo>
                <a:cubicBezTo>
                  <a:pt x="-43849" y="1364662"/>
                  <a:pt x="404125" y="193121"/>
                  <a:pt x="1806897" y="18949"/>
                </a:cubicBezTo>
                <a:cubicBezTo>
                  <a:pt x="3209669" y="-155223"/>
                  <a:pt x="4176530" y="898725"/>
                  <a:pt x="4176530" y="2051125"/>
                </a:cubicBezTo>
                <a:cubicBezTo>
                  <a:pt x="4176530" y="3203525"/>
                  <a:pt x="3808383" y="4126843"/>
                  <a:pt x="2089926" y="4137729"/>
                </a:cubicBezTo>
                <a:cubicBezTo>
                  <a:pt x="371469" y="4148615"/>
                  <a:pt x="50493" y="2737588"/>
                  <a:pt x="3322" y="2051125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5719729-6BBA-A222-9CDD-D4D9C22D0884}"/>
              </a:ext>
            </a:extLst>
          </p:cNvPr>
          <p:cNvSpPr/>
          <p:nvPr/>
        </p:nvSpPr>
        <p:spPr>
          <a:xfrm>
            <a:off x="7402286" y="1502228"/>
            <a:ext cx="3197514" cy="4147457"/>
          </a:xfrm>
          <a:custGeom>
            <a:avLst/>
            <a:gdLst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023257 w 3197514"/>
              <a:gd name="connsiteY116" fmla="*/ 0 h 4147457"/>
              <a:gd name="connsiteX117" fmla="*/ 1730828 w 3197514"/>
              <a:gd name="connsiteY117" fmla="*/ 32657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023257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197428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197428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59428 w 3197514"/>
              <a:gd name="connsiteY121" fmla="*/ 97971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197514" h="4147457">
                <a:moveTo>
                  <a:pt x="3178628" y="1012371"/>
                </a:moveTo>
                <a:lnTo>
                  <a:pt x="3178628" y="1012371"/>
                </a:lnTo>
                <a:lnTo>
                  <a:pt x="3026228" y="1066800"/>
                </a:lnTo>
                <a:cubicBezTo>
                  <a:pt x="3007893" y="1073555"/>
                  <a:pt x="2990516" y="1082956"/>
                  <a:pt x="2971800" y="1088571"/>
                </a:cubicBezTo>
                <a:cubicBezTo>
                  <a:pt x="2954078" y="1093888"/>
                  <a:pt x="2935514" y="1095828"/>
                  <a:pt x="2917371" y="1099457"/>
                </a:cubicBezTo>
                <a:cubicBezTo>
                  <a:pt x="2819400" y="1095828"/>
                  <a:pt x="2721496" y="1088571"/>
                  <a:pt x="2623457" y="1088571"/>
                </a:cubicBezTo>
                <a:cubicBezTo>
                  <a:pt x="2596767" y="1088571"/>
                  <a:pt x="2543372" y="1103150"/>
                  <a:pt x="2514600" y="1110343"/>
                </a:cubicBezTo>
                <a:cubicBezTo>
                  <a:pt x="2408091" y="1270106"/>
                  <a:pt x="2516227" y="1102052"/>
                  <a:pt x="2449285" y="1219200"/>
                </a:cubicBezTo>
                <a:cubicBezTo>
                  <a:pt x="2387750" y="1326885"/>
                  <a:pt x="2471521" y="1163841"/>
                  <a:pt x="2405743" y="1295400"/>
                </a:cubicBezTo>
                <a:cubicBezTo>
                  <a:pt x="2402114" y="1324429"/>
                  <a:pt x="2399667" y="1353629"/>
                  <a:pt x="2394857" y="1382486"/>
                </a:cubicBezTo>
                <a:cubicBezTo>
                  <a:pt x="2392397" y="1397243"/>
                  <a:pt x="2383971" y="1411067"/>
                  <a:pt x="2383971" y="1426028"/>
                </a:cubicBezTo>
                <a:cubicBezTo>
                  <a:pt x="2383971" y="1567589"/>
                  <a:pt x="2391228" y="1709057"/>
                  <a:pt x="2394857" y="1850571"/>
                </a:cubicBezTo>
                <a:cubicBezTo>
                  <a:pt x="2388559" y="1872612"/>
                  <a:pt x="2378294" y="1937843"/>
                  <a:pt x="2351314" y="1959428"/>
                </a:cubicBezTo>
                <a:cubicBezTo>
                  <a:pt x="2342354" y="1966596"/>
                  <a:pt x="2329543" y="1966685"/>
                  <a:pt x="2318657" y="1970314"/>
                </a:cubicBezTo>
                <a:cubicBezTo>
                  <a:pt x="2304143" y="1981200"/>
                  <a:pt x="2289052" y="1991356"/>
                  <a:pt x="2275114" y="2002971"/>
                </a:cubicBezTo>
                <a:cubicBezTo>
                  <a:pt x="2267230" y="2009541"/>
                  <a:pt x="2261357" y="2018332"/>
                  <a:pt x="2253343" y="2024743"/>
                </a:cubicBezTo>
                <a:cubicBezTo>
                  <a:pt x="2184682" y="2079672"/>
                  <a:pt x="2251480" y="2015717"/>
                  <a:pt x="2198914" y="2068286"/>
                </a:cubicBezTo>
                <a:cubicBezTo>
                  <a:pt x="2176556" y="2135357"/>
                  <a:pt x="2202126" y="2063782"/>
                  <a:pt x="2166257" y="2144486"/>
                </a:cubicBezTo>
                <a:cubicBezTo>
                  <a:pt x="2135558" y="2213559"/>
                  <a:pt x="2160989" y="2182410"/>
                  <a:pt x="2122714" y="2220686"/>
                </a:cubicBezTo>
                <a:cubicBezTo>
                  <a:pt x="2119085" y="2271486"/>
                  <a:pt x="2117452" y="2322468"/>
                  <a:pt x="2111828" y="2373086"/>
                </a:cubicBezTo>
                <a:cubicBezTo>
                  <a:pt x="2110176" y="2387955"/>
                  <a:pt x="2104188" y="2402024"/>
                  <a:pt x="2100943" y="2416628"/>
                </a:cubicBezTo>
                <a:cubicBezTo>
                  <a:pt x="2096929" y="2434690"/>
                  <a:pt x="2093686" y="2452914"/>
                  <a:pt x="2090057" y="2471057"/>
                </a:cubicBezTo>
                <a:cubicBezTo>
                  <a:pt x="2093686" y="2489200"/>
                  <a:pt x="2090189" y="2510430"/>
                  <a:pt x="2100943" y="2525486"/>
                </a:cubicBezTo>
                <a:cubicBezTo>
                  <a:pt x="2113317" y="2542810"/>
                  <a:pt x="2169816" y="2553590"/>
                  <a:pt x="2188028" y="2558143"/>
                </a:cubicBezTo>
                <a:cubicBezTo>
                  <a:pt x="2279975" y="2551070"/>
                  <a:pt x="2358269" y="2537139"/>
                  <a:pt x="2449285" y="2558143"/>
                </a:cubicBezTo>
                <a:cubicBezTo>
                  <a:pt x="2459285" y="2560451"/>
                  <a:pt x="2462846" y="2573756"/>
                  <a:pt x="2471057" y="2579914"/>
                </a:cubicBezTo>
                <a:cubicBezTo>
                  <a:pt x="2506491" y="2606489"/>
                  <a:pt x="2579914" y="2656114"/>
                  <a:pt x="2579914" y="2656114"/>
                </a:cubicBezTo>
                <a:cubicBezTo>
                  <a:pt x="2605314" y="2696028"/>
                  <a:pt x="2628831" y="2737206"/>
                  <a:pt x="2656114" y="2775857"/>
                </a:cubicBezTo>
                <a:cubicBezTo>
                  <a:pt x="2726395" y="2875421"/>
                  <a:pt x="2702369" y="2800300"/>
                  <a:pt x="2721428" y="2895600"/>
                </a:cubicBezTo>
                <a:cubicBezTo>
                  <a:pt x="2717800" y="2957286"/>
                  <a:pt x="2718892" y="3019431"/>
                  <a:pt x="2710543" y="3080657"/>
                </a:cubicBezTo>
                <a:cubicBezTo>
                  <a:pt x="2707903" y="3100018"/>
                  <a:pt x="2695632" y="3116790"/>
                  <a:pt x="2688771" y="3135086"/>
                </a:cubicBezTo>
                <a:cubicBezTo>
                  <a:pt x="2684742" y="3145830"/>
                  <a:pt x="2683458" y="3157712"/>
                  <a:pt x="2677885" y="3167743"/>
                </a:cubicBezTo>
                <a:cubicBezTo>
                  <a:pt x="2665178" y="3190616"/>
                  <a:pt x="2644061" y="3208763"/>
                  <a:pt x="2634343" y="3233057"/>
                </a:cubicBezTo>
                <a:cubicBezTo>
                  <a:pt x="2559003" y="3421403"/>
                  <a:pt x="2656022" y="3189700"/>
                  <a:pt x="2590800" y="3320143"/>
                </a:cubicBezTo>
                <a:cubicBezTo>
                  <a:pt x="2553768" y="3394208"/>
                  <a:pt x="2614765" y="3305748"/>
                  <a:pt x="2558143" y="3396343"/>
                </a:cubicBezTo>
                <a:cubicBezTo>
                  <a:pt x="2548527" y="3411728"/>
                  <a:pt x="2535549" y="3424790"/>
                  <a:pt x="2525485" y="3439886"/>
                </a:cubicBezTo>
                <a:cubicBezTo>
                  <a:pt x="2478218" y="3510785"/>
                  <a:pt x="2515304" y="3479330"/>
                  <a:pt x="2460171" y="3516086"/>
                </a:cubicBezTo>
                <a:cubicBezTo>
                  <a:pt x="2427015" y="3565821"/>
                  <a:pt x="2447649" y="3539494"/>
                  <a:pt x="2394857" y="3592286"/>
                </a:cubicBezTo>
                <a:lnTo>
                  <a:pt x="2373085" y="3614057"/>
                </a:lnTo>
                <a:cubicBezTo>
                  <a:pt x="2369457" y="3624943"/>
                  <a:pt x="2367332" y="3636451"/>
                  <a:pt x="2362200" y="3646714"/>
                </a:cubicBezTo>
                <a:cubicBezTo>
                  <a:pt x="2348469" y="3674175"/>
                  <a:pt x="2338905" y="3680894"/>
                  <a:pt x="2318657" y="3701143"/>
                </a:cubicBezTo>
                <a:cubicBezTo>
                  <a:pt x="2312083" y="3717578"/>
                  <a:pt x="2294295" y="3772883"/>
                  <a:pt x="2275114" y="3788228"/>
                </a:cubicBezTo>
                <a:cubicBezTo>
                  <a:pt x="2266154" y="3795396"/>
                  <a:pt x="2253343" y="3795485"/>
                  <a:pt x="2242457" y="3799114"/>
                </a:cubicBezTo>
                <a:cubicBezTo>
                  <a:pt x="2226293" y="3823359"/>
                  <a:pt x="2221070" y="3835818"/>
                  <a:pt x="2198914" y="3853543"/>
                </a:cubicBezTo>
                <a:cubicBezTo>
                  <a:pt x="2188698" y="3861716"/>
                  <a:pt x="2176473" y="3867141"/>
                  <a:pt x="2166257" y="3875314"/>
                </a:cubicBezTo>
                <a:cubicBezTo>
                  <a:pt x="2158243" y="3881725"/>
                  <a:pt x="2153665" y="3892496"/>
                  <a:pt x="2144485" y="3897086"/>
                </a:cubicBezTo>
                <a:cubicBezTo>
                  <a:pt x="2131104" y="3903777"/>
                  <a:pt x="2115457" y="3904343"/>
                  <a:pt x="2100943" y="3907971"/>
                </a:cubicBezTo>
                <a:cubicBezTo>
                  <a:pt x="2063790" y="3932739"/>
                  <a:pt x="2027826" y="3953632"/>
                  <a:pt x="2002971" y="3995057"/>
                </a:cubicBezTo>
                <a:cubicBezTo>
                  <a:pt x="1992085" y="4013200"/>
                  <a:pt x="1979776" y="4030562"/>
                  <a:pt x="1970314" y="4049486"/>
                </a:cubicBezTo>
                <a:cubicBezTo>
                  <a:pt x="1965182" y="4059749"/>
                  <a:pt x="1966596" y="4073183"/>
                  <a:pt x="1959428" y="4082143"/>
                </a:cubicBezTo>
                <a:cubicBezTo>
                  <a:pt x="1951255" y="4092359"/>
                  <a:pt x="1937657" y="4096657"/>
                  <a:pt x="1926771" y="4103914"/>
                </a:cubicBezTo>
                <a:cubicBezTo>
                  <a:pt x="1902153" y="4140841"/>
                  <a:pt x="1914251" y="4127320"/>
                  <a:pt x="1894114" y="4147457"/>
                </a:cubicBezTo>
                <a:lnTo>
                  <a:pt x="1981200" y="3875314"/>
                </a:lnTo>
                <a:cubicBezTo>
                  <a:pt x="2006600" y="3849914"/>
                  <a:pt x="2037475" y="3829002"/>
                  <a:pt x="2057400" y="3799114"/>
                </a:cubicBezTo>
                <a:cubicBezTo>
                  <a:pt x="2067663" y="3783719"/>
                  <a:pt x="2068285" y="3763188"/>
                  <a:pt x="2068285" y="3744686"/>
                </a:cubicBezTo>
                <a:cubicBezTo>
                  <a:pt x="2068285" y="3545127"/>
                  <a:pt x="2085516" y="3594089"/>
                  <a:pt x="2035628" y="3494314"/>
                </a:cubicBezTo>
                <a:cubicBezTo>
                  <a:pt x="2032000" y="3472543"/>
                  <a:pt x="2030096" y="3450413"/>
                  <a:pt x="2024743" y="3429000"/>
                </a:cubicBezTo>
                <a:cubicBezTo>
                  <a:pt x="2019177" y="3406736"/>
                  <a:pt x="2008537" y="3385950"/>
                  <a:pt x="2002971" y="3363686"/>
                </a:cubicBezTo>
                <a:cubicBezTo>
                  <a:pt x="1968939" y="3227562"/>
                  <a:pt x="2012433" y="3396804"/>
                  <a:pt x="1981200" y="3287486"/>
                </a:cubicBezTo>
                <a:cubicBezTo>
                  <a:pt x="1975080" y="3266067"/>
                  <a:pt x="1967566" y="3216253"/>
                  <a:pt x="1948543" y="3200400"/>
                </a:cubicBezTo>
                <a:cubicBezTo>
                  <a:pt x="1937050" y="3190822"/>
                  <a:pt x="1919514" y="3193143"/>
                  <a:pt x="1905000" y="3189514"/>
                </a:cubicBezTo>
                <a:cubicBezTo>
                  <a:pt x="1885644" y="3150804"/>
                  <a:pt x="1883022" y="3150692"/>
                  <a:pt x="1872343" y="3113314"/>
                </a:cubicBezTo>
                <a:cubicBezTo>
                  <a:pt x="1861490" y="3075329"/>
                  <a:pt x="1863843" y="3060049"/>
                  <a:pt x="1839685" y="3026228"/>
                </a:cubicBezTo>
                <a:cubicBezTo>
                  <a:pt x="1830737" y="3013701"/>
                  <a:pt x="1817914" y="3004457"/>
                  <a:pt x="1807028" y="2993571"/>
                </a:cubicBezTo>
                <a:cubicBezTo>
                  <a:pt x="1788565" y="2901251"/>
                  <a:pt x="1785257" y="2897405"/>
                  <a:pt x="1785257" y="2764971"/>
                </a:cubicBezTo>
                <a:cubicBezTo>
                  <a:pt x="1785257" y="2710422"/>
                  <a:pt x="1784310" y="2654936"/>
                  <a:pt x="1796143" y="2601686"/>
                </a:cubicBezTo>
                <a:cubicBezTo>
                  <a:pt x="1799483" y="2586658"/>
                  <a:pt x="1819852" y="2581555"/>
                  <a:pt x="1828800" y="2569028"/>
                </a:cubicBezTo>
                <a:cubicBezTo>
                  <a:pt x="1838232" y="2555823"/>
                  <a:pt x="1841570" y="2538988"/>
                  <a:pt x="1850571" y="2525486"/>
                </a:cubicBezTo>
                <a:cubicBezTo>
                  <a:pt x="1856264" y="2516946"/>
                  <a:pt x="1865932" y="2511728"/>
                  <a:pt x="1872343" y="2503714"/>
                </a:cubicBezTo>
                <a:cubicBezTo>
                  <a:pt x="1880516" y="2493498"/>
                  <a:pt x="1886510" y="2481703"/>
                  <a:pt x="1894114" y="2471057"/>
                </a:cubicBezTo>
                <a:cubicBezTo>
                  <a:pt x="1904659" y="2456293"/>
                  <a:pt x="1915885" y="2442028"/>
                  <a:pt x="1926771" y="2427514"/>
                </a:cubicBezTo>
                <a:cubicBezTo>
                  <a:pt x="1930400" y="2416628"/>
                  <a:pt x="1935168" y="2406058"/>
                  <a:pt x="1937657" y="2394857"/>
                </a:cubicBezTo>
                <a:cubicBezTo>
                  <a:pt x="1959579" y="2296212"/>
                  <a:pt x="1947525" y="2286811"/>
                  <a:pt x="1926771" y="2155371"/>
                </a:cubicBezTo>
                <a:cubicBezTo>
                  <a:pt x="1924981" y="2144037"/>
                  <a:pt x="1921578" y="2132677"/>
                  <a:pt x="1915885" y="2122714"/>
                </a:cubicBezTo>
                <a:cubicBezTo>
                  <a:pt x="1906884" y="2106962"/>
                  <a:pt x="1896057" y="2092000"/>
                  <a:pt x="1883228" y="2079171"/>
                </a:cubicBezTo>
                <a:cubicBezTo>
                  <a:pt x="1857368" y="2053311"/>
                  <a:pt x="1826293" y="2033957"/>
                  <a:pt x="1796143" y="2013857"/>
                </a:cubicBezTo>
                <a:cubicBezTo>
                  <a:pt x="1792514" y="2002971"/>
                  <a:pt x="1790389" y="1991463"/>
                  <a:pt x="1785257" y="1981200"/>
                </a:cubicBezTo>
                <a:cubicBezTo>
                  <a:pt x="1769176" y="1949038"/>
                  <a:pt x="1719150" y="1896339"/>
                  <a:pt x="1698171" y="1883228"/>
                </a:cubicBezTo>
                <a:cubicBezTo>
                  <a:pt x="1669142" y="1865085"/>
                  <a:pt x="1635290" y="1853006"/>
                  <a:pt x="1611085" y="1828800"/>
                </a:cubicBezTo>
                <a:cubicBezTo>
                  <a:pt x="1552582" y="1770296"/>
                  <a:pt x="1585144" y="1795818"/>
                  <a:pt x="1513114" y="1752600"/>
                </a:cubicBezTo>
                <a:cubicBezTo>
                  <a:pt x="1307769" y="1429914"/>
                  <a:pt x="1560927" y="1802939"/>
                  <a:pt x="1349828" y="1556657"/>
                </a:cubicBezTo>
                <a:cubicBezTo>
                  <a:pt x="1330789" y="1534445"/>
                  <a:pt x="1322105" y="1505065"/>
                  <a:pt x="1306285" y="1480457"/>
                </a:cubicBezTo>
                <a:cubicBezTo>
                  <a:pt x="1289406" y="1454200"/>
                  <a:pt x="1268216" y="1430841"/>
                  <a:pt x="1251857" y="1404257"/>
                </a:cubicBezTo>
                <a:cubicBezTo>
                  <a:pt x="1239100" y="1383527"/>
                  <a:pt x="1226897" y="1362035"/>
                  <a:pt x="1219200" y="1338943"/>
                </a:cubicBezTo>
                <a:cubicBezTo>
                  <a:pt x="1205007" y="1296363"/>
                  <a:pt x="1186543" y="1208314"/>
                  <a:pt x="1186543" y="1208314"/>
                </a:cubicBezTo>
                <a:cubicBezTo>
                  <a:pt x="1182914" y="1161143"/>
                  <a:pt x="1181185" y="1113787"/>
                  <a:pt x="1175657" y="1066800"/>
                </a:cubicBezTo>
                <a:cubicBezTo>
                  <a:pt x="1173909" y="1051941"/>
                  <a:pt x="1168017" y="1037862"/>
                  <a:pt x="1164771" y="1023257"/>
                </a:cubicBezTo>
                <a:cubicBezTo>
                  <a:pt x="1160757" y="1005195"/>
                  <a:pt x="1157899" y="986890"/>
                  <a:pt x="1153885" y="968828"/>
                </a:cubicBezTo>
                <a:cubicBezTo>
                  <a:pt x="1144772" y="927818"/>
                  <a:pt x="1144237" y="928998"/>
                  <a:pt x="1132114" y="892628"/>
                </a:cubicBezTo>
                <a:cubicBezTo>
                  <a:pt x="1130495" y="868344"/>
                  <a:pt x="1166940" y="707571"/>
                  <a:pt x="1077685" y="707571"/>
                </a:cubicBezTo>
                <a:cubicBezTo>
                  <a:pt x="1064602" y="707571"/>
                  <a:pt x="1055914" y="722086"/>
                  <a:pt x="1045028" y="729343"/>
                </a:cubicBezTo>
                <a:cubicBezTo>
                  <a:pt x="976085" y="725714"/>
                  <a:pt x="906979" y="724438"/>
                  <a:pt x="838200" y="718457"/>
                </a:cubicBezTo>
                <a:cubicBezTo>
                  <a:pt x="823295" y="717161"/>
                  <a:pt x="809618" y="707571"/>
                  <a:pt x="794657" y="707571"/>
                </a:cubicBezTo>
                <a:cubicBezTo>
                  <a:pt x="768999" y="707571"/>
                  <a:pt x="743857" y="714828"/>
                  <a:pt x="718457" y="718457"/>
                </a:cubicBezTo>
                <a:cubicBezTo>
                  <a:pt x="643406" y="743474"/>
                  <a:pt x="669370" y="724001"/>
                  <a:pt x="631371" y="762000"/>
                </a:cubicBezTo>
                <a:cubicBezTo>
                  <a:pt x="620789" y="793744"/>
                  <a:pt x="617929" y="807456"/>
                  <a:pt x="598714" y="838200"/>
                </a:cubicBezTo>
                <a:cubicBezTo>
                  <a:pt x="589098" y="853585"/>
                  <a:pt x="581153" y="871679"/>
                  <a:pt x="566057" y="881743"/>
                </a:cubicBezTo>
                <a:cubicBezTo>
                  <a:pt x="542382" y="897526"/>
                  <a:pt x="475523" y="908558"/>
                  <a:pt x="446314" y="914400"/>
                </a:cubicBezTo>
                <a:cubicBezTo>
                  <a:pt x="387686" y="909070"/>
                  <a:pt x="335716" y="923545"/>
                  <a:pt x="293914" y="881743"/>
                </a:cubicBezTo>
                <a:cubicBezTo>
                  <a:pt x="284663" y="872492"/>
                  <a:pt x="279838" y="859667"/>
                  <a:pt x="272143" y="849086"/>
                </a:cubicBezTo>
                <a:cubicBezTo>
                  <a:pt x="250801" y="819740"/>
                  <a:pt x="206828" y="762000"/>
                  <a:pt x="206828" y="762000"/>
                </a:cubicBezTo>
                <a:cubicBezTo>
                  <a:pt x="203200" y="747486"/>
                  <a:pt x="198619" y="733177"/>
                  <a:pt x="195943" y="718457"/>
                </a:cubicBezTo>
                <a:cubicBezTo>
                  <a:pt x="191353" y="693213"/>
                  <a:pt x="191808" y="667011"/>
                  <a:pt x="185057" y="642257"/>
                </a:cubicBezTo>
                <a:cubicBezTo>
                  <a:pt x="180787" y="626601"/>
                  <a:pt x="175498" y="609400"/>
                  <a:pt x="163285" y="598714"/>
                </a:cubicBezTo>
                <a:cubicBezTo>
                  <a:pt x="136872" y="575602"/>
                  <a:pt x="65035" y="555079"/>
                  <a:pt x="32657" y="544286"/>
                </a:cubicBezTo>
                <a:lnTo>
                  <a:pt x="0" y="533400"/>
                </a:lnTo>
                <a:lnTo>
                  <a:pt x="217714" y="359228"/>
                </a:lnTo>
                <a:cubicBezTo>
                  <a:pt x="246743" y="344714"/>
                  <a:pt x="279182" y="335611"/>
                  <a:pt x="304800" y="315686"/>
                </a:cubicBezTo>
                <a:cubicBezTo>
                  <a:pt x="313858" y="308641"/>
                  <a:pt x="305654" y="288601"/>
                  <a:pt x="315685" y="283028"/>
                </a:cubicBezTo>
                <a:cubicBezTo>
                  <a:pt x="341841" y="268496"/>
                  <a:pt x="373742" y="268514"/>
                  <a:pt x="402771" y="261257"/>
                </a:cubicBezTo>
                <a:cubicBezTo>
                  <a:pt x="454184" y="248404"/>
                  <a:pt x="432933" y="257061"/>
                  <a:pt x="468085" y="239486"/>
                </a:cubicBezTo>
                <a:lnTo>
                  <a:pt x="598714" y="152400"/>
                </a:lnTo>
                <a:cubicBezTo>
                  <a:pt x="624505" y="145366"/>
                  <a:pt x="733322" y="120578"/>
                  <a:pt x="772885" y="97971"/>
                </a:cubicBezTo>
                <a:cubicBezTo>
                  <a:pt x="781796" y="92879"/>
                  <a:pt x="786117" y="81893"/>
                  <a:pt x="794657" y="76200"/>
                </a:cubicBezTo>
                <a:cubicBezTo>
                  <a:pt x="833290" y="50445"/>
                  <a:pt x="846754" y="52717"/>
                  <a:pt x="892628" y="43543"/>
                </a:cubicBezTo>
                <a:cubicBezTo>
                  <a:pt x="907142" y="36286"/>
                  <a:pt x="885371" y="29028"/>
                  <a:pt x="936171" y="21771"/>
                </a:cubicBezTo>
                <a:cubicBezTo>
                  <a:pt x="986971" y="14514"/>
                  <a:pt x="1165489" y="6388"/>
                  <a:pt x="1197428" y="0"/>
                </a:cubicBezTo>
                <a:cubicBezTo>
                  <a:pt x="1469369" y="90646"/>
                  <a:pt x="1253671" y="3629"/>
                  <a:pt x="1349828" y="10886"/>
                </a:cubicBezTo>
                <a:cubicBezTo>
                  <a:pt x="1445985" y="18143"/>
                  <a:pt x="1690914" y="32657"/>
                  <a:pt x="1774371" y="43543"/>
                </a:cubicBezTo>
                <a:cubicBezTo>
                  <a:pt x="1857828" y="54429"/>
                  <a:pt x="1792508" y="51315"/>
                  <a:pt x="1850571" y="76200"/>
                </a:cubicBezTo>
                <a:cubicBezTo>
                  <a:pt x="1861118" y="80720"/>
                  <a:pt x="1865085" y="83458"/>
                  <a:pt x="1883228" y="87086"/>
                </a:cubicBezTo>
                <a:cubicBezTo>
                  <a:pt x="1901371" y="90714"/>
                  <a:pt x="1947178" y="93377"/>
                  <a:pt x="1959428" y="97971"/>
                </a:cubicBezTo>
                <a:cubicBezTo>
                  <a:pt x="1976752" y="104468"/>
                  <a:pt x="1963057" y="114300"/>
                  <a:pt x="1970314" y="119743"/>
                </a:cubicBezTo>
                <a:cubicBezTo>
                  <a:pt x="1977571" y="125186"/>
                  <a:pt x="1992085" y="127000"/>
                  <a:pt x="2002971" y="130628"/>
                </a:cubicBezTo>
                <a:cubicBezTo>
                  <a:pt x="2043647" y="157746"/>
                  <a:pt x="2042645" y="161216"/>
                  <a:pt x="2100943" y="174171"/>
                </a:cubicBezTo>
                <a:cubicBezTo>
                  <a:pt x="2144035" y="183747"/>
                  <a:pt x="2231571" y="195943"/>
                  <a:pt x="2231571" y="195943"/>
                </a:cubicBezTo>
                <a:cubicBezTo>
                  <a:pt x="2246085" y="203200"/>
                  <a:pt x="2260285" y="211123"/>
                  <a:pt x="2275114" y="217714"/>
                </a:cubicBezTo>
                <a:cubicBezTo>
                  <a:pt x="2314173" y="235074"/>
                  <a:pt x="2326286" y="238400"/>
                  <a:pt x="2362200" y="250371"/>
                </a:cubicBezTo>
                <a:cubicBezTo>
                  <a:pt x="2425031" y="292259"/>
                  <a:pt x="2363011" y="255049"/>
                  <a:pt x="2460171" y="293914"/>
                </a:cubicBezTo>
                <a:cubicBezTo>
                  <a:pt x="2529667" y="321713"/>
                  <a:pt x="2497122" y="306947"/>
                  <a:pt x="2558143" y="337457"/>
                </a:cubicBezTo>
                <a:cubicBezTo>
                  <a:pt x="2620398" y="399712"/>
                  <a:pt x="2557926" y="344125"/>
                  <a:pt x="2634343" y="391886"/>
                </a:cubicBezTo>
                <a:cubicBezTo>
                  <a:pt x="2649728" y="401502"/>
                  <a:pt x="2663947" y="412928"/>
                  <a:pt x="2677885" y="424543"/>
                </a:cubicBezTo>
                <a:cubicBezTo>
                  <a:pt x="2685769" y="431113"/>
                  <a:pt x="2690856" y="441034"/>
                  <a:pt x="2699657" y="446314"/>
                </a:cubicBezTo>
                <a:cubicBezTo>
                  <a:pt x="2709496" y="452218"/>
                  <a:pt x="2721428" y="453571"/>
                  <a:pt x="2732314" y="457200"/>
                </a:cubicBezTo>
                <a:cubicBezTo>
                  <a:pt x="2746828" y="468086"/>
                  <a:pt x="2763028" y="477028"/>
                  <a:pt x="2775857" y="489857"/>
                </a:cubicBezTo>
                <a:cubicBezTo>
                  <a:pt x="2848432" y="562432"/>
                  <a:pt x="2743195" y="486224"/>
                  <a:pt x="2830285" y="544286"/>
                </a:cubicBezTo>
                <a:cubicBezTo>
                  <a:pt x="2872810" y="629333"/>
                  <a:pt x="2824944" y="549830"/>
                  <a:pt x="2895600" y="620486"/>
                </a:cubicBezTo>
                <a:cubicBezTo>
                  <a:pt x="2997201" y="722087"/>
                  <a:pt x="2855684" y="609597"/>
                  <a:pt x="2971800" y="696686"/>
                </a:cubicBezTo>
                <a:cubicBezTo>
                  <a:pt x="2986945" y="742122"/>
                  <a:pt x="2989576" y="772963"/>
                  <a:pt x="3026228" y="805543"/>
                </a:cubicBezTo>
                <a:cubicBezTo>
                  <a:pt x="3045785" y="822927"/>
                  <a:pt x="3069771" y="834572"/>
                  <a:pt x="3091543" y="849086"/>
                </a:cubicBezTo>
                <a:lnTo>
                  <a:pt x="3124200" y="870857"/>
                </a:lnTo>
                <a:cubicBezTo>
                  <a:pt x="3127828" y="881743"/>
                  <a:pt x="3129392" y="893551"/>
                  <a:pt x="3135085" y="903514"/>
                </a:cubicBezTo>
                <a:cubicBezTo>
                  <a:pt x="3144087" y="919267"/>
                  <a:pt x="3157339" y="932194"/>
                  <a:pt x="3167743" y="947057"/>
                </a:cubicBezTo>
                <a:cubicBezTo>
                  <a:pt x="3209778" y="1007107"/>
                  <a:pt x="3201446" y="992693"/>
                  <a:pt x="3178628" y="1012371"/>
                </a:cubicBezTo>
                <a:close/>
              </a:path>
            </a:pathLst>
          </a:cu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87BE442-C2BF-73BA-5023-D0D8EE535C35}"/>
              </a:ext>
            </a:extLst>
          </p:cNvPr>
          <p:cNvSpPr/>
          <p:nvPr/>
        </p:nvSpPr>
        <p:spPr>
          <a:xfrm>
            <a:off x="6716486" y="2438400"/>
            <a:ext cx="1502228" cy="2024742"/>
          </a:xfrm>
          <a:custGeom>
            <a:avLst/>
            <a:gdLst>
              <a:gd name="connsiteX0" fmla="*/ 0 w 1502228"/>
              <a:gd name="connsiteY0" fmla="*/ 1034142 h 2024742"/>
              <a:gd name="connsiteX1" fmla="*/ 0 w 1502228"/>
              <a:gd name="connsiteY1" fmla="*/ 1034142 h 2024742"/>
              <a:gd name="connsiteX2" fmla="*/ 87085 w 1502228"/>
              <a:gd name="connsiteY2" fmla="*/ 1077685 h 2024742"/>
              <a:gd name="connsiteX3" fmla="*/ 130628 w 1502228"/>
              <a:gd name="connsiteY3" fmla="*/ 1121228 h 2024742"/>
              <a:gd name="connsiteX4" fmla="*/ 163285 w 1502228"/>
              <a:gd name="connsiteY4" fmla="*/ 1164771 h 2024742"/>
              <a:gd name="connsiteX5" fmla="*/ 206828 w 1502228"/>
              <a:gd name="connsiteY5" fmla="*/ 1230085 h 2024742"/>
              <a:gd name="connsiteX6" fmla="*/ 228600 w 1502228"/>
              <a:gd name="connsiteY6" fmla="*/ 1251857 h 2024742"/>
              <a:gd name="connsiteX7" fmla="*/ 261257 w 1502228"/>
              <a:gd name="connsiteY7" fmla="*/ 1328057 h 2024742"/>
              <a:gd name="connsiteX8" fmla="*/ 283028 w 1502228"/>
              <a:gd name="connsiteY8" fmla="*/ 1382485 h 2024742"/>
              <a:gd name="connsiteX9" fmla="*/ 348343 w 1502228"/>
              <a:gd name="connsiteY9" fmla="*/ 1436914 h 2024742"/>
              <a:gd name="connsiteX10" fmla="*/ 391885 w 1502228"/>
              <a:gd name="connsiteY10" fmla="*/ 1447800 h 2024742"/>
              <a:gd name="connsiteX11" fmla="*/ 424543 w 1502228"/>
              <a:gd name="connsiteY11" fmla="*/ 1458685 h 2024742"/>
              <a:gd name="connsiteX12" fmla="*/ 478971 w 1502228"/>
              <a:gd name="connsiteY12" fmla="*/ 1469571 h 2024742"/>
              <a:gd name="connsiteX13" fmla="*/ 555171 w 1502228"/>
              <a:gd name="connsiteY13" fmla="*/ 1502228 h 2024742"/>
              <a:gd name="connsiteX14" fmla="*/ 620485 w 1502228"/>
              <a:gd name="connsiteY14" fmla="*/ 1524000 h 2024742"/>
              <a:gd name="connsiteX15" fmla="*/ 653143 w 1502228"/>
              <a:gd name="connsiteY15" fmla="*/ 1578428 h 2024742"/>
              <a:gd name="connsiteX16" fmla="*/ 664028 w 1502228"/>
              <a:gd name="connsiteY16" fmla="*/ 1621971 h 2024742"/>
              <a:gd name="connsiteX17" fmla="*/ 685800 w 1502228"/>
              <a:gd name="connsiteY17" fmla="*/ 1698171 h 2024742"/>
              <a:gd name="connsiteX18" fmla="*/ 707571 w 1502228"/>
              <a:gd name="connsiteY18" fmla="*/ 1774371 h 2024742"/>
              <a:gd name="connsiteX19" fmla="*/ 729343 w 1502228"/>
              <a:gd name="connsiteY19" fmla="*/ 1796142 h 2024742"/>
              <a:gd name="connsiteX20" fmla="*/ 751114 w 1502228"/>
              <a:gd name="connsiteY20" fmla="*/ 1883228 h 2024742"/>
              <a:gd name="connsiteX21" fmla="*/ 772885 w 1502228"/>
              <a:gd name="connsiteY21" fmla="*/ 1915885 h 2024742"/>
              <a:gd name="connsiteX22" fmla="*/ 827314 w 1502228"/>
              <a:gd name="connsiteY22" fmla="*/ 1937657 h 2024742"/>
              <a:gd name="connsiteX23" fmla="*/ 968828 w 1502228"/>
              <a:gd name="connsiteY23" fmla="*/ 1981200 h 2024742"/>
              <a:gd name="connsiteX24" fmla="*/ 1077685 w 1502228"/>
              <a:gd name="connsiteY24" fmla="*/ 2013857 h 2024742"/>
              <a:gd name="connsiteX25" fmla="*/ 1110343 w 1502228"/>
              <a:gd name="connsiteY25" fmla="*/ 2024742 h 2024742"/>
              <a:gd name="connsiteX26" fmla="*/ 1230085 w 1502228"/>
              <a:gd name="connsiteY26" fmla="*/ 2013857 h 2024742"/>
              <a:gd name="connsiteX27" fmla="*/ 1262743 w 1502228"/>
              <a:gd name="connsiteY27" fmla="*/ 1992085 h 2024742"/>
              <a:gd name="connsiteX28" fmla="*/ 1338943 w 1502228"/>
              <a:gd name="connsiteY28" fmla="*/ 1948542 h 2024742"/>
              <a:gd name="connsiteX29" fmla="*/ 1360714 w 1502228"/>
              <a:gd name="connsiteY29" fmla="*/ 1915885 h 2024742"/>
              <a:gd name="connsiteX30" fmla="*/ 1349828 w 1502228"/>
              <a:gd name="connsiteY30" fmla="*/ 1654628 h 2024742"/>
              <a:gd name="connsiteX31" fmla="*/ 1338943 w 1502228"/>
              <a:gd name="connsiteY31" fmla="*/ 1611085 h 2024742"/>
              <a:gd name="connsiteX32" fmla="*/ 1306285 w 1502228"/>
              <a:gd name="connsiteY32" fmla="*/ 1524000 h 2024742"/>
              <a:gd name="connsiteX33" fmla="*/ 1273628 w 1502228"/>
              <a:gd name="connsiteY33" fmla="*/ 1469571 h 2024742"/>
              <a:gd name="connsiteX34" fmla="*/ 1262743 w 1502228"/>
              <a:gd name="connsiteY34" fmla="*/ 1426028 h 2024742"/>
              <a:gd name="connsiteX35" fmla="*/ 1219200 w 1502228"/>
              <a:gd name="connsiteY35" fmla="*/ 1404257 h 2024742"/>
              <a:gd name="connsiteX36" fmla="*/ 1186543 w 1502228"/>
              <a:gd name="connsiteY36" fmla="*/ 1393371 h 2024742"/>
              <a:gd name="connsiteX37" fmla="*/ 1153885 w 1502228"/>
              <a:gd name="connsiteY37" fmla="*/ 1371600 h 2024742"/>
              <a:gd name="connsiteX38" fmla="*/ 1077685 w 1502228"/>
              <a:gd name="connsiteY38" fmla="*/ 1360714 h 2024742"/>
              <a:gd name="connsiteX39" fmla="*/ 990600 w 1502228"/>
              <a:gd name="connsiteY39" fmla="*/ 1306285 h 2024742"/>
              <a:gd name="connsiteX40" fmla="*/ 968828 w 1502228"/>
              <a:gd name="connsiteY40" fmla="*/ 1273628 h 2024742"/>
              <a:gd name="connsiteX41" fmla="*/ 1055914 w 1502228"/>
              <a:gd name="connsiteY41" fmla="*/ 1121228 h 2024742"/>
              <a:gd name="connsiteX42" fmla="*/ 1088571 w 1502228"/>
              <a:gd name="connsiteY42" fmla="*/ 1099457 h 2024742"/>
              <a:gd name="connsiteX43" fmla="*/ 1153885 w 1502228"/>
              <a:gd name="connsiteY43" fmla="*/ 1077685 h 2024742"/>
              <a:gd name="connsiteX44" fmla="*/ 1338943 w 1502228"/>
              <a:gd name="connsiteY44" fmla="*/ 1088571 h 2024742"/>
              <a:gd name="connsiteX45" fmla="*/ 1371600 w 1502228"/>
              <a:gd name="connsiteY45" fmla="*/ 1099457 h 2024742"/>
              <a:gd name="connsiteX46" fmla="*/ 1415143 w 1502228"/>
              <a:gd name="connsiteY46" fmla="*/ 1077685 h 2024742"/>
              <a:gd name="connsiteX47" fmla="*/ 1447800 w 1502228"/>
              <a:gd name="connsiteY47" fmla="*/ 1045028 h 2024742"/>
              <a:gd name="connsiteX48" fmla="*/ 1491343 w 1502228"/>
              <a:gd name="connsiteY48" fmla="*/ 957942 h 2024742"/>
              <a:gd name="connsiteX49" fmla="*/ 1502228 w 1502228"/>
              <a:gd name="connsiteY49" fmla="*/ 914400 h 2024742"/>
              <a:gd name="connsiteX50" fmla="*/ 1480457 w 1502228"/>
              <a:gd name="connsiteY50" fmla="*/ 794657 h 2024742"/>
              <a:gd name="connsiteX51" fmla="*/ 1415143 w 1502228"/>
              <a:gd name="connsiteY51" fmla="*/ 729342 h 2024742"/>
              <a:gd name="connsiteX52" fmla="*/ 1393371 w 1502228"/>
              <a:gd name="connsiteY52" fmla="*/ 707571 h 2024742"/>
              <a:gd name="connsiteX53" fmla="*/ 1349828 w 1502228"/>
              <a:gd name="connsiteY53" fmla="*/ 696685 h 2024742"/>
              <a:gd name="connsiteX54" fmla="*/ 1295400 w 1502228"/>
              <a:gd name="connsiteY54" fmla="*/ 653142 h 2024742"/>
              <a:gd name="connsiteX55" fmla="*/ 1240971 w 1502228"/>
              <a:gd name="connsiteY55" fmla="*/ 609600 h 2024742"/>
              <a:gd name="connsiteX56" fmla="*/ 1164771 w 1502228"/>
              <a:gd name="connsiteY56" fmla="*/ 587828 h 2024742"/>
              <a:gd name="connsiteX57" fmla="*/ 1055914 w 1502228"/>
              <a:gd name="connsiteY57" fmla="*/ 566057 h 2024742"/>
              <a:gd name="connsiteX58" fmla="*/ 1001485 w 1502228"/>
              <a:gd name="connsiteY58" fmla="*/ 533400 h 2024742"/>
              <a:gd name="connsiteX59" fmla="*/ 968828 w 1502228"/>
              <a:gd name="connsiteY59" fmla="*/ 522514 h 2024742"/>
              <a:gd name="connsiteX60" fmla="*/ 947057 w 1502228"/>
              <a:gd name="connsiteY60" fmla="*/ 457200 h 2024742"/>
              <a:gd name="connsiteX61" fmla="*/ 925285 w 1502228"/>
              <a:gd name="connsiteY61" fmla="*/ 435428 h 2024742"/>
              <a:gd name="connsiteX62" fmla="*/ 914400 w 1502228"/>
              <a:gd name="connsiteY62" fmla="*/ 370114 h 2024742"/>
              <a:gd name="connsiteX63" fmla="*/ 892628 w 1502228"/>
              <a:gd name="connsiteY63" fmla="*/ 348342 h 2024742"/>
              <a:gd name="connsiteX64" fmla="*/ 881743 w 1502228"/>
              <a:gd name="connsiteY64" fmla="*/ 304800 h 2024742"/>
              <a:gd name="connsiteX65" fmla="*/ 859971 w 1502228"/>
              <a:gd name="connsiteY65" fmla="*/ 239485 h 2024742"/>
              <a:gd name="connsiteX66" fmla="*/ 827314 w 1502228"/>
              <a:gd name="connsiteY66" fmla="*/ 163285 h 2024742"/>
              <a:gd name="connsiteX67" fmla="*/ 729343 w 1502228"/>
              <a:gd name="connsiteY67" fmla="*/ 54428 h 2024742"/>
              <a:gd name="connsiteX68" fmla="*/ 696685 w 1502228"/>
              <a:gd name="connsiteY68" fmla="*/ 32657 h 2024742"/>
              <a:gd name="connsiteX69" fmla="*/ 598714 w 1502228"/>
              <a:gd name="connsiteY69" fmla="*/ 10885 h 2024742"/>
              <a:gd name="connsiteX70" fmla="*/ 555171 w 1502228"/>
              <a:gd name="connsiteY70" fmla="*/ 0 h 2024742"/>
              <a:gd name="connsiteX71" fmla="*/ 511628 w 1502228"/>
              <a:gd name="connsiteY71" fmla="*/ 21771 h 2024742"/>
              <a:gd name="connsiteX72" fmla="*/ 500743 w 1502228"/>
              <a:gd name="connsiteY72" fmla="*/ 87085 h 2024742"/>
              <a:gd name="connsiteX73" fmla="*/ 468085 w 1502228"/>
              <a:gd name="connsiteY73" fmla="*/ 272142 h 2024742"/>
              <a:gd name="connsiteX74" fmla="*/ 446314 w 1502228"/>
              <a:gd name="connsiteY74" fmla="*/ 337457 h 2024742"/>
              <a:gd name="connsiteX75" fmla="*/ 293914 w 1502228"/>
              <a:gd name="connsiteY75" fmla="*/ 370114 h 2024742"/>
              <a:gd name="connsiteX76" fmla="*/ 272143 w 1502228"/>
              <a:gd name="connsiteY76" fmla="*/ 402771 h 2024742"/>
              <a:gd name="connsiteX77" fmla="*/ 228600 w 1502228"/>
              <a:gd name="connsiteY77" fmla="*/ 576942 h 2024742"/>
              <a:gd name="connsiteX78" fmla="*/ 152400 w 1502228"/>
              <a:gd name="connsiteY78" fmla="*/ 587828 h 2024742"/>
              <a:gd name="connsiteX79" fmla="*/ 119743 w 1502228"/>
              <a:gd name="connsiteY79" fmla="*/ 609600 h 2024742"/>
              <a:gd name="connsiteX80" fmla="*/ 54428 w 1502228"/>
              <a:gd name="connsiteY80" fmla="*/ 631371 h 2024742"/>
              <a:gd name="connsiteX81" fmla="*/ 21771 w 1502228"/>
              <a:gd name="connsiteY81" fmla="*/ 870857 h 2024742"/>
              <a:gd name="connsiteX82" fmla="*/ 0 w 1502228"/>
              <a:gd name="connsiteY82" fmla="*/ 1034142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02228" h="2024742">
                <a:moveTo>
                  <a:pt x="0" y="1034142"/>
                </a:moveTo>
                <a:lnTo>
                  <a:pt x="0" y="1034142"/>
                </a:lnTo>
                <a:cubicBezTo>
                  <a:pt x="29028" y="1048656"/>
                  <a:pt x="60081" y="1059682"/>
                  <a:pt x="87085" y="1077685"/>
                </a:cubicBezTo>
                <a:cubicBezTo>
                  <a:pt x="104164" y="1089071"/>
                  <a:pt x="117111" y="1105780"/>
                  <a:pt x="130628" y="1121228"/>
                </a:cubicBezTo>
                <a:cubicBezTo>
                  <a:pt x="142575" y="1134882"/>
                  <a:pt x="152881" y="1149908"/>
                  <a:pt x="163285" y="1164771"/>
                </a:cubicBezTo>
                <a:cubicBezTo>
                  <a:pt x="178290" y="1186207"/>
                  <a:pt x="188326" y="1211583"/>
                  <a:pt x="206828" y="1230085"/>
                </a:cubicBezTo>
                <a:lnTo>
                  <a:pt x="228600" y="1251857"/>
                </a:lnTo>
                <a:cubicBezTo>
                  <a:pt x="250956" y="1318931"/>
                  <a:pt x="225387" y="1247350"/>
                  <a:pt x="261257" y="1328057"/>
                </a:cubicBezTo>
                <a:cubicBezTo>
                  <a:pt x="269193" y="1345913"/>
                  <a:pt x="272672" y="1365915"/>
                  <a:pt x="283028" y="1382485"/>
                </a:cubicBezTo>
                <a:cubicBezTo>
                  <a:pt x="292597" y="1397796"/>
                  <a:pt x="330360" y="1429207"/>
                  <a:pt x="348343" y="1436914"/>
                </a:cubicBezTo>
                <a:cubicBezTo>
                  <a:pt x="362094" y="1442807"/>
                  <a:pt x="377500" y="1443690"/>
                  <a:pt x="391885" y="1447800"/>
                </a:cubicBezTo>
                <a:cubicBezTo>
                  <a:pt x="402918" y="1450952"/>
                  <a:pt x="413411" y="1455902"/>
                  <a:pt x="424543" y="1458685"/>
                </a:cubicBezTo>
                <a:cubicBezTo>
                  <a:pt x="442493" y="1463172"/>
                  <a:pt x="461021" y="1465083"/>
                  <a:pt x="478971" y="1469571"/>
                </a:cubicBezTo>
                <a:cubicBezTo>
                  <a:pt x="525688" y="1481251"/>
                  <a:pt x="503253" y="1481461"/>
                  <a:pt x="555171" y="1502228"/>
                </a:cubicBezTo>
                <a:cubicBezTo>
                  <a:pt x="576479" y="1510751"/>
                  <a:pt x="620485" y="1524000"/>
                  <a:pt x="620485" y="1524000"/>
                </a:cubicBezTo>
                <a:cubicBezTo>
                  <a:pt x="631371" y="1542143"/>
                  <a:pt x="644550" y="1559094"/>
                  <a:pt x="653143" y="1578428"/>
                </a:cubicBezTo>
                <a:cubicBezTo>
                  <a:pt x="659219" y="1592099"/>
                  <a:pt x="660092" y="1607537"/>
                  <a:pt x="664028" y="1621971"/>
                </a:cubicBezTo>
                <a:cubicBezTo>
                  <a:pt x="670979" y="1647457"/>
                  <a:pt x="678849" y="1672685"/>
                  <a:pt x="685800" y="1698171"/>
                </a:cubicBezTo>
                <a:cubicBezTo>
                  <a:pt x="688173" y="1706873"/>
                  <a:pt x="700616" y="1762780"/>
                  <a:pt x="707571" y="1774371"/>
                </a:cubicBezTo>
                <a:cubicBezTo>
                  <a:pt x="712852" y="1783172"/>
                  <a:pt x="722086" y="1788885"/>
                  <a:pt x="729343" y="1796142"/>
                </a:cubicBezTo>
                <a:cubicBezTo>
                  <a:pt x="733484" y="1816849"/>
                  <a:pt x="739955" y="1860909"/>
                  <a:pt x="751114" y="1883228"/>
                </a:cubicBezTo>
                <a:cubicBezTo>
                  <a:pt x="756965" y="1894930"/>
                  <a:pt x="762239" y="1908281"/>
                  <a:pt x="772885" y="1915885"/>
                </a:cubicBezTo>
                <a:cubicBezTo>
                  <a:pt x="788786" y="1927243"/>
                  <a:pt x="810232" y="1928167"/>
                  <a:pt x="827314" y="1937657"/>
                </a:cubicBezTo>
                <a:cubicBezTo>
                  <a:pt x="927693" y="1993423"/>
                  <a:pt x="797498" y="1962163"/>
                  <a:pt x="968828" y="1981200"/>
                </a:cubicBezTo>
                <a:cubicBezTo>
                  <a:pt x="1034643" y="1997653"/>
                  <a:pt x="998165" y="1987351"/>
                  <a:pt x="1077685" y="2013857"/>
                </a:cubicBezTo>
                <a:lnTo>
                  <a:pt x="1110343" y="2024742"/>
                </a:lnTo>
                <a:cubicBezTo>
                  <a:pt x="1150257" y="2021114"/>
                  <a:pt x="1190896" y="2022255"/>
                  <a:pt x="1230085" y="2013857"/>
                </a:cubicBezTo>
                <a:cubicBezTo>
                  <a:pt x="1242878" y="2011116"/>
                  <a:pt x="1251383" y="1998576"/>
                  <a:pt x="1262743" y="1992085"/>
                </a:cubicBezTo>
                <a:cubicBezTo>
                  <a:pt x="1359422" y="1936840"/>
                  <a:pt x="1259376" y="2001587"/>
                  <a:pt x="1338943" y="1948542"/>
                </a:cubicBezTo>
                <a:cubicBezTo>
                  <a:pt x="1346200" y="1937656"/>
                  <a:pt x="1360230" y="1928959"/>
                  <a:pt x="1360714" y="1915885"/>
                </a:cubicBezTo>
                <a:cubicBezTo>
                  <a:pt x="1363940" y="1828783"/>
                  <a:pt x="1356038" y="1741568"/>
                  <a:pt x="1349828" y="1654628"/>
                </a:cubicBezTo>
                <a:cubicBezTo>
                  <a:pt x="1348762" y="1639705"/>
                  <a:pt x="1343053" y="1625470"/>
                  <a:pt x="1338943" y="1611085"/>
                </a:cubicBezTo>
                <a:cubicBezTo>
                  <a:pt x="1329060" y="1576494"/>
                  <a:pt x="1320087" y="1560806"/>
                  <a:pt x="1306285" y="1524000"/>
                </a:cubicBezTo>
                <a:cubicBezTo>
                  <a:pt x="1289327" y="1478777"/>
                  <a:pt x="1306044" y="1501985"/>
                  <a:pt x="1273628" y="1469571"/>
                </a:cubicBezTo>
                <a:cubicBezTo>
                  <a:pt x="1270000" y="1455057"/>
                  <a:pt x="1272321" y="1437521"/>
                  <a:pt x="1262743" y="1426028"/>
                </a:cubicBezTo>
                <a:cubicBezTo>
                  <a:pt x="1252354" y="1413562"/>
                  <a:pt x="1234115" y="1410649"/>
                  <a:pt x="1219200" y="1404257"/>
                </a:cubicBezTo>
                <a:cubicBezTo>
                  <a:pt x="1208653" y="1399737"/>
                  <a:pt x="1196806" y="1398503"/>
                  <a:pt x="1186543" y="1393371"/>
                </a:cubicBezTo>
                <a:cubicBezTo>
                  <a:pt x="1174841" y="1387520"/>
                  <a:pt x="1166416" y="1375359"/>
                  <a:pt x="1153885" y="1371600"/>
                </a:cubicBezTo>
                <a:cubicBezTo>
                  <a:pt x="1129309" y="1364227"/>
                  <a:pt x="1103085" y="1364343"/>
                  <a:pt x="1077685" y="1360714"/>
                </a:cubicBezTo>
                <a:cubicBezTo>
                  <a:pt x="1043195" y="1343468"/>
                  <a:pt x="1018861" y="1334546"/>
                  <a:pt x="990600" y="1306285"/>
                </a:cubicBezTo>
                <a:cubicBezTo>
                  <a:pt x="981349" y="1297034"/>
                  <a:pt x="976085" y="1284514"/>
                  <a:pt x="968828" y="1273628"/>
                </a:cubicBezTo>
                <a:cubicBezTo>
                  <a:pt x="988885" y="1233515"/>
                  <a:pt x="1017916" y="1159226"/>
                  <a:pt x="1055914" y="1121228"/>
                </a:cubicBezTo>
                <a:cubicBezTo>
                  <a:pt x="1065165" y="1111977"/>
                  <a:pt x="1076616" y="1104770"/>
                  <a:pt x="1088571" y="1099457"/>
                </a:cubicBezTo>
                <a:cubicBezTo>
                  <a:pt x="1109542" y="1090136"/>
                  <a:pt x="1132114" y="1084942"/>
                  <a:pt x="1153885" y="1077685"/>
                </a:cubicBezTo>
                <a:cubicBezTo>
                  <a:pt x="1215571" y="1081314"/>
                  <a:pt x="1277457" y="1082422"/>
                  <a:pt x="1338943" y="1088571"/>
                </a:cubicBezTo>
                <a:cubicBezTo>
                  <a:pt x="1350361" y="1089713"/>
                  <a:pt x="1360241" y="1101080"/>
                  <a:pt x="1371600" y="1099457"/>
                </a:cubicBezTo>
                <a:cubicBezTo>
                  <a:pt x="1387664" y="1097162"/>
                  <a:pt x="1401938" y="1087117"/>
                  <a:pt x="1415143" y="1077685"/>
                </a:cubicBezTo>
                <a:cubicBezTo>
                  <a:pt x="1427670" y="1068737"/>
                  <a:pt x="1437945" y="1056855"/>
                  <a:pt x="1447800" y="1045028"/>
                </a:cubicBezTo>
                <a:cubicBezTo>
                  <a:pt x="1470022" y="1018362"/>
                  <a:pt x="1480228" y="991286"/>
                  <a:pt x="1491343" y="957942"/>
                </a:cubicBezTo>
                <a:cubicBezTo>
                  <a:pt x="1496074" y="943749"/>
                  <a:pt x="1498600" y="928914"/>
                  <a:pt x="1502228" y="914400"/>
                </a:cubicBezTo>
                <a:cubicBezTo>
                  <a:pt x="1494971" y="874486"/>
                  <a:pt x="1491602" y="833665"/>
                  <a:pt x="1480457" y="794657"/>
                </a:cubicBezTo>
                <a:cubicBezTo>
                  <a:pt x="1471282" y="762544"/>
                  <a:pt x="1437727" y="748162"/>
                  <a:pt x="1415143" y="729342"/>
                </a:cubicBezTo>
                <a:cubicBezTo>
                  <a:pt x="1407259" y="722772"/>
                  <a:pt x="1402551" y="712161"/>
                  <a:pt x="1393371" y="707571"/>
                </a:cubicBezTo>
                <a:cubicBezTo>
                  <a:pt x="1379989" y="700880"/>
                  <a:pt x="1364342" y="700314"/>
                  <a:pt x="1349828" y="696685"/>
                </a:cubicBezTo>
                <a:cubicBezTo>
                  <a:pt x="1304565" y="628790"/>
                  <a:pt x="1355490" y="690698"/>
                  <a:pt x="1295400" y="653142"/>
                </a:cubicBezTo>
                <a:cubicBezTo>
                  <a:pt x="1275697" y="640828"/>
                  <a:pt x="1260674" y="621914"/>
                  <a:pt x="1240971" y="609600"/>
                </a:cubicBezTo>
                <a:cubicBezTo>
                  <a:pt x="1229980" y="602731"/>
                  <a:pt x="1172690" y="590091"/>
                  <a:pt x="1164771" y="587828"/>
                </a:cubicBezTo>
                <a:cubicBezTo>
                  <a:pt x="1088775" y="566114"/>
                  <a:pt x="1185954" y="584633"/>
                  <a:pt x="1055914" y="566057"/>
                </a:cubicBezTo>
                <a:cubicBezTo>
                  <a:pt x="1037771" y="555171"/>
                  <a:pt x="1020409" y="542862"/>
                  <a:pt x="1001485" y="533400"/>
                </a:cubicBezTo>
                <a:cubicBezTo>
                  <a:pt x="991222" y="528268"/>
                  <a:pt x="975497" y="531851"/>
                  <a:pt x="968828" y="522514"/>
                </a:cubicBezTo>
                <a:cubicBezTo>
                  <a:pt x="955489" y="503840"/>
                  <a:pt x="957320" y="477726"/>
                  <a:pt x="947057" y="457200"/>
                </a:cubicBezTo>
                <a:cubicBezTo>
                  <a:pt x="942467" y="448020"/>
                  <a:pt x="932542" y="442685"/>
                  <a:pt x="925285" y="435428"/>
                </a:cubicBezTo>
                <a:cubicBezTo>
                  <a:pt x="921657" y="413657"/>
                  <a:pt x="922150" y="390780"/>
                  <a:pt x="914400" y="370114"/>
                </a:cubicBezTo>
                <a:cubicBezTo>
                  <a:pt x="910796" y="360504"/>
                  <a:pt x="897218" y="357522"/>
                  <a:pt x="892628" y="348342"/>
                </a:cubicBezTo>
                <a:cubicBezTo>
                  <a:pt x="885937" y="334961"/>
                  <a:pt x="886042" y="319130"/>
                  <a:pt x="881743" y="304800"/>
                </a:cubicBezTo>
                <a:cubicBezTo>
                  <a:pt x="875149" y="282818"/>
                  <a:pt x="869011" y="260579"/>
                  <a:pt x="859971" y="239485"/>
                </a:cubicBezTo>
                <a:cubicBezTo>
                  <a:pt x="849085" y="214085"/>
                  <a:pt x="839672" y="188002"/>
                  <a:pt x="827314" y="163285"/>
                </a:cubicBezTo>
                <a:cubicBezTo>
                  <a:pt x="809034" y="126725"/>
                  <a:pt x="750501" y="68533"/>
                  <a:pt x="729343" y="54428"/>
                </a:cubicBezTo>
                <a:cubicBezTo>
                  <a:pt x="718457" y="47171"/>
                  <a:pt x="709097" y="36794"/>
                  <a:pt x="696685" y="32657"/>
                </a:cubicBezTo>
                <a:cubicBezTo>
                  <a:pt x="664948" y="22078"/>
                  <a:pt x="631311" y="18407"/>
                  <a:pt x="598714" y="10885"/>
                </a:cubicBezTo>
                <a:cubicBezTo>
                  <a:pt x="584136" y="7521"/>
                  <a:pt x="569685" y="3628"/>
                  <a:pt x="555171" y="0"/>
                </a:cubicBezTo>
                <a:cubicBezTo>
                  <a:pt x="540657" y="7257"/>
                  <a:pt x="520229" y="8010"/>
                  <a:pt x="511628" y="21771"/>
                </a:cubicBezTo>
                <a:cubicBezTo>
                  <a:pt x="499930" y="40488"/>
                  <a:pt x="503054" y="65135"/>
                  <a:pt x="500743" y="87085"/>
                </a:cubicBezTo>
                <a:cubicBezTo>
                  <a:pt x="473607" y="344887"/>
                  <a:pt x="516163" y="151948"/>
                  <a:pt x="468085" y="272142"/>
                </a:cubicBezTo>
                <a:cubicBezTo>
                  <a:pt x="459562" y="293450"/>
                  <a:pt x="466841" y="327194"/>
                  <a:pt x="446314" y="337457"/>
                </a:cubicBezTo>
                <a:cubicBezTo>
                  <a:pt x="370154" y="375536"/>
                  <a:pt x="418918" y="357613"/>
                  <a:pt x="293914" y="370114"/>
                </a:cubicBezTo>
                <a:cubicBezTo>
                  <a:pt x="286657" y="381000"/>
                  <a:pt x="274554" y="389912"/>
                  <a:pt x="272143" y="402771"/>
                </a:cubicBezTo>
                <a:cubicBezTo>
                  <a:pt x="266035" y="435349"/>
                  <a:pt x="292772" y="551273"/>
                  <a:pt x="228600" y="576942"/>
                </a:cubicBezTo>
                <a:cubicBezTo>
                  <a:pt x="204777" y="586471"/>
                  <a:pt x="177800" y="584199"/>
                  <a:pt x="152400" y="587828"/>
                </a:cubicBezTo>
                <a:cubicBezTo>
                  <a:pt x="141514" y="595085"/>
                  <a:pt x="131698" y="604286"/>
                  <a:pt x="119743" y="609600"/>
                </a:cubicBezTo>
                <a:cubicBezTo>
                  <a:pt x="98772" y="618921"/>
                  <a:pt x="54428" y="631371"/>
                  <a:pt x="54428" y="631371"/>
                </a:cubicBezTo>
                <a:cubicBezTo>
                  <a:pt x="20481" y="733218"/>
                  <a:pt x="51637" y="631938"/>
                  <a:pt x="21771" y="870857"/>
                </a:cubicBezTo>
                <a:cubicBezTo>
                  <a:pt x="5192" y="1003487"/>
                  <a:pt x="3628" y="1006928"/>
                  <a:pt x="0" y="1034142"/>
                </a:cubicBezTo>
                <a:close/>
              </a:path>
            </a:pathLst>
          </a:cu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A6D3F3EB-9F7F-4FDA-7872-50C44773908A}"/>
              </a:ext>
            </a:extLst>
          </p:cNvPr>
          <p:cNvSpPr/>
          <p:nvPr/>
        </p:nvSpPr>
        <p:spPr>
          <a:xfrm>
            <a:off x="8686800" y="1230139"/>
            <a:ext cx="990600" cy="4550175"/>
          </a:xfrm>
          <a:prstGeom prst="arc">
            <a:avLst>
              <a:gd name="adj1" fmla="val 15784823"/>
              <a:gd name="adj2" fmla="val 562841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AE6F5357-34BD-3836-6329-CDFB08C9FC42}"/>
              </a:ext>
            </a:extLst>
          </p:cNvPr>
          <p:cNvSpPr/>
          <p:nvPr/>
        </p:nvSpPr>
        <p:spPr>
          <a:xfrm flipH="1">
            <a:off x="8184614" y="1234772"/>
            <a:ext cx="990600" cy="4550175"/>
          </a:xfrm>
          <a:prstGeom prst="arc">
            <a:avLst>
              <a:gd name="adj1" fmla="val 15784823"/>
              <a:gd name="adj2" fmla="val 562841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3D16CCED-02AE-D41B-8207-95CFA207032A}"/>
              </a:ext>
            </a:extLst>
          </p:cNvPr>
          <p:cNvSpPr/>
          <p:nvPr/>
        </p:nvSpPr>
        <p:spPr>
          <a:xfrm>
            <a:off x="8523514" y="1234772"/>
            <a:ext cx="1836543" cy="4550175"/>
          </a:xfrm>
          <a:prstGeom prst="arc">
            <a:avLst>
              <a:gd name="adj1" fmla="val 15442022"/>
              <a:gd name="adj2" fmla="val 580434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356FD04C-4FBA-40D9-C04F-945CBB945088}"/>
              </a:ext>
            </a:extLst>
          </p:cNvPr>
          <p:cNvSpPr/>
          <p:nvPr/>
        </p:nvSpPr>
        <p:spPr>
          <a:xfrm>
            <a:off x="8839200" y="1382540"/>
            <a:ext cx="336014" cy="4501994"/>
          </a:xfrm>
          <a:prstGeom prst="arc">
            <a:avLst>
              <a:gd name="adj1" fmla="val 16097540"/>
              <a:gd name="adj2" fmla="val 552760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ED32A58-CE70-8EBC-D85B-92CF952BFA73}"/>
              </a:ext>
            </a:extLst>
          </p:cNvPr>
          <p:cNvSpPr/>
          <p:nvPr/>
        </p:nvSpPr>
        <p:spPr>
          <a:xfrm flipH="1">
            <a:off x="7607438" y="1230139"/>
            <a:ext cx="1720175" cy="4550175"/>
          </a:xfrm>
          <a:prstGeom prst="arc">
            <a:avLst>
              <a:gd name="adj1" fmla="val 15453076"/>
              <a:gd name="adj2" fmla="val 572795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FC0F74A2-7ABB-BD89-E7AE-34952D1494EB}"/>
              </a:ext>
            </a:extLst>
          </p:cNvPr>
          <p:cNvSpPr/>
          <p:nvPr/>
        </p:nvSpPr>
        <p:spPr>
          <a:xfrm flipH="1">
            <a:off x="7041379" y="1284565"/>
            <a:ext cx="2636013" cy="4550175"/>
          </a:xfrm>
          <a:prstGeom prst="arc">
            <a:avLst>
              <a:gd name="adj1" fmla="val 15453076"/>
              <a:gd name="adj2" fmla="val 617576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6007762-3C76-99CE-2FDF-996E7E44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6866">
            <a:off x="-5049558" y="1358849"/>
            <a:ext cx="4131808" cy="3716275"/>
          </a:xfrm>
          <a:prstGeom prst="rect">
            <a:avLst/>
          </a:prstGeom>
        </p:spPr>
      </p:pic>
      <p:pic>
        <p:nvPicPr>
          <p:cNvPr id="38" name="Imagen 3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6A7DB3BC-BE17-8BE0-DAC2-28AB18B42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994">
            <a:off x="15078761" y="3295919"/>
            <a:ext cx="2179333" cy="2179333"/>
          </a:xfrm>
          <a:prstGeom prst="rect">
            <a:avLst/>
          </a:prstGeom>
          <a:effectLst>
            <a:outerShdw blurRad="190500" dist="38100" dir="4680000" sx="105000" sy="105000" algn="t" rotWithShape="0">
              <a:prstClr val="black">
                <a:alpha val="50000"/>
              </a:prstClr>
            </a:outerShdw>
          </a:effectLst>
        </p:spPr>
      </p:pic>
      <p:sp>
        <p:nvSpPr>
          <p:cNvPr id="39" name="Arco 38">
            <a:extLst>
              <a:ext uri="{FF2B5EF4-FFF2-40B4-BE49-F238E27FC236}">
                <a16:creationId xmlns:a16="http://schemas.microsoft.com/office/drawing/2014/main" id="{06804269-D072-AB0E-F2B7-8C55E275E5F1}"/>
              </a:ext>
            </a:extLst>
          </p:cNvPr>
          <p:cNvSpPr/>
          <p:nvPr/>
        </p:nvSpPr>
        <p:spPr>
          <a:xfrm rot="11326164">
            <a:off x="14459287" y="3460248"/>
            <a:ext cx="927955" cy="862397"/>
          </a:xfrm>
          <a:prstGeom prst="arc">
            <a:avLst>
              <a:gd name="adj1" fmla="val 16200000"/>
              <a:gd name="adj2" fmla="val 575480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4A558B90-92CD-E399-4B1F-10B6777C82AF}"/>
              </a:ext>
            </a:extLst>
          </p:cNvPr>
          <p:cNvSpPr/>
          <p:nvPr/>
        </p:nvSpPr>
        <p:spPr>
          <a:xfrm rot="11326164">
            <a:off x="14362718" y="3252864"/>
            <a:ext cx="1781226" cy="1655386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73B4C33C-9BC3-4816-A669-B9EF3E267DCB}"/>
              </a:ext>
            </a:extLst>
          </p:cNvPr>
          <p:cNvSpPr/>
          <p:nvPr/>
        </p:nvSpPr>
        <p:spPr>
          <a:xfrm rot="11326164">
            <a:off x="14319236" y="2896804"/>
            <a:ext cx="3235367" cy="3006795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4B07EBC4-8A96-287B-72E4-0F14998ACF8B}"/>
              </a:ext>
            </a:extLst>
          </p:cNvPr>
          <p:cNvSpPr/>
          <p:nvPr/>
        </p:nvSpPr>
        <p:spPr>
          <a:xfrm rot="11326164">
            <a:off x="14248554" y="2433500"/>
            <a:ext cx="4710763" cy="4377958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22984DE-C8B5-B509-C574-8424705C99B4}"/>
              </a:ext>
            </a:extLst>
          </p:cNvPr>
          <p:cNvSpPr/>
          <p:nvPr/>
        </p:nvSpPr>
        <p:spPr>
          <a:xfrm>
            <a:off x="12567091" y="14951"/>
            <a:ext cx="12191996" cy="6858000"/>
          </a:xfrm>
          <a:prstGeom prst="rect">
            <a:avLst/>
          </a:prstGeom>
          <a:solidFill>
            <a:srgbClr val="B0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53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D049D3E-7649-4AF9-68A7-8467600AACEA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B0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6BEB3F-7C0B-C28F-9C44-BA0A5238E9AE}"/>
              </a:ext>
            </a:extLst>
          </p:cNvPr>
          <p:cNvSpPr txBox="1"/>
          <p:nvPr/>
        </p:nvSpPr>
        <p:spPr>
          <a:xfrm>
            <a:off x="1854850" y="6051126"/>
            <a:ext cx="509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Hector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ADCarry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C5B67-3F15-6ACF-067A-F82670EDA71F}"/>
              </a:ext>
            </a:extLst>
          </p:cNvPr>
          <p:cNvSpPr txBox="1"/>
          <p:nvPr/>
        </p:nvSpPr>
        <p:spPr>
          <a:xfrm>
            <a:off x="254650" y="6918014"/>
            <a:ext cx="4676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Francisca Marcos: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C851D1-7814-C557-7AC5-A85C26087B33}"/>
              </a:ext>
            </a:extLst>
          </p:cNvPr>
          <p:cNvSpPr txBox="1"/>
          <p:nvPr/>
        </p:nvSpPr>
        <p:spPr>
          <a:xfrm>
            <a:off x="282679" y="7714942"/>
            <a:ext cx="4998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Carles Morales: </a:t>
            </a:r>
            <a:r>
              <a:rPr lang="es-ES" sz="2200" dirty="0" err="1">
                <a:solidFill>
                  <a:schemeClr val="bg1"/>
                </a:solidFill>
              </a:rPr>
              <a:t>Practice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E3044A66-5270-D795-849C-B6DAC567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56" y="-5120315"/>
            <a:ext cx="4612379" cy="463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2AD8841A-6C91-4A8A-BC9F-CB9225A67B59}"/>
              </a:ext>
            </a:extLst>
          </p:cNvPr>
          <p:cNvSpPr/>
          <p:nvPr/>
        </p:nvSpPr>
        <p:spPr>
          <a:xfrm>
            <a:off x="6718115" y="-4499908"/>
            <a:ext cx="4176530" cy="4137791"/>
          </a:xfrm>
          <a:custGeom>
            <a:avLst/>
            <a:gdLst>
              <a:gd name="connsiteX0" fmla="*/ 0 w 4173207"/>
              <a:gd name="connsiteY0" fmla="*/ 2086604 h 4173207"/>
              <a:gd name="connsiteX1" fmla="*/ 2086604 w 4173207"/>
              <a:gd name="connsiteY1" fmla="*/ 0 h 4173207"/>
              <a:gd name="connsiteX2" fmla="*/ 4173208 w 4173207"/>
              <a:gd name="connsiteY2" fmla="*/ 2086604 h 4173207"/>
              <a:gd name="connsiteX3" fmla="*/ 2086604 w 4173207"/>
              <a:gd name="connsiteY3" fmla="*/ 4173208 h 4173207"/>
              <a:gd name="connsiteX4" fmla="*/ 0 w 4173207"/>
              <a:gd name="connsiteY4" fmla="*/ 2086604 h 4173207"/>
              <a:gd name="connsiteX0" fmla="*/ 2247 w 4175455"/>
              <a:gd name="connsiteY0" fmla="*/ 2032176 h 4118780"/>
              <a:gd name="connsiteX1" fmla="*/ 1805822 w 4175455"/>
              <a:gd name="connsiteY1" fmla="*/ 0 h 4118780"/>
              <a:gd name="connsiteX2" fmla="*/ 4175455 w 4175455"/>
              <a:gd name="connsiteY2" fmla="*/ 2032176 h 4118780"/>
              <a:gd name="connsiteX3" fmla="*/ 2088851 w 4175455"/>
              <a:gd name="connsiteY3" fmla="*/ 4118780 h 4118780"/>
              <a:gd name="connsiteX4" fmla="*/ 2247 w 4175455"/>
              <a:gd name="connsiteY4" fmla="*/ 2032176 h 4118780"/>
              <a:gd name="connsiteX0" fmla="*/ 3322 w 4176530"/>
              <a:gd name="connsiteY0" fmla="*/ 2051125 h 4137729"/>
              <a:gd name="connsiteX1" fmla="*/ 1806897 w 4176530"/>
              <a:gd name="connsiteY1" fmla="*/ 18949 h 4137729"/>
              <a:gd name="connsiteX2" fmla="*/ 4176530 w 4176530"/>
              <a:gd name="connsiteY2" fmla="*/ 2051125 h 4137729"/>
              <a:gd name="connsiteX3" fmla="*/ 2089926 w 4176530"/>
              <a:gd name="connsiteY3" fmla="*/ 4137729 h 4137729"/>
              <a:gd name="connsiteX4" fmla="*/ 3322 w 4176530"/>
              <a:gd name="connsiteY4" fmla="*/ 2051125 h 4137729"/>
              <a:gd name="connsiteX0" fmla="*/ 3322 w 4176530"/>
              <a:gd name="connsiteY0" fmla="*/ 2051125 h 4137791"/>
              <a:gd name="connsiteX1" fmla="*/ 1806897 w 4176530"/>
              <a:gd name="connsiteY1" fmla="*/ 18949 h 4137791"/>
              <a:gd name="connsiteX2" fmla="*/ 4176530 w 4176530"/>
              <a:gd name="connsiteY2" fmla="*/ 2051125 h 4137791"/>
              <a:gd name="connsiteX3" fmla="*/ 2089926 w 4176530"/>
              <a:gd name="connsiteY3" fmla="*/ 4137729 h 4137791"/>
              <a:gd name="connsiteX4" fmla="*/ 3322 w 4176530"/>
              <a:gd name="connsiteY4" fmla="*/ 2051125 h 413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530" h="4137791">
                <a:moveTo>
                  <a:pt x="3322" y="2051125"/>
                </a:moveTo>
                <a:cubicBezTo>
                  <a:pt x="-43849" y="1364662"/>
                  <a:pt x="404125" y="193121"/>
                  <a:pt x="1806897" y="18949"/>
                </a:cubicBezTo>
                <a:cubicBezTo>
                  <a:pt x="3209669" y="-155223"/>
                  <a:pt x="4176530" y="898725"/>
                  <a:pt x="4176530" y="2051125"/>
                </a:cubicBezTo>
                <a:cubicBezTo>
                  <a:pt x="4176530" y="3203525"/>
                  <a:pt x="3808383" y="4126843"/>
                  <a:pt x="2089926" y="4137729"/>
                </a:cubicBezTo>
                <a:cubicBezTo>
                  <a:pt x="371469" y="4148615"/>
                  <a:pt x="50493" y="2737588"/>
                  <a:pt x="3322" y="2051125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5719729-6BBA-A222-9CDD-D4D9C22D0884}"/>
              </a:ext>
            </a:extLst>
          </p:cNvPr>
          <p:cNvSpPr/>
          <p:nvPr/>
        </p:nvSpPr>
        <p:spPr>
          <a:xfrm>
            <a:off x="7402289" y="-4550231"/>
            <a:ext cx="3197514" cy="4147457"/>
          </a:xfrm>
          <a:custGeom>
            <a:avLst/>
            <a:gdLst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023257 w 3197514"/>
              <a:gd name="connsiteY116" fmla="*/ 0 h 4147457"/>
              <a:gd name="connsiteX117" fmla="*/ 1730828 w 3197514"/>
              <a:gd name="connsiteY117" fmla="*/ 32657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023257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197428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15885 w 3197514"/>
              <a:gd name="connsiteY121" fmla="*/ 108857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  <a:gd name="connsiteX0" fmla="*/ 3178628 w 3197514"/>
              <a:gd name="connsiteY0" fmla="*/ 1012371 h 4147457"/>
              <a:gd name="connsiteX1" fmla="*/ 3178628 w 3197514"/>
              <a:gd name="connsiteY1" fmla="*/ 1012371 h 4147457"/>
              <a:gd name="connsiteX2" fmla="*/ 3026228 w 3197514"/>
              <a:gd name="connsiteY2" fmla="*/ 1066800 h 4147457"/>
              <a:gd name="connsiteX3" fmla="*/ 2971800 w 3197514"/>
              <a:gd name="connsiteY3" fmla="*/ 1088571 h 4147457"/>
              <a:gd name="connsiteX4" fmla="*/ 2917371 w 3197514"/>
              <a:gd name="connsiteY4" fmla="*/ 1099457 h 4147457"/>
              <a:gd name="connsiteX5" fmla="*/ 2623457 w 3197514"/>
              <a:gd name="connsiteY5" fmla="*/ 1088571 h 4147457"/>
              <a:gd name="connsiteX6" fmla="*/ 2514600 w 3197514"/>
              <a:gd name="connsiteY6" fmla="*/ 1110343 h 4147457"/>
              <a:gd name="connsiteX7" fmla="*/ 2449285 w 3197514"/>
              <a:gd name="connsiteY7" fmla="*/ 1219200 h 4147457"/>
              <a:gd name="connsiteX8" fmla="*/ 2405743 w 3197514"/>
              <a:gd name="connsiteY8" fmla="*/ 1295400 h 4147457"/>
              <a:gd name="connsiteX9" fmla="*/ 2394857 w 3197514"/>
              <a:gd name="connsiteY9" fmla="*/ 1382486 h 4147457"/>
              <a:gd name="connsiteX10" fmla="*/ 2383971 w 3197514"/>
              <a:gd name="connsiteY10" fmla="*/ 1426028 h 4147457"/>
              <a:gd name="connsiteX11" fmla="*/ 2394857 w 3197514"/>
              <a:gd name="connsiteY11" fmla="*/ 1850571 h 4147457"/>
              <a:gd name="connsiteX12" fmla="*/ 2351314 w 3197514"/>
              <a:gd name="connsiteY12" fmla="*/ 1959428 h 4147457"/>
              <a:gd name="connsiteX13" fmla="*/ 2318657 w 3197514"/>
              <a:gd name="connsiteY13" fmla="*/ 1970314 h 4147457"/>
              <a:gd name="connsiteX14" fmla="*/ 2275114 w 3197514"/>
              <a:gd name="connsiteY14" fmla="*/ 2002971 h 4147457"/>
              <a:gd name="connsiteX15" fmla="*/ 2253343 w 3197514"/>
              <a:gd name="connsiteY15" fmla="*/ 2024743 h 4147457"/>
              <a:gd name="connsiteX16" fmla="*/ 2198914 w 3197514"/>
              <a:gd name="connsiteY16" fmla="*/ 2068286 h 4147457"/>
              <a:gd name="connsiteX17" fmla="*/ 2166257 w 3197514"/>
              <a:gd name="connsiteY17" fmla="*/ 2144486 h 4147457"/>
              <a:gd name="connsiteX18" fmla="*/ 2122714 w 3197514"/>
              <a:gd name="connsiteY18" fmla="*/ 2220686 h 4147457"/>
              <a:gd name="connsiteX19" fmla="*/ 2111828 w 3197514"/>
              <a:gd name="connsiteY19" fmla="*/ 2373086 h 4147457"/>
              <a:gd name="connsiteX20" fmla="*/ 2100943 w 3197514"/>
              <a:gd name="connsiteY20" fmla="*/ 2416628 h 4147457"/>
              <a:gd name="connsiteX21" fmla="*/ 2090057 w 3197514"/>
              <a:gd name="connsiteY21" fmla="*/ 2471057 h 4147457"/>
              <a:gd name="connsiteX22" fmla="*/ 2100943 w 3197514"/>
              <a:gd name="connsiteY22" fmla="*/ 2525486 h 4147457"/>
              <a:gd name="connsiteX23" fmla="*/ 2188028 w 3197514"/>
              <a:gd name="connsiteY23" fmla="*/ 2558143 h 4147457"/>
              <a:gd name="connsiteX24" fmla="*/ 2449285 w 3197514"/>
              <a:gd name="connsiteY24" fmla="*/ 2558143 h 4147457"/>
              <a:gd name="connsiteX25" fmla="*/ 2471057 w 3197514"/>
              <a:gd name="connsiteY25" fmla="*/ 2579914 h 4147457"/>
              <a:gd name="connsiteX26" fmla="*/ 2579914 w 3197514"/>
              <a:gd name="connsiteY26" fmla="*/ 2656114 h 4147457"/>
              <a:gd name="connsiteX27" fmla="*/ 2656114 w 3197514"/>
              <a:gd name="connsiteY27" fmla="*/ 2775857 h 4147457"/>
              <a:gd name="connsiteX28" fmla="*/ 2721428 w 3197514"/>
              <a:gd name="connsiteY28" fmla="*/ 2895600 h 4147457"/>
              <a:gd name="connsiteX29" fmla="*/ 2710543 w 3197514"/>
              <a:gd name="connsiteY29" fmla="*/ 3080657 h 4147457"/>
              <a:gd name="connsiteX30" fmla="*/ 2688771 w 3197514"/>
              <a:gd name="connsiteY30" fmla="*/ 3135086 h 4147457"/>
              <a:gd name="connsiteX31" fmla="*/ 2677885 w 3197514"/>
              <a:gd name="connsiteY31" fmla="*/ 3167743 h 4147457"/>
              <a:gd name="connsiteX32" fmla="*/ 2634343 w 3197514"/>
              <a:gd name="connsiteY32" fmla="*/ 3233057 h 4147457"/>
              <a:gd name="connsiteX33" fmla="*/ 2590800 w 3197514"/>
              <a:gd name="connsiteY33" fmla="*/ 3320143 h 4147457"/>
              <a:gd name="connsiteX34" fmla="*/ 2558143 w 3197514"/>
              <a:gd name="connsiteY34" fmla="*/ 3396343 h 4147457"/>
              <a:gd name="connsiteX35" fmla="*/ 2525485 w 3197514"/>
              <a:gd name="connsiteY35" fmla="*/ 3439886 h 4147457"/>
              <a:gd name="connsiteX36" fmla="*/ 2460171 w 3197514"/>
              <a:gd name="connsiteY36" fmla="*/ 3516086 h 4147457"/>
              <a:gd name="connsiteX37" fmla="*/ 2394857 w 3197514"/>
              <a:gd name="connsiteY37" fmla="*/ 3592286 h 4147457"/>
              <a:gd name="connsiteX38" fmla="*/ 2373085 w 3197514"/>
              <a:gd name="connsiteY38" fmla="*/ 3614057 h 4147457"/>
              <a:gd name="connsiteX39" fmla="*/ 2362200 w 3197514"/>
              <a:gd name="connsiteY39" fmla="*/ 3646714 h 4147457"/>
              <a:gd name="connsiteX40" fmla="*/ 2318657 w 3197514"/>
              <a:gd name="connsiteY40" fmla="*/ 3701143 h 4147457"/>
              <a:gd name="connsiteX41" fmla="*/ 2275114 w 3197514"/>
              <a:gd name="connsiteY41" fmla="*/ 3788228 h 4147457"/>
              <a:gd name="connsiteX42" fmla="*/ 2242457 w 3197514"/>
              <a:gd name="connsiteY42" fmla="*/ 3799114 h 4147457"/>
              <a:gd name="connsiteX43" fmla="*/ 2198914 w 3197514"/>
              <a:gd name="connsiteY43" fmla="*/ 3853543 h 4147457"/>
              <a:gd name="connsiteX44" fmla="*/ 2166257 w 3197514"/>
              <a:gd name="connsiteY44" fmla="*/ 3875314 h 4147457"/>
              <a:gd name="connsiteX45" fmla="*/ 2144485 w 3197514"/>
              <a:gd name="connsiteY45" fmla="*/ 3897086 h 4147457"/>
              <a:gd name="connsiteX46" fmla="*/ 2100943 w 3197514"/>
              <a:gd name="connsiteY46" fmla="*/ 3907971 h 4147457"/>
              <a:gd name="connsiteX47" fmla="*/ 2002971 w 3197514"/>
              <a:gd name="connsiteY47" fmla="*/ 3995057 h 4147457"/>
              <a:gd name="connsiteX48" fmla="*/ 1970314 w 3197514"/>
              <a:gd name="connsiteY48" fmla="*/ 4049486 h 4147457"/>
              <a:gd name="connsiteX49" fmla="*/ 1959428 w 3197514"/>
              <a:gd name="connsiteY49" fmla="*/ 4082143 h 4147457"/>
              <a:gd name="connsiteX50" fmla="*/ 1926771 w 3197514"/>
              <a:gd name="connsiteY50" fmla="*/ 4103914 h 4147457"/>
              <a:gd name="connsiteX51" fmla="*/ 1894114 w 3197514"/>
              <a:gd name="connsiteY51" fmla="*/ 4147457 h 4147457"/>
              <a:gd name="connsiteX52" fmla="*/ 1981200 w 3197514"/>
              <a:gd name="connsiteY52" fmla="*/ 3875314 h 4147457"/>
              <a:gd name="connsiteX53" fmla="*/ 2057400 w 3197514"/>
              <a:gd name="connsiteY53" fmla="*/ 3799114 h 4147457"/>
              <a:gd name="connsiteX54" fmla="*/ 2068285 w 3197514"/>
              <a:gd name="connsiteY54" fmla="*/ 3744686 h 4147457"/>
              <a:gd name="connsiteX55" fmla="*/ 2035628 w 3197514"/>
              <a:gd name="connsiteY55" fmla="*/ 3494314 h 4147457"/>
              <a:gd name="connsiteX56" fmla="*/ 2024743 w 3197514"/>
              <a:gd name="connsiteY56" fmla="*/ 3429000 h 4147457"/>
              <a:gd name="connsiteX57" fmla="*/ 2002971 w 3197514"/>
              <a:gd name="connsiteY57" fmla="*/ 3363686 h 4147457"/>
              <a:gd name="connsiteX58" fmla="*/ 1981200 w 3197514"/>
              <a:gd name="connsiteY58" fmla="*/ 3287486 h 4147457"/>
              <a:gd name="connsiteX59" fmla="*/ 1948543 w 3197514"/>
              <a:gd name="connsiteY59" fmla="*/ 3200400 h 4147457"/>
              <a:gd name="connsiteX60" fmla="*/ 1905000 w 3197514"/>
              <a:gd name="connsiteY60" fmla="*/ 3189514 h 4147457"/>
              <a:gd name="connsiteX61" fmla="*/ 1872343 w 3197514"/>
              <a:gd name="connsiteY61" fmla="*/ 3113314 h 4147457"/>
              <a:gd name="connsiteX62" fmla="*/ 1839685 w 3197514"/>
              <a:gd name="connsiteY62" fmla="*/ 3026228 h 4147457"/>
              <a:gd name="connsiteX63" fmla="*/ 1807028 w 3197514"/>
              <a:gd name="connsiteY63" fmla="*/ 2993571 h 4147457"/>
              <a:gd name="connsiteX64" fmla="*/ 1785257 w 3197514"/>
              <a:gd name="connsiteY64" fmla="*/ 2764971 h 4147457"/>
              <a:gd name="connsiteX65" fmla="*/ 1796143 w 3197514"/>
              <a:gd name="connsiteY65" fmla="*/ 2601686 h 4147457"/>
              <a:gd name="connsiteX66" fmla="*/ 1828800 w 3197514"/>
              <a:gd name="connsiteY66" fmla="*/ 2569028 h 4147457"/>
              <a:gd name="connsiteX67" fmla="*/ 1850571 w 3197514"/>
              <a:gd name="connsiteY67" fmla="*/ 2525486 h 4147457"/>
              <a:gd name="connsiteX68" fmla="*/ 1872343 w 3197514"/>
              <a:gd name="connsiteY68" fmla="*/ 2503714 h 4147457"/>
              <a:gd name="connsiteX69" fmla="*/ 1894114 w 3197514"/>
              <a:gd name="connsiteY69" fmla="*/ 2471057 h 4147457"/>
              <a:gd name="connsiteX70" fmla="*/ 1926771 w 3197514"/>
              <a:gd name="connsiteY70" fmla="*/ 2427514 h 4147457"/>
              <a:gd name="connsiteX71" fmla="*/ 1937657 w 3197514"/>
              <a:gd name="connsiteY71" fmla="*/ 2394857 h 4147457"/>
              <a:gd name="connsiteX72" fmla="*/ 1926771 w 3197514"/>
              <a:gd name="connsiteY72" fmla="*/ 2155371 h 4147457"/>
              <a:gd name="connsiteX73" fmla="*/ 1915885 w 3197514"/>
              <a:gd name="connsiteY73" fmla="*/ 2122714 h 4147457"/>
              <a:gd name="connsiteX74" fmla="*/ 1883228 w 3197514"/>
              <a:gd name="connsiteY74" fmla="*/ 2079171 h 4147457"/>
              <a:gd name="connsiteX75" fmla="*/ 1796143 w 3197514"/>
              <a:gd name="connsiteY75" fmla="*/ 2013857 h 4147457"/>
              <a:gd name="connsiteX76" fmla="*/ 1785257 w 3197514"/>
              <a:gd name="connsiteY76" fmla="*/ 1981200 h 4147457"/>
              <a:gd name="connsiteX77" fmla="*/ 1698171 w 3197514"/>
              <a:gd name="connsiteY77" fmla="*/ 1883228 h 4147457"/>
              <a:gd name="connsiteX78" fmla="*/ 1611085 w 3197514"/>
              <a:gd name="connsiteY78" fmla="*/ 1828800 h 4147457"/>
              <a:gd name="connsiteX79" fmla="*/ 1513114 w 3197514"/>
              <a:gd name="connsiteY79" fmla="*/ 1752600 h 4147457"/>
              <a:gd name="connsiteX80" fmla="*/ 1349828 w 3197514"/>
              <a:gd name="connsiteY80" fmla="*/ 1556657 h 4147457"/>
              <a:gd name="connsiteX81" fmla="*/ 1306285 w 3197514"/>
              <a:gd name="connsiteY81" fmla="*/ 1480457 h 4147457"/>
              <a:gd name="connsiteX82" fmla="*/ 1251857 w 3197514"/>
              <a:gd name="connsiteY82" fmla="*/ 1404257 h 4147457"/>
              <a:gd name="connsiteX83" fmla="*/ 1219200 w 3197514"/>
              <a:gd name="connsiteY83" fmla="*/ 1338943 h 4147457"/>
              <a:gd name="connsiteX84" fmla="*/ 1186543 w 3197514"/>
              <a:gd name="connsiteY84" fmla="*/ 1208314 h 4147457"/>
              <a:gd name="connsiteX85" fmla="*/ 1175657 w 3197514"/>
              <a:gd name="connsiteY85" fmla="*/ 1066800 h 4147457"/>
              <a:gd name="connsiteX86" fmla="*/ 1164771 w 3197514"/>
              <a:gd name="connsiteY86" fmla="*/ 1023257 h 4147457"/>
              <a:gd name="connsiteX87" fmla="*/ 1153885 w 3197514"/>
              <a:gd name="connsiteY87" fmla="*/ 968828 h 4147457"/>
              <a:gd name="connsiteX88" fmla="*/ 1132114 w 3197514"/>
              <a:gd name="connsiteY88" fmla="*/ 892628 h 4147457"/>
              <a:gd name="connsiteX89" fmla="*/ 1077685 w 3197514"/>
              <a:gd name="connsiteY89" fmla="*/ 707571 h 4147457"/>
              <a:gd name="connsiteX90" fmla="*/ 1045028 w 3197514"/>
              <a:gd name="connsiteY90" fmla="*/ 729343 h 4147457"/>
              <a:gd name="connsiteX91" fmla="*/ 838200 w 3197514"/>
              <a:gd name="connsiteY91" fmla="*/ 718457 h 4147457"/>
              <a:gd name="connsiteX92" fmla="*/ 794657 w 3197514"/>
              <a:gd name="connsiteY92" fmla="*/ 707571 h 4147457"/>
              <a:gd name="connsiteX93" fmla="*/ 718457 w 3197514"/>
              <a:gd name="connsiteY93" fmla="*/ 718457 h 4147457"/>
              <a:gd name="connsiteX94" fmla="*/ 631371 w 3197514"/>
              <a:gd name="connsiteY94" fmla="*/ 762000 h 4147457"/>
              <a:gd name="connsiteX95" fmla="*/ 598714 w 3197514"/>
              <a:gd name="connsiteY95" fmla="*/ 838200 h 4147457"/>
              <a:gd name="connsiteX96" fmla="*/ 566057 w 3197514"/>
              <a:gd name="connsiteY96" fmla="*/ 881743 h 4147457"/>
              <a:gd name="connsiteX97" fmla="*/ 446314 w 3197514"/>
              <a:gd name="connsiteY97" fmla="*/ 914400 h 4147457"/>
              <a:gd name="connsiteX98" fmla="*/ 293914 w 3197514"/>
              <a:gd name="connsiteY98" fmla="*/ 881743 h 4147457"/>
              <a:gd name="connsiteX99" fmla="*/ 272143 w 3197514"/>
              <a:gd name="connsiteY99" fmla="*/ 849086 h 4147457"/>
              <a:gd name="connsiteX100" fmla="*/ 206828 w 3197514"/>
              <a:gd name="connsiteY100" fmla="*/ 762000 h 4147457"/>
              <a:gd name="connsiteX101" fmla="*/ 195943 w 3197514"/>
              <a:gd name="connsiteY101" fmla="*/ 718457 h 4147457"/>
              <a:gd name="connsiteX102" fmla="*/ 185057 w 3197514"/>
              <a:gd name="connsiteY102" fmla="*/ 642257 h 4147457"/>
              <a:gd name="connsiteX103" fmla="*/ 163285 w 3197514"/>
              <a:gd name="connsiteY103" fmla="*/ 598714 h 4147457"/>
              <a:gd name="connsiteX104" fmla="*/ 32657 w 3197514"/>
              <a:gd name="connsiteY104" fmla="*/ 544286 h 4147457"/>
              <a:gd name="connsiteX105" fmla="*/ 0 w 3197514"/>
              <a:gd name="connsiteY105" fmla="*/ 533400 h 4147457"/>
              <a:gd name="connsiteX106" fmla="*/ 217714 w 3197514"/>
              <a:gd name="connsiteY106" fmla="*/ 359228 h 4147457"/>
              <a:gd name="connsiteX107" fmla="*/ 304800 w 3197514"/>
              <a:gd name="connsiteY107" fmla="*/ 315686 h 4147457"/>
              <a:gd name="connsiteX108" fmla="*/ 315685 w 3197514"/>
              <a:gd name="connsiteY108" fmla="*/ 283028 h 4147457"/>
              <a:gd name="connsiteX109" fmla="*/ 402771 w 3197514"/>
              <a:gd name="connsiteY109" fmla="*/ 261257 h 4147457"/>
              <a:gd name="connsiteX110" fmla="*/ 468085 w 3197514"/>
              <a:gd name="connsiteY110" fmla="*/ 239486 h 4147457"/>
              <a:gd name="connsiteX111" fmla="*/ 598714 w 3197514"/>
              <a:gd name="connsiteY111" fmla="*/ 152400 h 4147457"/>
              <a:gd name="connsiteX112" fmla="*/ 772885 w 3197514"/>
              <a:gd name="connsiteY112" fmla="*/ 97971 h 4147457"/>
              <a:gd name="connsiteX113" fmla="*/ 794657 w 3197514"/>
              <a:gd name="connsiteY113" fmla="*/ 76200 h 4147457"/>
              <a:gd name="connsiteX114" fmla="*/ 892628 w 3197514"/>
              <a:gd name="connsiteY114" fmla="*/ 43543 h 4147457"/>
              <a:gd name="connsiteX115" fmla="*/ 936171 w 3197514"/>
              <a:gd name="connsiteY115" fmla="*/ 21771 h 4147457"/>
              <a:gd name="connsiteX116" fmla="*/ 1197428 w 3197514"/>
              <a:gd name="connsiteY116" fmla="*/ 0 h 4147457"/>
              <a:gd name="connsiteX117" fmla="*/ 1349828 w 3197514"/>
              <a:gd name="connsiteY117" fmla="*/ 10886 h 4147457"/>
              <a:gd name="connsiteX118" fmla="*/ 1774371 w 3197514"/>
              <a:gd name="connsiteY118" fmla="*/ 43543 h 4147457"/>
              <a:gd name="connsiteX119" fmla="*/ 1850571 w 3197514"/>
              <a:gd name="connsiteY119" fmla="*/ 76200 h 4147457"/>
              <a:gd name="connsiteX120" fmla="*/ 1883228 w 3197514"/>
              <a:gd name="connsiteY120" fmla="*/ 87086 h 4147457"/>
              <a:gd name="connsiteX121" fmla="*/ 1959428 w 3197514"/>
              <a:gd name="connsiteY121" fmla="*/ 97971 h 4147457"/>
              <a:gd name="connsiteX122" fmla="*/ 1970314 w 3197514"/>
              <a:gd name="connsiteY122" fmla="*/ 119743 h 4147457"/>
              <a:gd name="connsiteX123" fmla="*/ 2002971 w 3197514"/>
              <a:gd name="connsiteY123" fmla="*/ 130628 h 4147457"/>
              <a:gd name="connsiteX124" fmla="*/ 2100943 w 3197514"/>
              <a:gd name="connsiteY124" fmla="*/ 174171 h 4147457"/>
              <a:gd name="connsiteX125" fmla="*/ 2231571 w 3197514"/>
              <a:gd name="connsiteY125" fmla="*/ 195943 h 4147457"/>
              <a:gd name="connsiteX126" fmla="*/ 2275114 w 3197514"/>
              <a:gd name="connsiteY126" fmla="*/ 217714 h 4147457"/>
              <a:gd name="connsiteX127" fmla="*/ 2362200 w 3197514"/>
              <a:gd name="connsiteY127" fmla="*/ 250371 h 4147457"/>
              <a:gd name="connsiteX128" fmla="*/ 2460171 w 3197514"/>
              <a:gd name="connsiteY128" fmla="*/ 293914 h 4147457"/>
              <a:gd name="connsiteX129" fmla="*/ 2558143 w 3197514"/>
              <a:gd name="connsiteY129" fmla="*/ 337457 h 4147457"/>
              <a:gd name="connsiteX130" fmla="*/ 2634343 w 3197514"/>
              <a:gd name="connsiteY130" fmla="*/ 391886 h 4147457"/>
              <a:gd name="connsiteX131" fmla="*/ 2677885 w 3197514"/>
              <a:gd name="connsiteY131" fmla="*/ 424543 h 4147457"/>
              <a:gd name="connsiteX132" fmla="*/ 2699657 w 3197514"/>
              <a:gd name="connsiteY132" fmla="*/ 446314 h 4147457"/>
              <a:gd name="connsiteX133" fmla="*/ 2732314 w 3197514"/>
              <a:gd name="connsiteY133" fmla="*/ 457200 h 4147457"/>
              <a:gd name="connsiteX134" fmla="*/ 2775857 w 3197514"/>
              <a:gd name="connsiteY134" fmla="*/ 489857 h 4147457"/>
              <a:gd name="connsiteX135" fmla="*/ 2830285 w 3197514"/>
              <a:gd name="connsiteY135" fmla="*/ 544286 h 4147457"/>
              <a:gd name="connsiteX136" fmla="*/ 2895600 w 3197514"/>
              <a:gd name="connsiteY136" fmla="*/ 620486 h 4147457"/>
              <a:gd name="connsiteX137" fmla="*/ 2971800 w 3197514"/>
              <a:gd name="connsiteY137" fmla="*/ 696686 h 4147457"/>
              <a:gd name="connsiteX138" fmla="*/ 3026228 w 3197514"/>
              <a:gd name="connsiteY138" fmla="*/ 805543 h 4147457"/>
              <a:gd name="connsiteX139" fmla="*/ 3091543 w 3197514"/>
              <a:gd name="connsiteY139" fmla="*/ 849086 h 4147457"/>
              <a:gd name="connsiteX140" fmla="*/ 3124200 w 3197514"/>
              <a:gd name="connsiteY140" fmla="*/ 870857 h 4147457"/>
              <a:gd name="connsiteX141" fmla="*/ 3135085 w 3197514"/>
              <a:gd name="connsiteY141" fmla="*/ 903514 h 4147457"/>
              <a:gd name="connsiteX142" fmla="*/ 3167743 w 3197514"/>
              <a:gd name="connsiteY142" fmla="*/ 947057 h 4147457"/>
              <a:gd name="connsiteX143" fmla="*/ 3178628 w 3197514"/>
              <a:gd name="connsiteY143" fmla="*/ 1012371 h 414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197514" h="4147457">
                <a:moveTo>
                  <a:pt x="3178628" y="1012371"/>
                </a:moveTo>
                <a:lnTo>
                  <a:pt x="3178628" y="1012371"/>
                </a:lnTo>
                <a:lnTo>
                  <a:pt x="3026228" y="1066800"/>
                </a:lnTo>
                <a:cubicBezTo>
                  <a:pt x="3007893" y="1073555"/>
                  <a:pt x="2990516" y="1082956"/>
                  <a:pt x="2971800" y="1088571"/>
                </a:cubicBezTo>
                <a:cubicBezTo>
                  <a:pt x="2954078" y="1093888"/>
                  <a:pt x="2935514" y="1095828"/>
                  <a:pt x="2917371" y="1099457"/>
                </a:cubicBezTo>
                <a:cubicBezTo>
                  <a:pt x="2819400" y="1095828"/>
                  <a:pt x="2721496" y="1088571"/>
                  <a:pt x="2623457" y="1088571"/>
                </a:cubicBezTo>
                <a:cubicBezTo>
                  <a:pt x="2596767" y="1088571"/>
                  <a:pt x="2543372" y="1103150"/>
                  <a:pt x="2514600" y="1110343"/>
                </a:cubicBezTo>
                <a:cubicBezTo>
                  <a:pt x="2408091" y="1270106"/>
                  <a:pt x="2516227" y="1102052"/>
                  <a:pt x="2449285" y="1219200"/>
                </a:cubicBezTo>
                <a:cubicBezTo>
                  <a:pt x="2387750" y="1326885"/>
                  <a:pt x="2471521" y="1163841"/>
                  <a:pt x="2405743" y="1295400"/>
                </a:cubicBezTo>
                <a:cubicBezTo>
                  <a:pt x="2402114" y="1324429"/>
                  <a:pt x="2399667" y="1353629"/>
                  <a:pt x="2394857" y="1382486"/>
                </a:cubicBezTo>
                <a:cubicBezTo>
                  <a:pt x="2392397" y="1397243"/>
                  <a:pt x="2383971" y="1411067"/>
                  <a:pt x="2383971" y="1426028"/>
                </a:cubicBezTo>
                <a:cubicBezTo>
                  <a:pt x="2383971" y="1567589"/>
                  <a:pt x="2391228" y="1709057"/>
                  <a:pt x="2394857" y="1850571"/>
                </a:cubicBezTo>
                <a:cubicBezTo>
                  <a:pt x="2388559" y="1872612"/>
                  <a:pt x="2378294" y="1937843"/>
                  <a:pt x="2351314" y="1959428"/>
                </a:cubicBezTo>
                <a:cubicBezTo>
                  <a:pt x="2342354" y="1966596"/>
                  <a:pt x="2329543" y="1966685"/>
                  <a:pt x="2318657" y="1970314"/>
                </a:cubicBezTo>
                <a:cubicBezTo>
                  <a:pt x="2304143" y="1981200"/>
                  <a:pt x="2289052" y="1991356"/>
                  <a:pt x="2275114" y="2002971"/>
                </a:cubicBezTo>
                <a:cubicBezTo>
                  <a:pt x="2267230" y="2009541"/>
                  <a:pt x="2261357" y="2018332"/>
                  <a:pt x="2253343" y="2024743"/>
                </a:cubicBezTo>
                <a:cubicBezTo>
                  <a:pt x="2184682" y="2079672"/>
                  <a:pt x="2251480" y="2015717"/>
                  <a:pt x="2198914" y="2068286"/>
                </a:cubicBezTo>
                <a:cubicBezTo>
                  <a:pt x="2176556" y="2135357"/>
                  <a:pt x="2202126" y="2063782"/>
                  <a:pt x="2166257" y="2144486"/>
                </a:cubicBezTo>
                <a:cubicBezTo>
                  <a:pt x="2135558" y="2213559"/>
                  <a:pt x="2160989" y="2182410"/>
                  <a:pt x="2122714" y="2220686"/>
                </a:cubicBezTo>
                <a:cubicBezTo>
                  <a:pt x="2119085" y="2271486"/>
                  <a:pt x="2117452" y="2322468"/>
                  <a:pt x="2111828" y="2373086"/>
                </a:cubicBezTo>
                <a:cubicBezTo>
                  <a:pt x="2110176" y="2387955"/>
                  <a:pt x="2104188" y="2402024"/>
                  <a:pt x="2100943" y="2416628"/>
                </a:cubicBezTo>
                <a:cubicBezTo>
                  <a:pt x="2096929" y="2434690"/>
                  <a:pt x="2093686" y="2452914"/>
                  <a:pt x="2090057" y="2471057"/>
                </a:cubicBezTo>
                <a:cubicBezTo>
                  <a:pt x="2093686" y="2489200"/>
                  <a:pt x="2090189" y="2510430"/>
                  <a:pt x="2100943" y="2525486"/>
                </a:cubicBezTo>
                <a:cubicBezTo>
                  <a:pt x="2113317" y="2542810"/>
                  <a:pt x="2169816" y="2553590"/>
                  <a:pt x="2188028" y="2558143"/>
                </a:cubicBezTo>
                <a:cubicBezTo>
                  <a:pt x="2279975" y="2551070"/>
                  <a:pt x="2358269" y="2537139"/>
                  <a:pt x="2449285" y="2558143"/>
                </a:cubicBezTo>
                <a:cubicBezTo>
                  <a:pt x="2459285" y="2560451"/>
                  <a:pt x="2462846" y="2573756"/>
                  <a:pt x="2471057" y="2579914"/>
                </a:cubicBezTo>
                <a:cubicBezTo>
                  <a:pt x="2506491" y="2606489"/>
                  <a:pt x="2579914" y="2656114"/>
                  <a:pt x="2579914" y="2656114"/>
                </a:cubicBezTo>
                <a:cubicBezTo>
                  <a:pt x="2605314" y="2696028"/>
                  <a:pt x="2628831" y="2737206"/>
                  <a:pt x="2656114" y="2775857"/>
                </a:cubicBezTo>
                <a:cubicBezTo>
                  <a:pt x="2726395" y="2875421"/>
                  <a:pt x="2702369" y="2800300"/>
                  <a:pt x="2721428" y="2895600"/>
                </a:cubicBezTo>
                <a:cubicBezTo>
                  <a:pt x="2717800" y="2957286"/>
                  <a:pt x="2718892" y="3019431"/>
                  <a:pt x="2710543" y="3080657"/>
                </a:cubicBezTo>
                <a:cubicBezTo>
                  <a:pt x="2707903" y="3100018"/>
                  <a:pt x="2695632" y="3116790"/>
                  <a:pt x="2688771" y="3135086"/>
                </a:cubicBezTo>
                <a:cubicBezTo>
                  <a:pt x="2684742" y="3145830"/>
                  <a:pt x="2683458" y="3157712"/>
                  <a:pt x="2677885" y="3167743"/>
                </a:cubicBezTo>
                <a:cubicBezTo>
                  <a:pt x="2665178" y="3190616"/>
                  <a:pt x="2644061" y="3208763"/>
                  <a:pt x="2634343" y="3233057"/>
                </a:cubicBezTo>
                <a:cubicBezTo>
                  <a:pt x="2559003" y="3421403"/>
                  <a:pt x="2656022" y="3189700"/>
                  <a:pt x="2590800" y="3320143"/>
                </a:cubicBezTo>
                <a:cubicBezTo>
                  <a:pt x="2553768" y="3394208"/>
                  <a:pt x="2614765" y="3305748"/>
                  <a:pt x="2558143" y="3396343"/>
                </a:cubicBezTo>
                <a:cubicBezTo>
                  <a:pt x="2548527" y="3411728"/>
                  <a:pt x="2535549" y="3424790"/>
                  <a:pt x="2525485" y="3439886"/>
                </a:cubicBezTo>
                <a:cubicBezTo>
                  <a:pt x="2478218" y="3510785"/>
                  <a:pt x="2515304" y="3479330"/>
                  <a:pt x="2460171" y="3516086"/>
                </a:cubicBezTo>
                <a:cubicBezTo>
                  <a:pt x="2427015" y="3565821"/>
                  <a:pt x="2447649" y="3539494"/>
                  <a:pt x="2394857" y="3592286"/>
                </a:cubicBezTo>
                <a:lnTo>
                  <a:pt x="2373085" y="3614057"/>
                </a:lnTo>
                <a:cubicBezTo>
                  <a:pt x="2369457" y="3624943"/>
                  <a:pt x="2367332" y="3636451"/>
                  <a:pt x="2362200" y="3646714"/>
                </a:cubicBezTo>
                <a:cubicBezTo>
                  <a:pt x="2348469" y="3674175"/>
                  <a:pt x="2338905" y="3680894"/>
                  <a:pt x="2318657" y="3701143"/>
                </a:cubicBezTo>
                <a:cubicBezTo>
                  <a:pt x="2312083" y="3717578"/>
                  <a:pt x="2294295" y="3772883"/>
                  <a:pt x="2275114" y="3788228"/>
                </a:cubicBezTo>
                <a:cubicBezTo>
                  <a:pt x="2266154" y="3795396"/>
                  <a:pt x="2253343" y="3795485"/>
                  <a:pt x="2242457" y="3799114"/>
                </a:cubicBezTo>
                <a:cubicBezTo>
                  <a:pt x="2226293" y="3823359"/>
                  <a:pt x="2221070" y="3835818"/>
                  <a:pt x="2198914" y="3853543"/>
                </a:cubicBezTo>
                <a:cubicBezTo>
                  <a:pt x="2188698" y="3861716"/>
                  <a:pt x="2176473" y="3867141"/>
                  <a:pt x="2166257" y="3875314"/>
                </a:cubicBezTo>
                <a:cubicBezTo>
                  <a:pt x="2158243" y="3881725"/>
                  <a:pt x="2153665" y="3892496"/>
                  <a:pt x="2144485" y="3897086"/>
                </a:cubicBezTo>
                <a:cubicBezTo>
                  <a:pt x="2131104" y="3903777"/>
                  <a:pt x="2115457" y="3904343"/>
                  <a:pt x="2100943" y="3907971"/>
                </a:cubicBezTo>
                <a:cubicBezTo>
                  <a:pt x="2063790" y="3932739"/>
                  <a:pt x="2027826" y="3953632"/>
                  <a:pt x="2002971" y="3995057"/>
                </a:cubicBezTo>
                <a:cubicBezTo>
                  <a:pt x="1992085" y="4013200"/>
                  <a:pt x="1979776" y="4030562"/>
                  <a:pt x="1970314" y="4049486"/>
                </a:cubicBezTo>
                <a:cubicBezTo>
                  <a:pt x="1965182" y="4059749"/>
                  <a:pt x="1966596" y="4073183"/>
                  <a:pt x="1959428" y="4082143"/>
                </a:cubicBezTo>
                <a:cubicBezTo>
                  <a:pt x="1951255" y="4092359"/>
                  <a:pt x="1937657" y="4096657"/>
                  <a:pt x="1926771" y="4103914"/>
                </a:cubicBezTo>
                <a:cubicBezTo>
                  <a:pt x="1902153" y="4140841"/>
                  <a:pt x="1914251" y="4127320"/>
                  <a:pt x="1894114" y="4147457"/>
                </a:cubicBezTo>
                <a:lnTo>
                  <a:pt x="1981200" y="3875314"/>
                </a:lnTo>
                <a:cubicBezTo>
                  <a:pt x="2006600" y="3849914"/>
                  <a:pt x="2037475" y="3829002"/>
                  <a:pt x="2057400" y="3799114"/>
                </a:cubicBezTo>
                <a:cubicBezTo>
                  <a:pt x="2067663" y="3783719"/>
                  <a:pt x="2068285" y="3763188"/>
                  <a:pt x="2068285" y="3744686"/>
                </a:cubicBezTo>
                <a:cubicBezTo>
                  <a:pt x="2068285" y="3545127"/>
                  <a:pt x="2085516" y="3594089"/>
                  <a:pt x="2035628" y="3494314"/>
                </a:cubicBezTo>
                <a:cubicBezTo>
                  <a:pt x="2032000" y="3472543"/>
                  <a:pt x="2030096" y="3450413"/>
                  <a:pt x="2024743" y="3429000"/>
                </a:cubicBezTo>
                <a:cubicBezTo>
                  <a:pt x="2019177" y="3406736"/>
                  <a:pt x="2008537" y="3385950"/>
                  <a:pt x="2002971" y="3363686"/>
                </a:cubicBezTo>
                <a:cubicBezTo>
                  <a:pt x="1968939" y="3227562"/>
                  <a:pt x="2012433" y="3396804"/>
                  <a:pt x="1981200" y="3287486"/>
                </a:cubicBezTo>
                <a:cubicBezTo>
                  <a:pt x="1975080" y="3266067"/>
                  <a:pt x="1967566" y="3216253"/>
                  <a:pt x="1948543" y="3200400"/>
                </a:cubicBezTo>
                <a:cubicBezTo>
                  <a:pt x="1937050" y="3190822"/>
                  <a:pt x="1919514" y="3193143"/>
                  <a:pt x="1905000" y="3189514"/>
                </a:cubicBezTo>
                <a:cubicBezTo>
                  <a:pt x="1885644" y="3150804"/>
                  <a:pt x="1883022" y="3150692"/>
                  <a:pt x="1872343" y="3113314"/>
                </a:cubicBezTo>
                <a:cubicBezTo>
                  <a:pt x="1861490" y="3075329"/>
                  <a:pt x="1863843" y="3060049"/>
                  <a:pt x="1839685" y="3026228"/>
                </a:cubicBezTo>
                <a:cubicBezTo>
                  <a:pt x="1830737" y="3013701"/>
                  <a:pt x="1817914" y="3004457"/>
                  <a:pt x="1807028" y="2993571"/>
                </a:cubicBezTo>
                <a:cubicBezTo>
                  <a:pt x="1788565" y="2901251"/>
                  <a:pt x="1785257" y="2897405"/>
                  <a:pt x="1785257" y="2764971"/>
                </a:cubicBezTo>
                <a:cubicBezTo>
                  <a:pt x="1785257" y="2710422"/>
                  <a:pt x="1784310" y="2654936"/>
                  <a:pt x="1796143" y="2601686"/>
                </a:cubicBezTo>
                <a:cubicBezTo>
                  <a:pt x="1799483" y="2586658"/>
                  <a:pt x="1819852" y="2581555"/>
                  <a:pt x="1828800" y="2569028"/>
                </a:cubicBezTo>
                <a:cubicBezTo>
                  <a:pt x="1838232" y="2555823"/>
                  <a:pt x="1841570" y="2538988"/>
                  <a:pt x="1850571" y="2525486"/>
                </a:cubicBezTo>
                <a:cubicBezTo>
                  <a:pt x="1856264" y="2516946"/>
                  <a:pt x="1865932" y="2511728"/>
                  <a:pt x="1872343" y="2503714"/>
                </a:cubicBezTo>
                <a:cubicBezTo>
                  <a:pt x="1880516" y="2493498"/>
                  <a:pt x="1886510" y="2481703"/>
                  <a:pt x="1894114" y="2471057"/>
                </a:cubicBezTo>
                <a:cubicBezTo>
                  <a:pt x="1904659" y="2456293"/>
                  <a:pt x="1915885" y="2442028"/>
                  <a:pt x="1926771" y="2427514"/>
                </a:cubicBezTo>
                <a:cubicBezTo>
                  <a:pt x="1930400" y="2416628"/>
                  <a:pt x="1935168" y="2406058"/>
                  <a:pt x="1937657" y="2394857"/>
                </a:cubicBezTo>
                <a:cubicBezTo>
                  <a:pt x="1959579" y="2296212"/>
                  <a:pt x="1947525" y="2286811"/>
                  <a:pt x="1926771" y="2155371"/>
                </a:cubicBezTo>
                <a:cubicBezTo>
                  <a:pt x="1924981" y="2144037"/>
                  <a:pt x="1921578" y="2132677"/>
                  <a:pt x="1915885" y="2122714"/>
                </a:cubicBezTo>
                <a:cubicBezTo>
                  <a:pt x="1906884" y="2106962"/>
                  <a:pt x="1896057" y="2092000"/>
                  <a:pt x="1883228" y="2079171"/>
                </a:cubicBezTo>
                <a:cubicBezTo>
                  <a:pt x="1857368" y="2053311"/>
                  <a:pt x="1826293" y="2033957"/>
                  <a:pt x="1796143" y="2013857"/>
                </a:cubicBezTo>
                <a:cubicBezTo>
                  <a:pt x="1792514" y="2002971"/>
                  <a:pt x="1790389" y="1991463"/>
                  <a:pt x="1785257" y="1981200"/>
                </a:cubicBezTo>
                <a:cubicBezTo>
                  <a:pt x="1769176" y="1949038"/>
                  <a:pt x="1719150" y="1896339"/>
                  <a:pt x="1698171" y="1883228"/>
                </a:cubicBezTo>
                <a:cubicBezTo>
                  <a:pt x="1669142" y="1865085"/>
                  <a:pt x="1635290" y="1853006"/>
                  <a:pt x="1611085" y="1828800"/>
                </a:cubicBezTo>
                <a:cubicBezTo>
                  <a:pt x="1552582" y="1770296"/>
                  <a:pt x="1585144" y="1795818"/>
                  <a:pt x="1513114" y="1752600"/>
                </a:cubicBezTo>
                <a:cubicBezTo>
                  <a:pt x="1307769" y="1429914"/>
                  <a:pt x="1560927" y="1802939"/>
                  <a:pt x="1349828" y="1556657"/>
                </a:cubicBezTo>
                <a:cubicBezTo>
                  <a:pt x="1330789" y="1534445"/>
                  <a:pt x="1322105" y="1505065"/>
                  <a:pt x="1306285" y="1480457"/>
                </a:cubicBezTo>
                <a:cubicBezTo>
                  <a:pt x="1289406" y="1454200"/>
                  <a:pt x="1268216" y="1430841"/>
                  <a:pt x="1251857" y="1404257"/>
                </a:cubicBezTo>
                <a:cubicBezTo>
                  <a:pt x="1239100" y="1383527"/>
                  <a:pt x="1226897" y="1362035"/>
                  <a:pt x="1219200" y="1338943"/>
                </a:cubicBezTo>
                <a:cubicBezTo>
                  <a:pt x="1205007" y="1296363"/>
                  <a:pt x="1186543" y="1208314"/>
                  <a:pt x="1186543" y="1208314"/>
                </a:cubicBezTo>
                <a:cubicBezTo>
                  <a:pt x="1182914" y="1161143"/>
                  <a:pt x="1181185" y="1113787"/>
                  <a:pt x="1175657" y="1066800"/>
                </a:cubicBezTo>
                <a:cubicBezTo>
                  <a:pt x="1173909" y="1051941"/>
                  <a:pt x="1168017" y="1037862"/>
                  <a:pt x="1164771" y="1023257"/>
                </a:cubicBezTo>
                <a:cubicBezTo>
                  <a:pt x="1160757" y="1005195"/>
                  <a:pt x="1157899" y="986890"/>
                  <a:pt x="1153885" y="968828"/>
                </a:cubicBezTo>
                <a:cubicBezTo>
                  <a:pt x="1144772" y="927818"/>
                  <a:pt x="1144237" y="928998"/>
                  <a:pt x="1132114" y="892628"/>
                </a:cubicBezTo>
                <a:cubicBezTo>
                  <a:pt x="1130495" y="868344"/>
                  <a:pt x="1166940" y="707571"/>
                  <a:pt x="1077685" y="707571"/>
                </a:cubicBezTo>
                <a:cubicBezTo>
                  <a:pt x="1064602" y="707571"/>
                  <a:pt x="1055914" y="722086"/>
                  <a:pt x="1045028" y="729343"/>
                </a:cubicBezTo>
                <a:cubicBezTo>
                  <a:pt x="976085" y="725714"/>
                  <a:pt x="906979" y="724438"/>
                  <a:pt x="838200" y="718457"/>
                </a:cubicBezTo>
                <a:cubicBezTo>
                  <a:pt x="823295" y="717161"/>
                  <a:pt x="809618" y="707571"/>
                  <a:pt x="794657" y="707571"/>
                </a:cubicBezTo>
                <a:cubicBezTo>
                  <a:pt x="768999" y="707571"/>
                  <a:pt x="743857" y="714828"/>
                  <a:pt x="718457" y="718457"/>
                </a:cubicBezTo>
                <a:cubicBezTo>
                  <a:pt x="643406" y="743474"/>
                  <a:pt x="669370" y="724001"/>
                  <a:pt x="631371" y="762000"/>
                </a:cubicBezTo>
                <a:cubicBezTo>
                  <a:pt x="620789" y="793744"/>
                  <a:pt x="617929" y="807456"/>
                  <a:pt x="598714" y="838200"/>
                </a:cubicBezTo>
                <a:cubicBezTo>
                  <a:pt x="589098" y="853585"/>
                  <a:pt x="581153" y="871679"/>
                  <a:pt x="566057" y="881743"/>
                </a:cubicBezTo>
                <a:cubicBezTo>
                  <a:pt x="542382" y="897526"/>
                  <a:pt x="475523" y="908558"/>
                  <a:pt x="446314" y="914400"/>
                </a:cubicBezTo>
                <a:cubicBezTo>
                  <a:pt x="387686" y="909070"/>
                  <a:pt x="335716" y="923545"/>
                  <a:pt x="293914" y="881743"/>
                </a:cubicBezTo>
                <a:cubicBezTo>
                  <a:pt x="284663" y="872492"/>
                  <a:pt x="279838" y="859667"/>
                  <a:pt x="272143" y="849086"/>
                </a:cubicBezTo>
                <a:cubicBezTo>
                  <a:pt x="250801" y="819740"/>
                  <a:pt x="206828" y="762000"/>
                  <a:pt x="206828" y="762000"/>
                </a:cubicBezTo>
                <a:cubicBezTo>
                  <a:pt x="203200" y="747486"/>
                  <a:pt x="198619" y="733177"/>
                  <a:pt x="195943" y="718457"/>
                </a:cubicBezTo>
                <a:cubicBezTo>
                  <a:pt x="191353" y="693213"/>
                  <a:pt x="191808" y="667011"/>
                  <a:pt x="185057" y="642257"/>
                </a:cubicBezTo>
                <a:cubicBezTo>
                  <a:pt x="180787" y="626601"/>
                  <a:pt x="175498" y="609400"/>
                  <a:pt x="163285" y="598714"/>
                </a:cubicBezTo>
                <a:cubicBezTo>
                  <a:pt x="136872" y="575602"/>
                  <a:pt x="65035" y="555079"/>
                  <a:pt x="32657" y="544286"/>
                </a:cubicBezTo>
                <a:lnTo>
                  <a:pt x="0" y="533400"/>
                </a:lnTo>
                <a:lnTo>
                  <a:pt x="217714" y="359228"/>
                </a:lnTo>
                <a:cubicBezTo>
                  <a:pt x="246743" y="344714"/>
                  <a:pt x="279182" y="335611"/>
                  <a:pt x="304800" y="315686"/>
                </a:cubicBezTo>
                <a:cubicBezTo>
                  <a:pt x="313858" y="308641"/>
                  <a:pt x="305654" y="288601"/>
                  <a:pt x="315685" y="283028"/>
                </a:cubicBezTo>
                <a:cubicBezTo>
                  <a:pt x="341841" y="268496"/>
                  <a:pt x="373742" y="268514"/>
                  <a:pt x="402771" y="261257"/>
                </a:cubicBezTo>
                <a:cubicBezTo>
                  <a:pt x="454184" y="248404"/>
                  <a:pt x="432933" y="257061"/>
                  <a:pt x="468085" y="239486"/>
                </a:cubicBezTo>
                <a:lnTo>
                  <a:pt x="598714" y="152400"/>
                </a:lnTo>
                <a:cubicBezTo>
                  <a:pt x="624505" y="145366"/>
                  <a:pt x="733322" y="120578"/>
                  <a:pt x="772885" y="97971"/>
                </a:cubicBezTo>
                <a:cubicBezTo>
                  <a:pt x="781796" y="92879"/>
                  <a:pt x="786117" y="81893"/>
                  <a:pt x="794657" y="76200"/>
                </a:cubicBezTo>
                <a:cubicBezTo>
                  <a:pt x="833290" y="50445"/>
                  <a:pt x="846754" y="52717"/>
                  <a:pt x="892628" y="43543"/>
                </a:cubicBezTo>
                <a:cubicBezTo>
                  <a:pt x="907142" y="36286"/>
                  <a:pt x="885371" y="29028"/>
                  <a:pt x="936171" y="21771"/>
                </a:cubicBezTo>
                <a:cubicBezTo>
                  <a:pt x="986971" y="14514"/>
                  <a:pt x="1165489" y="6388"/>
                  <a:pt x="1197428" y="0"/>
                </a:cubicBezTo>
                <a:cubicBezTo>
                  <a:pt x="1469369" y="90646"/>
                  <a:pt x="1253671" y="3629"/>
                  <a:pt x="1349828" y="10886"/>
                </a:cubicBezTo>
                <a:cubicBezTo>
                  <a:pt x="1445985" y="18143"/>
                  <a:pt x="1690914" y="32657"/>
                  <a:pt x="1774371" y="43543"/>
                </a:cubicBezTo>
                <a:cubicBezTo>
                  <a:pt x="1857828" y="54429"/>
                  <a:pt x="1792508" y="51315"/>
                  <a:pt x="1850571" y="76200"/>
                </a:cubicBezTo>
                <a:cubicBezTo>
                  <a:pt x="1861118" y="80720"/>
                  <a:pt x="1865085" y="83458"/>
                  <a:pt x="1883228" y="87086"/>
                </a:cubicBezTo>
                <a:cubicBezTo>
                  <a:pt x="1901371" y="90714"/>
                  <a:pt x="1947178" y="93377"/>
                  <a:pt x="1959428" y="97971"/>
                </a:cubicBezTo>
                <a:cubicBezTo>
                  <a:pt x="1976752" y="104468"/>
                  <a:pt x="1963057" y="114300"/>
                  <a:pt x="1970314" y="119743"/>
                </a:cubicBezTo>
                <a:cubicBezTo>
                  <a:pt x="1977571" y="125186"/>
                  <a:pt x="1992085" y="127000"/>
                  <a:pt x="2002971" y="130628"/>
                </a:cubicBezTo>
                <a:cubicBezTo>
                  <a:pt x="2043647" y="157746"/>
                  <a:pt x="2042645" y="161216"/>
                  <a:pt x="2100943" y="174171"/>
                </a:cubicBezTo>
                <a:cubicBezTo>
                  <a:pt x="2144035" y="183747"/>
                  <a:pt x="2231571" y="195943"/>
                  <a:pt x="2231571" y="195943"/>
                </a:cubicBezTo>
                <a:cubicBezTo>
                  <a:pt x="2246085" y="203200"/>
                  <a:pt x="2260285" y="211123"/>
                  <a:pt x="2275114" y="217714"/>
                </a:cubicBezTo>
                <a:cubicBezTo>
                  <a:pt x="2314173" y="235074"/>
                  <a:pt x="2326286" y="238400"/>
                  <a:pt x="2362200" y="250371"/>
                </a:cubicBezTo>
                <a:cubicBezTo>
                  <a:pt x="2425031" y="292259"/>
                  <a:pt x="2363011" y="255049"/>
                  <a:pt x="2460171" y="293914"/>
                </a:cubicBezTo>
                <a:cubicBezTo>
                  <a:pt x="2529667" y="321713"/>
                  <a:pt x="2497122" y="306947"/>
                  <a:pt x="2558143" y="337457"/>
                </a:cubicBezTo>
                <a:cubicBezTo>
                  <a:pt x="2620398" y="399712"/>
                  <a:pt x="2557926" y="344125"/>
                  <a:pt x="2634343" y="391886"/>
                </a:cubicBezTo>
                <a:cubicBezTo>
                  <a:pt x="2649728" y="401502"/>
                  <a:pt x="2663947" y="412928"/>
                  <a:pt x="2677885" y="424543"/>
                </a:cubicBezTo>
                <a:cubicBezTo>
                  <a:pt x="2685769" y="431113"/>
                  <a:pt x="2690856" y="441034"/>
                  <a:pt x="2699657" y="446314"/>
                </a:cubicBezTo>
                <a:cubicBezTo>
                  <a:pt x="2709496" y="452218"/>
                  <a:pt x="2721428" y="453571"/>
                  <a:pt x="2732314" y="457200"/>
                </a:cubicBezTo>
                <a:cubicBezTo>
                  <a:pt x="2746828" y="468086"/>
                  <a:pt x="2763028" y="477028"/>
                  <a:pt x="2775857" y="489857"/>
                </a:cubicBezTo>
                <a:cubicBezTo>
                  <a:pt x="2848432" y="562432"/>
                  <a:pt x="2743195" y="486224"/>
                  <a:pt x="2830285" y="544286"/>
                </a:cubicBezTo>
                <a:cubicBezTo>
                  <a:pt x="2872810" y="629333"/>
                  <a:pt x="2824944" y="549830"/>
                  <a:pt x="2895600" y="620486"/>
                </a:cubicBezTo>
                <a:cubicBezTo>
                  <a:pt x="2997201" y="722087"/>
                  <a:pt x="2855684" y="609597"/>
                  <a:pt x="2971800" y="696686"/>
                </a:cubicBezTo>
                <a:cubicBezTo>
                  <a:pt x="2986945" y="742122"/>
                  <a:pt x="2989576" y="772963"/>
                  <a:pt x="3026228" y="805543"/>
                </a:cubicBezTo>
                <a:cubicBezTo>
                  <a:pt x="3045785" y="822927"/>
                  <a:pt x="3069771" y="834572"/>
                  <a:pt x="3091543" y="849086"/>
                </a:cubicBezTo>
                <a:lnTo>
                  <a:pt x="3124200" y="870857"/>
                </a:lnTo>
                <a:cubicBezTo>
                  <a:pt x="3127828" y="881743"/>
                  <a:pt x="3129392" y="893551"/>
                  <a:pt x="3135085" y="903514"/>
                </a:cubicBezTo>
                <a:cubicBezTo>
                  <a:pt x="3144087" y="919267"/>
                  <a:pt x="3157339" y="932194"/>
                  <a:pt x="3167743" y="947057"/>
                </a:cubicBezTo>
                <a:cubicBezTo>
                  <a:pt x="3209778" y="1007107"/>
                  <a:pt x="3201446" y="992693"/>
                  <a:pt x="3178628" y="1012371"/>
                </a:cubicBezTo>
                <a:close/>
              </a:path>
            </a:pathLst>
          </a:cu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87BE442-C2BF-73BA-5023-D0D8EE535C35}"/>
              </a:ext>
            </a:extLst>
          </p:cNvPr>
          <p:cNvSpPr/>
          <p:nvPr/>
        </p:nvSpPr>
        <p:spPr>
          <a:xfrm>
            <a:off x="6716489" y="-3614059"/>
            <a:ext cx="1502228" cy="2024742"/>
          </a:xfrm>
          <a:custGeom>
            <a:avLst/>
            <a:gdLst>
              <a:gd name="connsiteX0" fmla="*/ 0 w 1502228"/>
              <a:gd name="connsiteY0" fmla="*/ 1034142 h 2024742"/>
              <a:gd name="connsiteX1" fmla="*/ 0 w 1502228"/>
              <a:gd name="connsiteY1" fmla="*/ 1034142 h 2024742"/>
              <a:gd name="connsiteX2" fmla="*/ 87085 w 1502228"/>
              <a:gd name="connsiteY2" fmla="*/ 1077685 h 2024742"/>
              <a:gd name="connsiteX3" fmla="*/ 130628 w 1502228"/>
              <a:gd name="connsiteY3" fmla="*/ 1121228 h 2024742"/>
              <a:gd name="connsiteX4" fmla="*/ 163285 w 1502228"/>
              <a:gd name="connsiteY4" fmla="*/ 1164771 h 2024742"/>
              <a:gd name="connsiteX5" fmla="*/ 206828 w 1502228"/>
              <a:gd name="connsiteY5" fmla="*/ 1230085 h 2024742"/>
              <a:gd name="connsiteX6" fmla="*/ 228600 w 1502228"/>
              <a:gd name="connsiteY6" fmla="*/ 1251857 h 2024742"/>
              <a:gd name="connsiteX7" fmla="*/ 261257 w 1502228"/>
              <a:gd name="connsiteY7" fmla="*/ 1328057 h 2024742"/>
              <a:gd name="connsiteX8" fmla="*/ 283028 w 1502228"/>
              <a:gd name="connsiteY8" fmla="*/ 1382485 h 2024742"/>
              <a:gd name="connsiteX9" fmla="*/ 348343 w 1502228"/>
              <a:gd name="connsiteY9" fmla="*/ 1436914 h 2024742"/>
              <a:gd name="connsiteX10" fmla="*/ 391885 w 1502228"/>
              <a:gd name="connsiteY10" fmla="*/ 1447800 h 2024742"/>
              <a:gd name="connsiteX11" fmla="*/ 424543 w 1502228"/>
              <a:gd name="connsiteY11" fmla="*/ 1458685 h 2024742"/>
              <a:gd name="connsiteX12" fmla="*/ 478971 w 1502228"/>
              <a:gd name="connsiteY12" fmla="*/ 1469571 h 2024742"/>
              <a:gd name="connsiteX13" fmla="*/ 555171 w 1502228"/>
              <a:gd name="connsiteY13" fmla="*/ 1502228 h 2024742"/>
              <a:gd name="connsiteX14" fmla="*/ 620485 w 1502228"/>
              <a:gd name="connsiteY14" fmla="*/ 1524000 h 2024742"/>
              <a:gd name="connsiteX15" fmla="*/ 653143 w 1502228"/>
              <a:gd name="connsiteY15" fmla="*/ 1578428 h 2024742"/>
              <a:gd name="connsiteX16" fmla="*/ 664028 w 1502228"/>
              <a:gd name="connsiteY16" fmla="*/ 1621971 h 2024742"/>
              <a:gd name="connsiteX17" fmla="*/ 685800 w 1502228"/>
              <a:gd name="connsiteY17" fmla="*/ 1698171 h 2024742"/>
              <a:gd name="connsiteX18" fmla="*/ 707571 w 1502228"/>
              <a:gd name="connsiteY18" fmla="*/ 1774371 h 2024742"/>
              <a:gd name="connsiteX19" fmla="*/ 729343 w 1502228"/>
              <a:gd name="connsiteY19" fmla="*/ 1796142 h 2024742"/>
              <a:gd name="connsiteX20" fmla="*/ 751114 w 1502228"/>
              <a:gd name="connsiteY20" fmla="*/ 1883228 h 2024742"/>
              <a:gd name="connsiteX21" fmla="*/ 772885 w 1502228"/>
              <a:gd name="connsiteY21" fmla="*/ 1915885 h 2024742"/>
              <a:gd name="connsiteX22" fmla="*/ 827314 w 1502228"/>
              <a:gd name="connsiteY22" fmla="*/ 1937657 h 2024742"/>
              <a:gd name="connsiteX23" fmla="*/ 968828 w 1502228"/>
              <a:gd name="connsiteY23" fmla="*/ 1981200 h 2024742"/>
              <a:gd name="connsiteX24" fmla="*/ 1077685 w 1502228"/>
              <a:gd name="connsiteY24" fmla="*/ 2013857 h 2024742"/>
              <a:gd name="connsiteX25" fmla="*/ 1110343 w 1502228"/>
              <a:gd name="connsiteY25" fmla="*/ 2024742 h 2024742"/>
              <a:gd name="connsiteX26" fmla="*/ 1230085 w 1502228"/>
              <a:gd name="connsiteY26" fmla="*/ 2013857 h 2024742"/>
              <a:gd name="connsiteX27" fmla="*/ 1262743 w 1502228"/>
              <a:gd name="connsiteY27" fmla="*/ 1992085 h 2024742"/>
              <a:gd name="connsiteX28" fmla="*/ 1338943 w 1502228"/>
              <a:gd name="connsiteY28" fmla="*/ 1948542 h 2024742"/>
              <a:gd name="connsiteX29" fmla="*/ 1360714 w 1502228"/>
              <a:gd name="connsiteY29" fmla="*/ 1915885 h 2024742"/>
              <a:gd name="connsiteX30" fmla="*/ 1349828 w 1502228"/>
              <a:gd name="connsiteY30" fmla="*/ 1654628 h 2024742"/>
              <a:gd name="connsiteX31" fmla="*/ 1338943 w 1502228"/>
              <a:gd name="connsiteY31" fmla="*/ 1611085 h 2024742"/>
              <a:gd name="connsiteX32" fmla="*/ 1306285 w 1502228"/>
              <a:gd name="connsiteY32" fmla="*/ 1524000 h 2024742"/>
              <a:gd name="connsiteX33" fmla="*/ 1273628 w 1502228"/>
              <a:gd name="connsiteY33" fmla="*/ 1469571 h 2024742"/>
              <a:gd name="connsiteX34" fmla="*/ 1262743 w 1502228"/>
              <a:gd name="connsiteY34" fmla="*/ 1426028 h 2024742"/>
              <a:gd name="connsiteX35" fmla="*/ 1219200 w 1502228"/>
              <a:gd name="connsiteY35" fmla="*/ 1404257 h 2024742"/>
              <a:gd name="connsiteX36" fmla="*/ 1186543 w 1502228"/>
              <a:gd name="connsiteY36" fmla="*/ 1393371 h 2024742"/>
              <a:gd name="connsiteX37" fmla="*/ 1153885 w 1502228"/>
              <a:gd name="connsiteY37" fmla="*/ 1371600 h 2024742"/>
              <a:gd name="connsiteX38" fmla="*/ 1077685 w 1502228"/>
              <a:gd name="connsiteY38" fmla="*/ 1360714 h 2024742"/>
              <a:gd name="connsiteX39" fmla="*/ 990600 w 1502228"/>
              <a:gd name="connsiteY39" fmla="*/ 1306285 h 2024742"/>
              <a:gd name="connsiteX40" fmla="*/ 968828 w 1502228"/>
              <a:gd name="connsiteY40" fmla="*/ 1273628 h 2024742"/>
              <a:gd name="connsiteX41" fmla="*/ 1055914 w 1502228"/>
              <a:gd name="connsiteY41" fmla="*/ 1121228 h 2024742"/>
              <a:gd name="connsiteX42" fmla="*/ 1088571 w 1502228"/>
              <a:gd name="connsiteY42" fmla="*/ 1099457 h 2024742"/>
              <a:gd name="connsiteX43" fmla="*/ 1153885 w 1502228"/>
              <a:gd name="connsiteY43" fmla="*/ 1077685 h 2024742"/>
              <a:gd name="connsiteX44" fmla="*/ 1338943 w 1502228"/>
              <a:gd name="connsiteY44" fmla="*/ 1088571 h 2024742"/>
              <a:gd name="connsiteX45" fmla="*/ 1371600 w 1502228"/>
              <a:gd name="connsiteY45" fmla="*/ 1099457 h 2024742"/>
              <a:gd name="connsiteX46" fmla="*/ 1415143 w 1502228"/>
              <a:gd name="connsiteY46" fmla="*/ 1077685 h 2024742"/>
              <a:gd name="connsiteX47" fmla="*/ 1447800 w 1502228"/>
              <a:gd name="connsiteY47" fmla="*/ 1045028 h 2024742"/>
              <a:gd name="connsiteX48" fmla="*/ 1491343 w 1502228"/>
              <a:gd name="connsiteY48" fmla="*/ 957942 h 2024742"/>
              <a:gd name="connsiteX49" fmla="*/ 1502228 w 1502228"/>
              <a:gd name="connsiteY49" fmla="*/ 914400 h 2024742"/>
              <a:gd name="connsiteX50" fmla="*/ 1480457 w 1502228"/>
              <a:gd name="connsiteY50" fmla="*/ 794657 h 2024742"/>
              <a:gd name="connsiteX51" fmla="*/ 1415143 w 1502228"/>
              <a:gd name="connsiteY51" fmla="*/ 729342 h 2024742"/>
              <a:gd name="connsiteX52" fmla="*/ 1393371 w 1502228"/>
              <a:gd name="connsiteY52" fmla="*/ 707571 h 2024742"/>
              <a:gd name="connsiteX53" fmla="*/ 1349828 w 1502228"/>
              <a:gd name="connsiteY53" fmla="*/ 696685 h 2024742"/>
              <a:gd name="connsiteX54" fmla="*/ 1295400 w 1502228"/>
              <a:gd name="connsiteY54" fmla="*/ 653142 h 2024742"/>
              <a:gd name="connsiteX55" fmla="*/ 1240971 w 1502228"/>
              <a:gd name="connsiteY55" fmla="*/ 609600 h 2024742"/>
              <a:gd name="connsiteX56" fmla="*/ 1164771 w 1502228"/>
              <a:gd name="connsiteY56" fmla="*/ 587828 h 2024742"/>
              <a:gd name="connsiteX57" fmla="*/ 1055914 w 1502228"/>
              <a:gd name="connsiteY57" fmla="*/ 566057 h 2024742"/>
              <a:gd name="connsiteX58" fmla="*/ 1001485 w 1502228"/>
              <a:gd name="connsiteY58" fmla="*/ 533400 h 2024742"/>
              <a:gd name="connsiteX59" fmla="*/ 968828 w 1502228"/>
              <a:gd name="connsiteY59" fmla="*/ 522514 h 2024742"/>
              <a:gd name="connsiteX60" fmla="*/ 947057 w 1502228"/>
              <a:gd name="connsiteY60" fmla="*/ 457200 h 2024742"/>
              <a:gd name="connsiteX61" fmla="*/ 925285 w 1502228"/>
              <a:gd name="connsiteY61" fmla="*/ 435428 h 2024742"/>
              <a:gd name="connsiteX62" fmla="*/ 914400 w 1502228"/>
              <a:gd name="connsiteY62" fmla="*/ 370114 h 2024742"/>
              <a:gd name="connsiteX63" fmla="*/ 892628 w 1502228"/>
              <a:gd name="connsiteY63" fmla="*/ 348342 h 2024742"/>
              <a:gd name="connsiteX64" fmla="*/ 881743 w 1502228"/>
              <a:gd name="connsiteY64" fmla="*/ 304800 h 2024742"/>
              <a:gd name="connsiteX65" fmla="*/ 859971 w 1502228"/>
              <a:gd name="connsiteY65" fmla="*/ 239485 h 2024742"/>
              <a:gd name="connsiteX66" fmla="*/ 827314 w 1502228"/>
              <a:gd name="connsiteY66" fmla="*/ 163285 h 2024742"/>
              <a:gd name="connsiteX67" fmla="*/ 729343 w 1502228"/>
              <a:gd name="connsiteY67" fmla="*/ 54428 h 2024742"/>
              <a:gd name="connsiteX68" fmla="*/ 696685 w 1502228"/>
              <a:gd name="connsiteY68" fmla="*/ 32657 h 2024742"/>
              <a:gd name="connsiteX69" fmla="*/ 598714 w 1502228"/>
              <a:gd name="connsiteY69" fmla="*/ 10885 h 2024742"/>
              <a:gd name="connsiteX70" fmla="*/ 555171 w 1502228"/>
              <a:gd name="connsiteY70" fmla="*/ 0 h 2024742"/>
              <a:gd name="connsiteX71" fmla="*/ 511628 w 1502228"/>
              <a:gd name="connsiteY71" fmla="*/ 21771 h 2024742"/>
              <a:gd name="connsiteX72" fmla="*/ 500743 w 1502228"/>
              <a:gd name="connsiteY72" fmla="*/ 87085 h 2024742"/>
              <a:gd name="connsiteX73" fmla="*/ 468085 w 1502228"/>
              <a:gd name="connsiteY73" fmla="*/ 272142 h 2024742"/>
              <a:gd name="connsiteX74" fmla="*/ 446314 w 1502228"/>
              <a:gd name="connsiteY74" fmla="*/ 337457 h 2024742"/>
              <a:gd name="connsiteX75" fmla="*/ 293914 w 1502228"/>
              <a:gd name="connsiteY75" fmla="*/ 370114 h 2024742"/>
              <a:gd name="connsiteX76" fmla="*/ 272143 w 1502228"/>
              <a:gd name="connsiteY76" fmla="*/ 402771 h 2024742"/>
              <a:gd name="connsiteX77" fmla="*/ 228600 w 1502228"/>
              <a:gd name="connsiteY77" fmla="*/ 576942 h 2024742"/>
              <a:gd name="connsiteX78" fmla="*/ 152400 w 1502228"/>
              <a:gd name="connsiteY78" fmla="*/ 587828 h 2024742"/>
              <a:gd name="connsiteX79" fmla="*/ 119743 w 1502228"/>
              <a:gd name="connsiteY79" fmla="*/ 609600 h 2024742"/>
              <a:gd name="connsiteX80" fmla="*/ 54428 w 1502228"/>
              <a:gd name="connsiteY80" fmla="*/ 631371 h 2024742"/>
              <a:gd name="connsiteX81" fmla="*/ 21771 w 1502228"/>
              <a:gd name="connsiteY81" fmla="*/ 870857 h 2024742"/>
              <a:gd name="connsiteX82" fmla="*/ 0 w 1502228"/>
              <a:gd name="connsiteY82" fmla="*/ 1034142 h 202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02228" h="2024742">
                <a:moveTo>
                  <a:pt x="0" y="1034142"/>
                </a:moveTo>
                <a:lnTo>
                  <a:pt x="0" y="1034142"/>
                </a:lnTo>
                <a:cubicBezTo>
                  <a:pt x="29028" y="1048656"/>
                  <a:pt x="60081" y="1059682"/>
                  <a:pt x="87085" y="1077685"/>
                </a:cubicBezTo>
                <a:cubicBezTo>
                  <a:pt x="104164" y="1089071"/>
                  <a:pt x="117111" y="1105780"/>
                  <a:pt x="130628" y="1121228"/>
                </a:cubicBezTo>
                <a:cubicBezTo>
                  <a:pt x="142575" y="1134882"/>
                  <a:pt x="152881" y="1149908"/>
                  <a:pt x="163285" y="1164771"/>
                </a:cubicBezTo>
                <a:cubicBezTo>
                  <a:pt x="178290" y="1186207"/>
                  <a:pt x="188326" y="1211583"/>
                  <a:pt x="206828" y="1230085"/>
                </a:cubicBezTo>
                <a:lnTo>
                  <a:pt x="228600" y="1251857"/>
                </a:lnTo>
                <a:cubicBezTo>
                  <a:pt x="250956" y="1318931"/>
                  <a:pt x="225387" y="1247350"/>
                  <a:pt x="261257" y="1328057"/>
                </a:cubicBezTo>
                <a:cubicBezTo>
                  <a:pt x="269193" y="1345913"/>
                  <a:pt x="272672" y="1365915"/>
                  <a:pt x="283028" y="1382485"/>
                </a:cubicBezTo>
                <a:cubicBezTo>
                  <a:pt x="292597" y="1397796"/>
                  <a:pt x="330360" y="1429207"/>
                  <a:pt x="348343" y="1436914"/>
                </a:cubicBezTo>
                <a:cubicBezTo>
                  <a:pt x="362094" y="1442807"/>
                  <a:pt x="377500" y="1443690"/>
                  <a:pt x="391885" y="1447800"/>
                </a:cubicBezTo>
                <a:cubicBezTo>
                  <a:pt x="402918" y="1450952"/>
                  <a:pt x="413411" y="1455902"/>
                  <a:pt x="424543" y="1458685"/>
                </a:cubicBezTo>
                <a:cubicBezTo>
                  <a:pt x="442493" y="1463172"/>
                  <a:pt x="461021" y="1465083"/>
                  <a:pt x="478971" y="1469571"/>
                </a:cubicBezTo>
                <a:cubicBezTo>
                  <a:pt x="525688" y="1481251"/>
                  <a:pt x="503253" y="1481461"/>
                  <a:pt x="555171" y="1502228"/>
                </a:cubicBezTo>
                <a:cubicBezTo>
                  <a:pt x="576479" y="1510751"/>
                  <a:pt x="620485" y="1524000"/>
                  <a:pt x="620485" y="1524000"/>
                </a:cubicBezTo>
                <a:cubicBezTo>
                  <a:pt x="631371" y="1542143"/>
                  <a:pt x="644550" y="1559094"/>
                  <a:pt x="653143" y="1578428"/>
                </a:cubicBezTo>
                <a:cubicBezTo>
                  <a:pt x="659219" y="1592099"/>
                  <a:pt x="660092" y="1607537"/>
                  <a:pt x="664028" y="1621971"/>
                </a:cubicBezTo>
                <a:cubicBezTo>
                  <a:pt x="670979" y="1647457"/>
                  <a:pt x="678849" y="1672685"/>
                  <a:pt x="685800" y="1698171"/>
                </a:cubicBezTo>
                <a:cubicBezTo>
                  <a:pt x="688173" y="1706873"/>
                  <a:pt x="700616" y="1762780"/>
                  <a:pt x="707571" y="1774371"/>
                </a:cubicBezTo>
                <a:cubicBezTo>
                  <a:pt x="712852" y="1783172"/>
                  <a:pt x="722086" y="1788885"/>
                  <a:pt x="729343" y="1796142"/>
                </a:cubicBezTo>
                <a:cubicBezTo>
                  <a:pt x="733484" y="1816849"/>
                  <a:pt x="739955" y="1860909"/>
                  <a:pt x="751114" y="1883228"/>
                </a:cubicBezTo>
                <a:cubicBezTo>
                  <a:pt x="756965" y="1894930"/>
                  <a:pt x="762239" y="1908281"/>
                  <a:pt x="772885" y="1915885"/>
                </a:cubicBezTo>
                <a:cubicBezTo>
                  <a:pt x="788786" y="1927243"/>
                  <a:pt x="810232" y="1928167"/>
                  <a:pt x="827314" y="1937657"/>
                </a:cubicBezTo>
                <a:cubicBezTo>
                  <a:pt x="927693" y="1993423"/>
                  <a:pt x="797498" y="1962163"/>
                  <a:pt x="968828" y="1981200"/>
                </a:cubicBezTo>
                <a:cubicBezTo>
                  <a:pt x="1034643" y="1997653"/>
                  <a:pt x="998165" y="1987351"/>
                  <a:pt x="1077685" y="2013857"/>
                </a:cubicBezTo>
                <a:lnTo>
                  <a:pt x="1110343" y="2024742"/>
                </a:lnTo>
                <a:cubicBezTo>
                  <a:pt x="1150257" y="2021114"/>
                  <a:pt x="1190896" y="2022255"/>
                  <a:pt x="1230085" y="2013857"/>
                </a:cubicBezTo>
                <a:cubicBezTo>
                  <a:pt x="1242878" y="2011116"/>
                  <a:pt x="1251383" y="1998576"/>
                  <a:pt x="1262743" y="1992085"/>
                </a:cubicBezTo>
                <a:cubicBezTo>
                  <a:pt x="1359422" y="1936840"/>
                  <a:pt x="1259376" y="2001587"/>
                  <a:pt x="1338943" y="1948542"/>
                </a:cubicBezTo>
                <a:cubicBezTo>
                  <a:pt x="1346200" y="1937656"/>
                  <a:pt x="1360230" y="1928959"/>
                  <a:pt x="1360714" y="1915885"/>
                </a:cubicBezTo>
                <a:cubicBezTo>
                  <a:pt x="1363940" y="1828783"/>
                  <a:pt x="1356038" y="1741568"/>
                  <a:pt x="1349828" y="1654628"/>
                </a:cubicBezTo>
                <a:cubicBezTo>
                  <a:pt x="1348762" y="1639705"/>
                  <a:pt x="1343053" y="1625470"/>
                  <a:pt x="1338943" y="1611085"/>
                </a:cubicBezTo>
                <a:cubicBezTo>
                  <a:pt x="1329060" y="1576494"/>
                  <a:pt x="1320087" y="1560806"/>
                  <a:pt x="1306285" y="1524000"/>
                </a:cubicBezTo>
                <a:cubicBezTo>
                  <a:pt x="1289327" y="1478777"/>
                  <a:pt x="1306044" y="1501985"/>
                  <a:pt x="1273628" y="1469571"/>
                </a:cubicBezTo>
                <a:cubicBezTo>
                  <a:pt x="1270000" y="1455057"/>
                  <a:pt x="1272321" y="1437521"/>
                  <a:pt x="1262743" y="1426028"/>
                </a:cubicBezTo>
                <a:cubicBezTo>
                  <a:pt x="1252354" y="1413562"/>
                  <a:pt x="1234115" y="1410649"/>
                  <a:pt x="1219200" y="1404257"/>
                </a:cubicBezTo>
                <a:cubicBezTo>
                  <a:pt x="1208653" y="1399737"/>
                  <a:pt x="1196806" y="1398503"/>
                  <a:pt x="1186543" y="1393371"/>
                </a:cubicBezTo>
                <a:cubicBezTo>
                  <a:pt x="1174841" y="1387520"/>
                  <a:pt x="1166416" y="1375359"/>
                  <a:pt x="1153885" y="1371600"/>
                </a:cubicBezTo>
                <a:cubicBezTo>
                  <a:pt x="1129309" y="1364227"/>
                  <a:pt x="1103085" y="1364343"/>
                  <a:pt x="1077685" y="1360714"/>
                </a:cubicBezTo>
                <a:cubicBezTo>
                  <a:pt x="1043195" y="1343468"/>
                  <a:pt x="1018861" y="1334546"/>
                  <a:pt x="990600" y="1306285"/>
                </a:cubicBezTo>
                <a:cubicBezTo>
                  <a:pt x="981349" y="1297034"/>
                  <a:pt x="976085" y="1284514"/>
                  <a:pt x="968828" y="1273628"/>
                </a:cubicBezTo>
                <a:cubicBezTo>
                  <a:pt x="988885" y="1233515"/>
                  <a:pt x="1017916" y="1159226"/>
                  <a:pt x="1055914" y="1121228"/>
                </a:cubicBezTo>
                <a:cubicBezTo>
                  <a:pt x="1065165" y="1111977"/>
                  <a:pt x="1076616" y="1104770"/>
                  <a:pt x="1088571" y="1099457"/>
                </a:cubicBezTo>
                <a:cubicBezTo>
                  <a:pt x="1109542" y="1090136"/>
                  <a:pt x="1132114" y="1084942"/>
                  <a:pt x="1153885" y="1077685"/>
                </a:cubicBezTo>
                <a:cubicBezTo>
                  <a:pt x="1215571" y="1081314"/>
                  <a:pt x="1277457" y="1082422"/>
                  <a:pt x="1338943" y="1088571"/>
                </a:cubicBezTo>
                <a:cubicBezTo>
                  <a:pt x="1350361" y="1089713"/>
                  <a:pt x="1360241" y="1101080"/>
                  <a:pt x="1371600" y="1099457"/>
                </a:cubicBezTo>
                <a:cubicBezTo>
                  <a:pt x="1387664" y="1097162"/>
                  <a:pt x="1401938" y="1087117"/>
                  <a:pt x="1415143" y="1077685"/>
                </a:cubicBezTo>
                <a:cubicBezTo>
                  <a:pt x="1427670" y="1068737"/>
                  <a:pt x="1437945" y="1056855"/>
                  <a:pt x="1447800" y="1045028"/>
                </a:cubicBezTo>
                <a:cubicBezTo>
                  <a:pt x="1470022" y="1018362"/>
                  <a:pt x="1480228" y="991286"/>
                  <a:pt x="1491343" y="957942"/>
                </a:cubicBezTo>
                <a:cubicBezTo>
                  <a:pt x="1496074" y="943749"/>
                  <a:pt x="1498600" y="928914"/>
                  <a:pt x="1502228" y="914400"/>
                </a:cubicBezTo>
                <a:cubicBezTo>
                  <a:pt x="1494971" y="874486"/>
                  <a:pt x="1491602" y="833665"/>
                  <a:pt x="1480457" y="794657"/>
                </a:cubicBezTo>
                <a:cubicBezTo>
                  <a:pt x="1471282" y="762544"/>
                  <a:pt x="1437727" y="748162"/>
                  <a:pt x="1415143" y="729342"/>
                </a:cubicBezTo>
                <a:cubicBezTo>
                  <a:pt x="1407259" y="722772"/>
                  <a:pt x="1402551" y="712161"/>
                  <a:pt x="1393371" y="707571"/>
                </a:cubicBezTo>
                <a:cubicBezTo>
                  <a:pt x="1379989" y="700880"/>
                  <a:pt x="1364342" y="700314"/>
                  <a:pt x="1349828" y="696685"/>
                </a:cubicBezTo>
                <a:cubicBezTo>
                  <a:pt x="1304565" y="628790"/>
                  <a:pt x="1355490" y="690698"/>
                  <a:pt x="1295400" y="653142"/>
                </a:cubicBezTo>
                <a:cubicBezTo>
                  <a:pt x="1275697" y="640828"/>
                  <a:pt x="1260674" y="621914"/>
                  <a:pt x="1240971" y="609600"/>
                </a:cubicBezTo>
                <a:cubicBezTo>
                  <a:pt x="1229980" y="602731"/>
                  <a:pt x="1172690" y="590091"/>
                  <a:pt x="1164771" y="587828"/>
                </a:cubicBezTo>
                <a:cubicBezTo>
                  <a:pt x="1088775" y="566114"/>
                  <a:pt x="1185954" y="584633"/>
                  <a:pt x="1055914" y="566057"/>
                </a:cubicBezTo>
                <a:cubicBezTo>
                  <a:pt x="1037771" y="555171"/>
                  <a:pt x="1020409" y="542862"/>
                  <a:pt x="1001485" y="533400"/>
                </a:cubicBezTo>
                <a:cubicBezTo>
                  <a:pt x="991222" y="528268"/>
                  <a:pt x="975497" y="531851"/>
                  <a:pt x="968828" y="522514"/>
                </a:cubicBezTo>
                <a:cubicBezTo>
                  <a:pt x="955489" y="503840"/>
                  <a:pt x="957320" y="477726"/>
                  <a:pt x="947057" y="457200"/>
                </a:cubicBezTo>
                <a:cubicBezTo>
                  <a:pt x="942467" y="448020"/>
                  <a:pt x="932542" y="442685"/>
                  <a:pt x="925285" y="435428"/>
                </a:cubicBezTo>
                <a:cubicBezTo>
                  <a:pt x="921657" y="413657"/>
                  <a:pt x="922150" y="390780"/>
                  <a:pt x="914400" y="370114"/>
                </a:cubicBezTo>
                <a:cubicBezTo>
                  <a:pt x="910796" y="360504"/>
                  <a:pt x="897218" y="357522"/>
                  <a:pt x="892628" y="348342"/>
                </a:cubicBezTo>
                <a:cubicBezTo>
                  <a:pt x="885937" y="334961"/>
                  <a:pt x="886042" y="319130"/>
                  <a:pt x="881743" y="304800"/>
                </a:cubicBezTo>
                <a:cubicBezTo>
                  <a:pt x="875149" y="282818"/>
                  <a:pt x="869011" y="260579"/>
                  <a:pt x="859971" y="239485"/>
                </a:cubicBezTo>
                <a:cubicBezTo>
                  <a:pt x="849085" y="214085"/>
                  <a:pt x="839672" y="188002"/>
                  <a:pt x="827314" y="163285"/>
                </a:cubicBezTo>
                <a:cubicBezTo>
                  <a:pt x="809034" y="126725"/>
                  <a:pt x="750501" y="68533"/>
                  <a:pt x="729343" y="54428"/>
                </a:cubicBezTo>
                <a:cubicBezTo>
                  <a:pt x="718457" y="47171"/>
                  <a:pt x="709097" y="36794"/>
                  <a:pt x="696685" y="32657"/>
                </a:cubicBezTo>
                <a:cubicBezTo>
                  <a:pt x="664948" y="22078"/>
                  <a:pt x="631311" y="18407"/>
                  <a:pt x="598714" y="10885"/>
                </a:cubicBezTo>
                <a:cubicBezTo>
                  <a:pt x="584136" y="7521"/>
                  <a:pt x="569685" y="3628"/>
                  <a:pt x="555171" y="0"/>
                </a:cubicBezTo>
                <a:cubicBezTo>
                  <a:pt x="540657" y="7257"/>
                  <a:pt x="520229" y="8010"/>
                  <a:pt x="511628" y="21771"/>
                </a:cubicBezTo>
                <a:cubicBezTo>
                  <a:pt x="499930" y="40488"/>
                  <a:pt x="503054" y="65135"/>
                  <a:pt x="500743" y="87085"/>
                </a:cubicBezTo>
                <a:cubicBezTo>
                  <a:pt x="473607" y="344887"/>
                  <a:pt x="516163" y="151948"/>
                  <a:pt x="468085" y="272142"/>
                </a:cubicBezTo>
                <a:cubicBezTo>
                  <a:pt x="459562" y="293450"/>
                  <a:pt x="466841" y="327194"/>
                  <a:pt x="446314" y="337457"/>
                </a:cubicBezTo>
                <a:cubicBezTo>
                  <a:pt x="370154" y="375536"/>
                  <a:pt x="418918" y="357613"/>
                  <a:pt x="293914" y="370114"/>
                </a:cubicBezTo>
                <a:cubicBezTo>
                  <a:pt x="286657" y="381000"/>
                  <a:pt x="274554" y="389912"/>
                  <a:pt x="272143" y="402771"/>
                </a:cubicBezTo>
                <a:cubicBezTo>
                  <a:pt x="266035" y="435349"/>
                  <a:pt x="292772" y="551273"/>
                  <a:pt x="228600" y="576942"/>
                </a:cubicBezTo>
                <a:cubicBezTo>
                  <a:pt x="204777" y="586471"/>
                  <a:pt x="177800" y="584199"/>
                  <a:pt x="152400" y="587828"/>
                </a:cubicBezTo>
                <a:cubicBezTo>
                  <a:pt x="141514" y="595085"/>
                  <a:pt x="131698" y="604286"/>
                  <a:pt x="119743" y="609600"/>
                </a:cubicBezTo>
                <a:cubicBezTo>
                  <a:pt x="98772" y="618921"/>
                  <a:pt x="54428" y="631371"/>
                  <a:pt x="54428" y="631371"/>
                </a:cubicBezTo>
                <a:cubicBezTo>
                  <a:pt x="20481" y="733218"/>
                  <a:pt x="51637" y="631938"/>
                  <a:pt x="21771" y="870857"/>
                </a:cubicBezTo>
                <a:cubicBezTo>
                  <a:pt x="5192" y="1003487"/>
                  <a:pt x="3628" y="1006928"/>
                  <a:pt x="0" y="1034142"/>
                </a:cubicBezTo>
                <a:close/>
              </a:path>
            </a:pathLst>
          </a:cu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A6D3F3EB-9F7F-4FDA-7872-50C44773908A}"/>
              </a:ext>
            </a:extLst>
          </p:cNvPr>
          <p:cNvSpPr/>
          <p:nvPr/>
        </p:nvSpPr>
        <p:spPr>
          <a:xfrm>
            <a:off x="8686803" y="-4822320"/>
            <a:ext cx="990600" cy="4550175"/>
          </a:xfrm>
          <a:prstGeom prst="arc">
            <a:avLst>
              <a:gd name="adj1" fmla="val 15784823"/>
              <a:gd name="adj2" fmla="val 562841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AE6F5357-34BD-3836-6329-CDFB08C9FC42}"/>
              </a:ext>
            </a:extLst>
          </p:cNvPr>
          <p:cNvSpPr/>
          <p:nvPr/>
        </p:nvSpPr>
        <p:spPr>
          <a:xfrm flipH="1">
            <a:off x="8184617" y="-4817687"/>
            <a:ext cx="990600" cy="4550175"/>
          </a:xfrm>
          <a:prstGeom prst="arc">
            <a:avLst>
              <a:gd name="adj1" fmla="val 15784823"/>
              <a:gd name="adj2" fmla="val 562841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3D16CCED-02AE-D41B-8207-95CFA207032A}"/>
              </a:ext>
            </a:extLst>
          </p:cNvPr>
          <p:cNvSpPr/>
          <p:nvPr/>
        </p:nvSpPr>
        <p:spPr>
          <a:xfrm>
            <a:off x="8523517" y="-4817687"/>
            <a:ext cx="1836543" cy="4550175"/>
          </a:xfrm>
          <a:prstGeom prst="arc">
            <a:avLst>
              <a:gd name="adj1" fmla="val 15442022"/>
              <a:gd name="adj2" fmla="val 5804342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356FD04C-4FBA-40D9-C04F-945CBB945088}"/>
              </a:ext>
            </a:extLst>
          </p:cNvPr>
          <p:cNvSpPr/>
          <p:nvPr/>
        </p:nvSpPr>
        <p:spPr>
          <a:xfrm>
            <a:off x="8839203" y="-4669919"/>
            <a:ext cx="336014" cy="4501994"/>
          </a:xfrm>
          <a:prstGeom prst="arc">
            <a:avLst>
              <a:gd name="adj1" fmla="val 16097540"/>
              <a:gd name="adj2" fmla="val 552760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ED32A58-CE70-8EBC-D85B-92CF952BFA73}"/>
              </a:ext>
            </a:extLst>
          </p:cNvPr>
          <p:cNvSpPr/>
          <p:nvPr/>
        </p:nvSpPr>
        <p:spPr>
          <a:xfrm flipH="1">
            <a:off x="7607441" y="-4822320"/>
            <a:ext cx="1720175" cy="4550175"/>
          </a:xfrm>
          <a:prstGeom prst="arc">
            <a:avLst>
              <a:gd name="adj1" fmla="val 15453076"/>
              <a:gd name="adj2" fmla="val 572795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FC0F74A2-7ABB-BD89-E7AE-34952D1494EB}"/>
              </a:ext>
            </a:extLst>
          </p:cNvPr>
          <p:cNvSpPr/>
          <p:nvPr/>
        </p:nvSpPr>
        <p:spPr>
          <a:xfrm flipH="1">
            <a:off x="7041382" y="-4767894"/>
            <a:ext cx="2636013" cy="4550175"/>
          </a:xfrm>
          <a:prstGeom prst="arc">
            <a:avLst>
              <a:gd name="adj1" fmla="val 15453076"/>
              <a:gd name="adj2" fmla="val 617576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A824F591-5C4A-066A-2383-8B415C62FD95}"/>
              </a:ext>
            </a:extLst>
          </p:cNvPr>
          <p:cNvSpPr txBox="1">
            <a:spLocks/>
          </p:cNvSpPr>
          <p:nvPr/>
        </p:nvSpPr>
        <p:spPr>
          <a:xfrm>
            <a:off x="150253" y="6076840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>
                <a:solidFill>
                  <a:schemeClr val="bg1"/>
                </a:solidFill>
              </a:rPr>
              <a:t>Techincians: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825D9-A823-5A37-9DDA-07CDDFC4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21" y="494472"/>
            <a:ext cx="5841350" cy="624680"/>
          </a:xfrm>
        </p:spPr>
        <p:txBody>
          <a:bodyPr anchor="t">
            <a:norm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Sales Manager </a:t>
            </a:r>
            <a:r>
              <a:rPr lang="es-ES" sz="3200" dirty="0" err="1">
                <a:solidFill>
                  <a:schemeClr val="bg1"/>
                </a:solidFill>
              </a:rPr>
              <a:t>problem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34" name="Imagen 3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EE1A381-608F-9237-0D4F-407BA04E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994">
            <a:off x="9239808" y="3295919"/>
            <a:ext cx="2179333" cy="2179333"/>
          </a:xfrm>
          <a:prstGeom prst="rect">
            <a:avLst/>
          </a:prstGeom>
          <a:effectLst>
            <a:outerShdw blurRad="190500" dist="38100" dir="4680000" sx="105000" sy="105000" algn="t" rotWithShape="0">
              <a:prstClr val="black">
                <a:alpha val="50000"/>
              </a:prstClr>
            </a:outerShdw>
          </a:effec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CA12EBF-95BD-F109-BAEA-11FA0FE6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6866">
            <a:off x="2004863" y="1356185"/>
            <a:ext cx="4131808" cy="3716275"/>
          </a:xfrm>
          <a:prstGeom prst="rect">
            <a:avLst/>
          </a:prstGeom>
        </p:spPr>
      </p:pic>
      <p:sp>
        <p:nvSpPr>
          <p:cNvPr id="47" name="Arco 46">
            <a:extLst>
              <a:ext uri="{FF2B5EF4-FFF2-40B4-BE49-F238E27FC236}">
                <a16:creationId xmlns:a16="http://schemas.microsoft.com/office/drawing/2014/main" id="{04C2C8A7-0EFB-37F4-26E9-32E142C8E741}"/>
              </a:ext>
            </a:extLst>
          </p:cNvPr>
          <p:cNvSpPr/>
          <p:nvPr/>
        </p:nvSpPr>
        <p:spPr>
          <a:xfrm rot="11326164">
            <a:off x="7964968" y="3657672"/>
            <a:ext cx="927955" cy="862397"/>
          </a:xfrm>
          <a:prstGeom prst="arc">
            <a:avLst>
              <a:gd name="adj1" fmla="val 16200000"/>
              <a:gd name="adj2" fmla="val 575480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BC30AE62-283A-8B28-141B-DFA7E6307E13}"/>
              </a:ext>
            </a:extLst>
          </p:cNvPr>
          <p:cNvSpPr/>
          <p:nvPr/>
        </p:nvSpPr>
        <p:spPr>
          <a:xfrm rot="11326164">
            <a:off x="7529322" y="3237850"/>
            <a:ext cx="1781226" cy="1655386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E77750B1-7DEE-549F-9A22-05A886914E88}"/>
              </a:ext>
            </a:extLst>
          </p:cNvPr>
          <p:cNvSpPr/>
          <p:nvPr/>
        </p:nvSpPr>
        <p:spPr>
          <a:xfrm rot="11326164">
            <a:off x="6756671" y="2456128"/>
            <a:ext cx="3235367" cy="3006795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A2A17C49-BABE-13C7-47BD-903912F2B602}"/>
              </a:ext>
            </a:extLst>
          </p:cNvPr>
          <p:cNvSpPr/>
          <p:nvPr/>
        </p:nvSpPr>
        <p:spPr>
          <a:xfrm rot="11326164">
            <a:off x="6133376" y="1770547"/>
            <a:ext cx="4710763" cy="4377958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5D0FE92-5168-3F0F-EE02-4E53D07E8069}"/>
              </a:ext>
            </a:extLst>
          </p:cNvPr>
          <p:cNvSpPr/>
          <p:nvPr/>
        </p:nvSpPr>
        <p:spPr>
          <a:xfrm>
            <a:off x="12208599" y="0"/>
            <a:ext cx="12191996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3" name="Imagen 52" descr="Dibujo animado de un personaje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7A21B4D4-F6FE-FFAE-D145-08E46DA28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30" y="-4070052"/>
            <a:ext cx="6359545" cy="36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3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4A47B0-362B-F3BF-CD67-5A7B629C96D3}"/>
              </a:ext>
            </a:extLst>
          </p:cNvPr>
          <p:cNvSpPr/>
          <p:nvPr/>
        </p:nvSpPr>
        <p:spPr>
          <a:xfrm>
            <a:off x="0" y="-8878"/>
            <a:ext cx="12191996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D049D3E-7649-4AF9-68A7-8467600AACEA}"/>
              </a:ext>
            </a:extLst>
          </p:cNvPr>
          <p:cNvSpPr/>
          <p:nvPr/>
        </p:nvSpPr>
        <p:spPr>
          <a:xfrm>
            <a:off x="-12204155" y="-8878"/>
            <a:ext cx="12191996" cy="6858000"/>
          </a:xfrm>
          <a:prstGeom prst="rect">
            <a:avLst/>
          </a:prstGeom>
          <a:solidFill>
            <a:srgbClr val="B0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6BEB3F-7C0B-C28F-9C44-BA0A5238E9AE}"/>
              </a:ext>
            </a:extLst>
          </p:cNvPr>
          <p:cNvSpPr txBox="1"/>
          <p:nvPr/>
        </p:nvSpPr>
        <p:spPr>
          <a:xfrm>
            <a:off x="1854850" y="6051126"/>
            <a:ext cx="509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Hector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ADCarry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C5B67-3F15-6ACF-067A-F82670EDA71F}"/>
              </a:ext>
            </a:extLst>
          </p:cNvPr>
          <p:cNvSpPr txBox="1"/>
          <p:nvPr/>
        </p:nvSpPr>
        <p:spPr>
          <a:xfrm>
            <a:off x="254650" y="6918014"/>
            <a:ext cx="4676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Francisca Marcos: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C851D1-7814-C557-7AC5-A85C26087B33}"/>
              </a:ext>
            </a:extLst>
          </p:cNvPr>
          <p:cNvSpPr txBox="1"/>
          <p:nvPr/>
        </p:nvSpPr>
        <p:spPr>
          <a:xfrm>
            <a:off x="282679" y="7714942"/>
            <a:ext cx="4998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Carles Morales: </a:t>
            </a:r>
            <a:r>
              <a:rPr lang="es-ES" sz="2200" dirty="0" err="1">
                <a:solidFill>
                  <a:schemeClr val="bg1"/>
                </a:solidFill>
              </a:rPr>
              <a:t>Practice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E3044A66-5270-D795-849C-B6DAC567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44" y="-5118857"/>
            <a:ext cx="4612379" cy="463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A824F591-5C4A-066A-2383-8B415C62FD95}"/>
              </a:ext>
            </a:extLst>
          </p:cNvPr>
          <p:cNvSpPr txBox="1">
            <a:spLocks/>
          </p:cNvSpPr>
          <p:nvPr/>
        </p:nvSpPr>
        <p:spPr>
          <a:xfrm>
            <a:off x="150253" y="6076840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>
                <a:solidFill>
                  <a:schemeClr val="bg1"/>
                </a:solidFill>
              </a:rPr>
              <a:t>Techincians: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825D9-A823-5A37-9DDA-07CDDFC4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1" y="1659316"/>
            <a:ext cx="5495296" cy="624680"/>
          </a:xfrm>
        </p:spPr>
        <p:txBody>
          <a:bodyPr anchor="t">
            <a:normAutofit fontScale="90000"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Sales </a:t>
            </a:r>
            <a:r>
              <a:rPr lang="es-ES" sz="3200" dirty="0" err="1">
                <a:solidFill>
                  <a:schemeClr val="bg1"/>
                </a:solidFill>
              </a:rPr>
              <a:t>Support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administrator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problem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34" name="Imagen 3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EE1A381-608F-9237-0D4F-407BA04E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994">
            <a:off x="9248326" y="8883208"/>
            <a:ext cx="2179333" cy="2179333"/>
          </a:xfrm>
          <a:prstGeom prst="rect">
            <a:avLst/>
          </a:prstGeom>
          <a:effectLst>
            <a:outerShdw blurRad="190500" dist="38100" dir="4680000" sx="105000" sy="105000" algn="t" rotWithShape="0">
              <a:prstClr val="black">
                <a:alpha val="50000"/>
              </a:prstClr>
            </a:outerShdw>
          </a:effec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CA12EBF-95BD-F109-BAEA-11FA0FE6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6866">
            <a:off x="2263831" y="6833412"/>
            <a:ext cx="4131808" cy="3716275"/>
          </a:xfrm>
          <a:prstGeom prst="rect">
            <a:avLst/>
          </a:prstGeom>
        </p:spPr>
      </p:pic>
      <p:sp>
        <p:nvSpPr>
          <p:cNvPr id="47" name="Arco 46">
            <a:extLst>
              <a:ext uri="{FF2B5EF4-FFF2-40B4-BE49-F238E27FC236}">
                <a16:creationId xmlns:a16="http://schemas.microsoft.com/office/drawing/2014/main" id="{04C2C8A7-0EFB-37F4-26E9-32E142C8E741}"/>
              </a:ext>
            </a:extLst>
          </p:cNvPr>
          <p:cNvSpPr/>
          <p:nvPr/>
        </p:nvSpPr>
        <p:spPr>
          <a:xfrm rot="11326164">
            <a:off x="8233784" y="9122398"/>
            <a:ext cx="927955" cy="862397"/>
          </a:xfrm>
          <a:prstGeom prst="arc">
            <a:avLst>
              <a:gd name="adj1" fmla="val 16200000"/>
              <a:gd name="adj2" fmla="val 575480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BC30AE62-283A-8B28-141B-DFA7E6307E13}"/>
              </a:ext>
            </a:extLst>
          </p:cNvPr>
          <p:cNvSpPr/>
          <p:nvPr/>
        </p:nvSpPr>
        <p:spPr>
          <a:xfrm rot="11326164">
            <a:off x="7798138" y="8702576"/>
            <a:ext cx="1781226" cy="1655386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Arco 48">
            <a:extLst>
              <a:ext uri="{FF2B5EF4-FFF2-40B4-BE49-F238E27FC236}">
                <a16:creationId xmlns:a16="http://schemas.microsoft.com/office/drawing/2014/main" id="{E77750B1-7DEE-549F-9A22-05A886914E88}"/>
              </a:ext>
            </a:extLst>
          </p:cNvPr>
          <p:cNvSpPr/>
          <p:nvPr/>
        </p:nvSpPr>
        <p:spPr>
          <a:xfrm rot="11326164">
            <a:off x="7025487" y="7920854"/>
            <a:ext cx="3235367" cy="3006795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Arco 49">
            <a:extLst>
              <a:ext uri="{FF2B5EF4-FFF2-40B4-BE49-F238E27FC236}">
                <a16:creationId xmlns:a16="http://schemas.microsoft.com/office/drawing/2014/main" id="{A2A17C49-BABE-13C7-47BD-903912F2B602}"/>
              </a:ext>
            </a:extLst>
          </p:cNvPr>
          <p:cNvSpPr/>
          <p:nvPr/>
        </p:nvSpPr>
        <p:spPr>
          <a:xfrm rot="11326164">
            <a:off x="6402192" y="7235273"/>
            <a:ext cx="4710763" cy="4377958"/>
          </a:xfrm>
          <a:prstGeom prst="arc">
            <a:avLst>
              <a:gd name="adj1" fmla="val 16200000"/>
              <a:gd name="adj2" fmla="val 569846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DFD4699B-396B-8E85-861F-34D2B0219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62" y="1470910"/>
            <a:ext cx="6359545" cy="3611398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16C229B-A8F6-BA88-B110-34DA581DE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663116"/>
              </p:ext>
            </p:extLst>
          </p:nvPr>
        </p:nvGraphicFramePr>
        <p:xfrm>
          <a:off x="5898668" y="-4786836"/>
          <a:ext cx="5940330" cy="461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91322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4A47B0-362B-F3BF-CD67-5A7B629C96D3}"/>
              </a:ext>
            </a:extLst>
          </p:cNvPr>
          <p:cNvSpPr/>
          <p:nvPr/>
        </p:nvSpPr>
        <p:spPr>
          <a:xfrm>
            <a:off x="-12204989" y="-6088"/>
            <a:ext cx="12191996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6BEB3F-7C0B-C28F-9C44-BA0A5238E9AE}"/>
              </a:ext>
            </a:extLst>
          </p:cNvPr>
          <p:cNvSpPr txBox="1"/>
          <p:nvPr/>
        </p:nvSpPr>
        <p:spPr>
          <a:xfrm>
            <a:off x="361251" y="8361026"/>
            <a:ext cx="509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Hector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ADCarry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C5B67-3F15-6ACF-067A-F82670EDA71F}"/>
              </a:ext>
            </a:extLst>
          </p:cNvPr>
          <p:cNvSpPr txBox="1"/>
          <p:nvPr/>
        </p:nvSpPr>
        <p:spPr>
          <a:xfrm>
            <a:off x="254650" y="6918014"/>
            <a:ext cx="4676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Francisca Marcos: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C851D1-7814-C557-7AC5-A85C26087B33}"/>
              </a:ext>
            </a:extLst>
          </p:cNvPr>
          <p:cNvSpPr txBox="1"/>
          <p:nvPr/>
        </p:nvSpPr>
        <p:spPr>
          <a:xfrm>
            <a:off x="1858090" y="6043736"/>
            <a:ext cx="4998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Carles Morales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E3044A66-5270-D795-849C-B6DAC567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44" y="-5118857"/>
            <a:ext cx="4612379" cy="463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A824F591-5C4A-066A-2383-8B415C62FD95}"/>
              </a:ext>
            </a:extLst>
          </p:cNvPr>
          <p:cNvSpPr txBox="1">
            <a:spLocks/>
          </p:cNvSpPr>
          <p:nvPr/>
        </p:nvSpPr>
        <p:spPr>
          <a:xfrm>
            <a:off x="150253" y="6076840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>
                <a:solidFill>
                  <a:schemeClr val="bg1"/>
                </a:solidFill>
              </a:rPr>
              <a:t>Techincians: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825D9-A823-5A37-9DDA-07CDDFC4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1" y="1659316"/>
            <a:ext cx="5495296" cy="624680"/>
          </a:xfrm>
        </p:spPr>
        <p:txBody>
          <a:bodyPr anchor="t">
            <a:normAutofit fontScale="90000"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General manager </a:t>
            </a:r>
            <a:r>
              <a:rPr lang="es-ES" sz="3200" dirty="0" err="1">
                <a:solidFill>
                  <a:schemeClr val="bg1"/>
                </a:solidFill>
              </a:rPr>
              <a:t>problem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5" name="Imagen 4" descr="Dibujo animado de un personaje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DFD4699B-396B-8E85-861F-34D2B0219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124" y="1589368"/>
            <a:ext cx="6359545" cy="3611398"/>
          </a:xfrm>
          <a:prstGeom prst="rect">
            <a:avLst/>
          </a:prstGeom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BB9CB466-3274-143B-9903-922A522F1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721635"/>
              </p:ext>
            </p:extLst>
          </p:nvPr>
        </p:nvGraphicFramePr>
        <p:xfrm>
          <a:off x="5876327" y="1647612"/>
          <a:ext cx="5940330" cy="461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5736E49E-2064-577C-2242-1D5F23D25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901" y="-4670708"/>
            <a:ext cx="5795875" cy="57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9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84A47B0-362B-F3BF-CD67-5A7B629C96D3}"/>
              </a:ext>
            </a:extLst>
          </p:cNvPr>
          <p:cNvSpPr/>
          <p:nvPr/>
        </p:nvSpPr>
        <p:spPr>
          <a:xfrm>
            <a:off x="-12204989" y="-6088"/>
            <a:ext cx="12191996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6BEB3F-7C0B-C28F-9C44-BA0A5238E9AE}"/>
              </a:ext>
            </a:extLst>
          </p:cNvPr>
          <p:cNvSpPr txBox="1"/>
          <p:nvPr/>
        </p:nvSpPr>
        <p:spPr>
          <a:xfrm>
            <a:off x="361251" y="8361026"/>
            <a:ext cx="5099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chemeClr val="bg1"/>
                </a:solidFill>
              </a:rPr>
              <a:t>Hector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ADCarry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4C5B67-3F15-6ACF-067A-F82670EDA71F}"/>
              </a:ext>
            </a:extLst>
          </p:cNvPr>
          <p:cNvSpPr txBox="1"/>
          <p:nvPr/>
        </p:nvSpPr>
        <p:spPr>
          <a:xfrm>
            <a:off x="254650" y="6918014"/>
            <a:ext cx="4676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Francisca Marcos: </a:t>
            </a:r>
            <a:r>
              <a:rPr lang="es-ES" sz="2200" dirty="0" err="1">
                <a:solidFill>
                  <a:schemeClr val="bg1"/>
                </a:solidFill>
              </a:rPr>
              <a:t>Technican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C851D1-7814-C557-7AC5-A85C26087B33}"/>
              </a:ext>
            </a:extLst>
          </p:cNvPr>
          <p:cNvSpPr txBox="1"/>
          <p:nvPr/>
        </p:nvSpPr>
        <p:spPr>
          <a:xfrm>
            <a:off x="1858090" y="6043736"/>
            <a:ext cx="4998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</a:rPr>
              <a:t>Carles Morales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E3044A66-5270-D795-849C-B6DAC567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44" y="-5118857"/>
            <a:ext cx="4612379" cy="4634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A824F591-5C4A-066A-2383-8B415C62FD95}"/>
              </a:ext>
            </a:extLst>
          </p:cNvPr>
          <p:cNvSpPr txBox="1">
            <a:spLocks/>
          </p:cNvSpPr>
          <p:nvPr/>
        </p:nvSpPr>
        <p:spPr>
          <a:xfrm>
            <a:off x="150253" y="6076840"/>
            <a:ext cx="4412417" cy="103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>
                <a:solidFill>
                  <a:schemeClr val="bg1"/>
                </a:solidFill>
              </a:rPr>
              <a:t>Techincians: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2825D9-A823-5A37-9DDA-07CDDFC4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53" y="2573716"/>
            <a:ext cx="5495296" cy="624680"/>
          </a:xfrm>
        </p:spPr>
        <p:txBody>
          <a:bodyPr anchor="t">
            <a:normAutofit fontScale="90000"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Marketing manager </a:t>
            </a:r>
            <a:r>
              <a:rPr lang="es-ES" sz="3200" dirty="0" err="1">
                <a:solidFill>
                  <a:schemeClr val="bg1"/>
                </a:solidFill>
              </a:rPr>
              <a:t>problem</a:t>
            </a:r>
            <a:endParaRPr lang="es-ES" sz="3200" dirty="0">
              <a:solidFill>
                <a:schemeClr val="bg1"/>
              </a:solidFill>
            </a:endParaRP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BB9CB466-3274-143B-9903-922A522F1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738874"/>
              </p:ext>
            </p:extLst>
          </p:nvPr>
        </p:nvGraphicFramePr>
        <p:xfrm>
          <a:off x="5890419" y="7162277"/>
          <a:ext cx="5940330" cy="461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3C55344C-3D3A-64DA-D418-9FF4D82AF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46" y="910028"/>
            <a:ext cx="5795875" cy="57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8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109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Troubleshooting</vt:lpstr>
      <vt:lpstr>Who we are?</vt:lpstr>
      <vt:lpstr>Sales Manager problem</vt:lpstr>
      <vt:lpstr>Sales Support administrator problem</vt:lpstr>
      <vt:lpstr>General manager problem</vt:lpstr>
      <vt:lpstr>Marketing manager problem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</dc:title>
  <dc:creator>MORALES AMAT, CARLES</dc:creator>
  <cp:lastModifiedBy>MORALES AMAT, CARLES</cp:lastModifiedBy>
  <cp:revision>1</cp:revision>
  <dcterms:created xsi:type="dcterms:W3CDTF">2024-03-04T18:08:48Z</dcterms:created>
  <dcterms:modified xsi:type="dcterms:W3CDTF">2024-03-04T19:37:31Z</dcterms:modified>
</cp:coreProperties>
</file>