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this financial analysis is to know about the past performance of our company.</a:t>
            </a:r>
          </a:p>
          <a:p>
            <a:r>
              <a:rPr lang="en-US" dirty="0" smtClean="0"/>
              <a:t>To know how much profit our company has made in the past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5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921" y="1949570"/>
            <a:ext cx="6987396" cy="41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metrics and investment </a:t>
            </a:r>
            <a:r>
              <a:rPr lang="en-US" dirty="0" err="1" smtClean="0"/>
              <a:t>stratergies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11547"/>
            <a:ext cx="10131425" cy="39796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Financial Metrics:</a:t>
            </a:r>
          </a:p>
          <a:p>
            <a:r>
              <a:rPr lang="en-US" dirty="0"/>
              <a:t>EPS: Profit per share of outstanding stock.</a:t>
            </a:r>
          </a:p>
          <a:p>
            <a:r>
              <a:rPr lang="en-US" dirty="0"/>
              <a:t>P/E Ratio: Compares stock price to EPS.</a:t>
            </a:r>
          </a:p>
          <a:p>
            <a:r>
              <a:rPr lang="en-US" dirty="0"/>
              <a:t>ROE: Profit in relation to shareholder equity.</a:t>
            </a:r>
          </a:p>
          <a:p>
            <a:r>
              <a:rPr lang="en-US" dirty="0"/>
              <a:t>D/E Ratio: Total debt to shareholder equity.</a:t>
            </a:r>
          </a:p>
          <a:p>
            <a:pPr marL="0" indent="0">
              <a:buNone/>
            </a:pPr>
            <a:r>
              <a:rPr lang="en-US" b="1" u="sng" dirty="0"/>
              <a:t>Investment Strategies:</a:t>
            </a:r>
          </a:p>
          <a:p>
            <a:r>
              <a:rPr lang="en-US" dirty="0"/>
              <a:t>Value Investing: Invests in undervalued companies.</a:t>
            </a:r>
          </a:p>
          <a:p>
            <a:r>
              <a:rPr lang="en-US" dirty="0"/>
              <a:t>Growth Investing: Invests in companies with high growth potential.</a:t>
            </a:r>
          </a:p>
          <a:p>
            <a:r>
              <a:rPr lang="en-US" dirty="0"/>
              <a:t>Dividend Investing: Invests in companies that pay regular dividends.</a:t>
            </a:r>
          </a:p>
          <a:p>
            <a:r>
              <a:rPr lang="en-US" dirty="0"/>
              <a:t>Index Investing: Invests in a diversified portfolio of stocks that track a market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17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</TotalTime>
  <Words>130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Financial analysis</vt:lpstr>
      <vt:lpstr>Introduction:</vt:lpstr>
      <vt:lpstr>PowerPoint Presentation</vt:lpstr>
      <vt:lpstr>Financial metrics and investment stratergies: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</dc:title>
  <dc:creator>Student</dc:creator>
  <cp:lastModifiedBy>Student</cp:lastModifiedBy>
  <cp:revision>3</cp:revision>
  <dcterms:created xsi:type="dcterms:W3CDTF">2023-11-07T05:38:25Z</dcterms:created>
  <dcterms:modified xsi:type="dcterms:W3CDTF">2023-11-07T06:24:06Z</dcterms:modified>
</cp:coreProperties>
</file>