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eg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media/image17.jpg" ContentType="image/jpeg"/>
  <Override PartName="/ppt/media/image18.jpg" ContentType="image/jpeg"/>
  <Override PartName="/ppt/media/image20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8" r:id="rId6"/>
    <p:sldId id="269" r:id="rId7"/>
    <p:sldId id="271" r:id="rId8"/>
    <p:sldId id="270" r:id="rId9"/>
    <p:sldId id="272" r:id="rId10"/>
    <p:sldId id="263" r:id="rId11"/>
    <p:sldId id="264" r:id="rId12"/>
    <p:sldId id="267" r:id="rId13"/>
    <p:sldId id="265" r:id="rId14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giy\Desktop\DANLC%20ANUP%20D-1439\Excel%20Lab%20practice%20and%20Exercises\Project%20Work\Expense%20details%20for%20JuneLab_DYajneswaraRao_AF04970210_ANPD1439.xlsx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yogiy\Desktop\DANLC%20ANUP%20D-1439\Excel%20Lab%20practice%20and%20Exercises\Project%20Work\Expense%20details%20for%206%20mont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[Expense details for JuneLab_DYajneswaraRao_AF04970210_ANPD1439.xlsx.xlsx]Task-1!PivotTable1</c:name>
    <c:fmtId val="28"/>
  </c:pivotSource>
  <c:chart>
    <c:autoTitleDeleted val="1"/>
    <c:pivotFmts>
      <c:pivotFmt>
        <c:idx val="0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</c:pivotFmt>
      <c:pivotFmt>
        <c:idx val="10"/>
      </c:pivotFmt>
      <c:pivotFmt>
        <c:idx val="11"/>
      </c:pivotFmt>
      <c:pivotFmt>
        <c:idx val="12"/>
      </c:pivotFmt>
      <c:pivotFmt>
        <c:idx val="13"/>
      </c:pivotFmt>
      <c:pivotFmt>
        <c:idx val="14"/>
      </c:pivotFmt>
      <c:pivotFmt>
        <c:idx val="15"/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circle"/>
          <c:size val="5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4"/>
          </a:solidFill>
          <a:ln w="19050">
            <a:solidFill>
              <a:schemeClr val="lt1"/>
            </a:solidFill>
          </a:ln>
          <a:effectLst/>
        </c:spPr>
      </c:pivotFmt>
      <c:pivotFmt>
        <c:idx val="21"/>
        <c:spPr>
          <a:solidFill>
            <a:schemeClr val="accent5"/>
          </a:solidFill>
          <a:ln w="19050">
            <a:solidFill>
              <a:schemeClr val="lt1"/>
            </a:solidFill>
          </a:ln>
          <a:effectLst/>
        </c:spPr>
      </c:pivotFmt>
      <c:pivotFmt>
        <c:idx val="22"/>
        <c:spPr>
          <a:solidFill>
            <a:schemeClr val="accent6"/>
          </a:solidFill>
          <a:ln w="19050">
            <a:solidFill>
              <a:schemeClr val="lt1"/>
            </a:solidFill>
          </a:ln>
          <a:effectLst/>
        </c:spPr>
      </c:pivotFmt>
      <c:pivotFmt>
        <c:idx val="23"/>
        <c:spPr>
          <a:solidFill>
            <a:schemeClr val="accent1">
              <a:lumMod val="60000"/>
            </a:schemeClr>
          </a:solidFill>
          <a:ln w="19050">
            <a:solidFill>
              <a:schemeClr val="lt1"/>
            </a:solidFill>
          </a:ln>
          <a:effectLst/>
        </c:spPr>
      </c:pivotFmt>
      <c:pivotFmt>
        <c:idx val="2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'Task-1'!$B$3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6C1-4E81-B191-B9D43BF0B9C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6C1-4E81-B191-B9D43BF0B9C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6C1-4E81-B191-B9D43BF0B9C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6C1-4E81-B191-B9D43BF0B9C0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86C1-4E81-B191-B9D43BF0B9C0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86C1-4E81-B191-B9D43BF0B9C0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86C1-4E81-B191-B9D43BF0B9C0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effectLst/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'Task-1'!$A$4:$A$11</c:f>
              <c:strCache>
                <c:ptCount val="7"/>
                <c:pt idx="0">
                  <c:v>Grocery</c:v>
                </c:pt>
                <c:pt idx="1">
                  <c:v>Shopping</c:v>
                </c:pt>
                <c:pt idx="2">
                  <c:v>Ticket and Bills</c:v>
                </c:pt>
                <c:pt idx="3">
                  <c:v>Entertainment</c:v>
                </c:pt>
                <c:pt idx="4">
                  <c:v>Food</c:v>
                </c:pt>
                <c:pt idx="5">
                  <c:v>Miscellaneous</c:v>
                </c:pt>
                <c:pt idx="6">
                  <c:v>Doctor and Medicine</c:v>
                </c:pt>
              </c:strCache>
            </c:strRef>
          </c:cat>
          <c:val>
            <c:numRef>
              <c:f>'Task-1'!$B$4:$B$11</c:f>
              <c:numCache>
                <c:formatCode>0.00%</c:formatCode>
                <c:ptCount val="7"/>
                <c:pt idx="0">
                  <c:v>0.34587020648967554</c:v>
                </c:pt>
                <c:pt idx="1">
                  <c:v>0.25811209439528021</c:v>
                </c:pt>
                <c:pt idx="2">
                  <c:v>0.18952802359882007</c:v>
                </c:pt>
                <c:pt idx="3">
                  <c:v>7.3746312684365781E-2</c:v>
                </c:pt>
                <c:pt idx="4">
                  <c:v>6.268436578171091E-2</c:v>
                </c:pt>
                <c:pt idx="5">
                  <c:v>3.687315634218289E-2</c:v>
                </c:pt>
                <c:pt idx="6">
                  <c:v>3.3185840707964605E-2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6C1-4E81-B191-B9D43BF0B9C0}"/>
            </c:ext>
          </c:extLst>
        </c:ser>
        <c:dLbls>
          <c:dLblPos val="bestFit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[Expense details for 6 months.xlsx]Task - 1!PivotTable1</c:name>
    <c:fmtId val="19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</c:pivotFmt>
      <c:pivotFmt>
        <c:idx val="3"/>
        <c:spPr>
          <a:solidFill>
            <a:schemeClr val="accent2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2"/>
          </a:solidFill>
          <a:ln>
            <a:noFill/>
          </a:ln>
          <a:effectLst/>
        </c:spPr>
      </c:pivotFmt>
      <c:pivotFmt>
        <c:idx val="6"/>
        <c:spPr>
          <a:solidFill>
            <a:schemeClr val="accent2"/>
          </a:solidFill>
          <a:ln>
            <a:noFill/>
          </a:ln>
          <a:effectLst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9"/>
        <c:spPr>
          <a:solidFill>
            <a:schemeClr val="accent2"/>
          </a:solidFill>
          <a:ln>
            <a:noFill/>
          </a:ln>
          <a:effectLst/>
        </c:spPr>
      </c:pivotFmt>
      <c:pivotFmt>
        <c:idx val="10"/>
        <c:spPr>
          <a:solidFill>
            <a:schemeClr val="accent2"/>
          </a:solidFill>
          <a:ln>
            <a:noFill/>
          </a:ln>
          <a:effectLst/>
        </c:spP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</c:pivotFmt>
      <c:pivotFmt>
        <c:idx val="15"/>
        <c:spPr>
          <a:solidFill>
            <a:schemeClr val="accent1"/>
          </a:solidFill>
          <a:ln>
            <a:noFill/>
          </a:ln>
          <a:effectLst/>
        </c:spPr>
      </c:pivotFmt>
      <c:pivotFmt>
        <c:idx val="16"/>
        <c:spPr>
          <a:solidFill>
            <a:schemeClr val="accent2"/>
          </a:solidFill>
          <a:ln>
            <a:noFill/>
          </a:ln>
          <a:effectLst/>
        </c:spPr>
      </c:pivotFmt>
      <c:pivotFmt>
        <c:idx val="17"/>
        <c:spPr>
          <a:solidFill>
            <a:schemeClr val="accent1"/>
          </a:solidFill>
          <a:ln>
            <a:noFill/>
          </a:ln>
          <a:effectLst/>
        </c:spPr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7"/>
        <c:spPr>
          <a:solidFill>
            <a:schemeClr val="accent1"/>
          </a:solidFill>
          <a:ln>
            <a:noFill/>
          </a:ln>
          <a:effectLst/>
        </c:spPr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</c:pivotFmt>
      <c:pivotFmt>
        <c:idx val="29"/>
        <c:spPr>
          <a:solidFill>
            <a:schemeClr val="accent1"/>
          </a:solidFill>
          <a:ln>
            <a:noFill/>
          </a:ln>
          <a:effectLst/>
        </c:spPr>
      </c:pivotFmt>
      <c:pivotFmt>
        <c:idx val="30"/>
        <c:spPr>
          <a:solidFill>
            <a:schemeClr val="accent2"/>
          </a:solidFill>
          <a:ln>
            <a:noFill/>
          </a:ln>
          <a:effectLst/>
        </c:spPr>
      </c:pivotFmt>
      <c:pivotFmt>
        <c:idx val="31"/>
        <c:spPr>
          <a:solidFill>
            <a:schemeClr val="accent1"/>
          </a:solidFill>
          <a:ln>
            <a:noFill/>
          </a:ln>
          <a:effectLst/>
        </c:spPr>
      </c:pivotFmt>
      <c:pivotFmt>
        <c:idx val="32"/>
        <c:spPr>
          <a:solidFill>
            <a:schemeClr val="accent1"/>
          </a:solidFill>
          <a:ln>
            <a:noFill/>
          </a:ln>
          <a:effectLst/>
        </c:spPr>
      </c:pivotFmt>
      <c:pivotFmt>
        <c:idx val="3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4"/>
        <c:spPr>
          <a:solidFill>
            <a:schemeClr val="accent1"/>
          </a:solidFill>
          <a:ln>
            <a:noFill/>
          </a:ln>
          <a:effectLst/>
        </c:spPr>
      </c:pivotFmt>
      <c:pivotFmt>
        <c:idx val="35"/>
        <c:spPr>
          <a:solidFill>
            <a:schemeClr val="accent1"/>
          </a:solidFill>
          <a:ln>
            <a:noFill/>
          </a:ln>
          <a:effectLst/>
        </c:spPr>
      </c:pivotFmt>
      <c:pivotFmt>
        <c:idx val="36"/>
        <c:spPr>
          <a:solidFill>
            <a:schemeClr val="accent1"/>
          </a:solidFill>
          <a:ln>
            <a:noFill/>
          </a:ln>
          <a:effectLst/>
        </c:spPr>
      </c:pivotFmt>
      <c:pivotFmt>
        <c:idx val="37"/>
        <c:spPr>
          <a:solidFill>
            <a:schemeClr val="accent1"/>
          </a:solidFill>
          <a:ln>
            <a:noFill/>
          </a:ln>
          <a:effectLst/>
        </c:spPr>
      </c:pivotFmt>
      <c:pivotFmt>
        <c:idx val="38"/>
        <c:spPr>
          <a:solidFill>
            <a:schemeClr val="accent1"/>
          </a:solidFill>
          <a:ln>
            <a:noFill/>
          </a:ln>
          <a:effectLst/>
        </c:spPr>
      </c:pivotFmt>
      <c:pivotFmt>
        <c:idx val="39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'Task - 1'!$B$4</c:f>
              <c:strCache>
                <c:ptCount val="1"/>
                <c:pt idx="0">
                  <c:v>Sum of Expense (INR)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15-49BB-A83F-A058E66342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15-49BB-A83F-A058E66342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515-49BB-A83F-A058E6634276}"/>
              </c:ext>
            </c:extLst>
          </c:dPt>
          <c:dPt>
            <c:idx val="3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515-49BB-A83F-A058E663427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515-49BB-A83F-A058E663427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A515-49BB-A83F-A058E6634276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'Task - 1'!$A$5:$A$11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'Task - 1'!$B$5:$B$11</c:f>
              <c:numCache>
                <c:formatCode>General</c:formatCode>
                <c:ptCount val="6"/>
                <c:pt idx="0">
                  <c:v>13900</c:v>
                </c:pt>
                <c:pt idx="1">
                  <c:v>15620</c:v>
                </c:pt>
                <c:pt idx="2">
                  <c:v>13140</c:v>
                </c:pt>
                <c:pt idx="3">
                  <c:v>14800</c:v>
                </c:pt>
                <c:pt idx="4">
                  <c:v>13370</c:v>
                </c:pt>
                <c:pt idx="5">
                  <c:v>13560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A515-49BB-A83F-A058E6634276}"/>
            </c:ext>
          </c:extLst>
        </c:ser>
        <c:ser>
          <c:idx val="1"/>
          <c:order val="1"/>
          <c:tx>
            <c:strRef>
              <c:f>'Task - 1'!$C$4</c:f>
              <c:strCache>
                <c:ptCount val="1"/>
                <c:pt idx="0">
                  <c:v>Sum of Expense (INR)2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E-A515-49BB-A83F-A058E663427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0-A515-49BB-A83F-A058E663427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2-A515-49BB-A83F-A058E663427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4-A515-49BB-A83F-A058E663427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6-A515-49BB-A83F-A058E663427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8-A515-49BB-A83F-A058E6634276}"/>
              </c:ext>
            </c:extLst>
          </c:dPt>
          <c:dLbls>
            <c:spPr>
              <a:solidFill>
                <a:sysClr val="window" lastClr="FFFFFF"/>
              </a:solidFill>
              <a:ln>
                <a:solidFill>
                  <a:sysClr val="windowText" lastClr="000000">
                    <a:lumMod val="25000"/>
                    <a:lumOff val="75000"/>
                  </a:sys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'Task - 1'!$A$5:$A$11</c:f>
              <c:strCache>
                <c:ptCount val="6"/>
                <c:pt idx="0">
                  <c:v>January</c:v>
                </c:pt>
                <c:pt idx="1">
                  <c:v>February</c:v>
                </c:pt>
                <c:pt idx="2">
                  <c:v>March</c:v>
                </c:pt>
                <c:pt idx="3">
                  <c:v>April</c:v>
                </c:pt>
                <c:pt idx="4">
                  <c:v>May</c:v>
                </c:pt>
                <c:pt idx="5">
                  <c:v>June</c:v>
                </c:pt>
              </c:strCache>
            </c:strRef>
          </c:cat>
          <c:val>
            <c:numRef>
              <c:f>'Task - 1'!$C$5:$C$11</c:f>
              <c:numCache>
                <c:formatCode>0.00%</c:formatCode>
                <c:ptCount val="6"/>
                <c:pt idx="0">
                  <c:v>0.16471145870363788</c:v>
                </c:pt>
                <c:pt idx="1">
                  <c:v>0.18509302050005924</c:v>
                </c:pt>
                <c:pt idx="2">
                  <c:v>0.15570565232847494</c:v>
                </c:pt>
                <c:pt idx="3">
                  <c:v>0.17537622941106767</c:v>
                </c:pt>
                <c:pt idx="4">
                  <c:v>0.15843109373148478</c:v>
                </c:pt>
                <c:pt idx="5">
                  <c:v>0.16068254532527551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A515-49BB-A83F-A058E6634276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9AEA5-EAA6-44B5-B0F1-774007BFB742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7A4FB-1F8A-4B12-AB73-C84C0B99860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833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How you calculated the table</a:t>
            </a:r>
          </a:p>
          <a:p>
            <a:r>
              <a:rPr lang="en-IN" dirty="0"/>
              <a:t>Your table shows:</a:t>
            </a:r>
          </a:p>
          <a:p>
            <a:r>
              <a:rPr lang="en-IN" dirty="0"/>
              <a:t>%Non-Essential=Non-EssentialTotal×100\% \text{Non-Essential} = \frac{\text{Non-Essential}}{\text{Total}} \times 100%Non-Essential=</a:t>
            </a:r>
            <a:r>
              <a:rPr lang="en-IN" dirty="0" err="1"/>
              <a:t>TotalNon</a:t>
            </a:r>
            <a:r>
              <a:rPr lang="en-IN" dirty="0"/>
              <a:t>-Essential​×100 For </a:t>
            </a:r>
            <a:r>
              <a:rPr lang="en-IN" b="1" dirty="0"/>
              <a:t>January</a:t>
            </a:r>
            <a:r>
              <a:rPr lang="en-IN" dirty="0"/>
              <a:t>:</a:t>
            </a:r>
          </a:p>
          <a:p>
            <a:r>
              <a:rPr lang="en-IN" dirty="0"/>
              <a:t>%=5,90013,900×100=42.45%≈42%\% = \frac{5,900}{13,900} \times 100 = 42.45\% \</a:t>
            </a:r>
            <a:r>
              <a:rPr lang="en-IN" dirty="0" err="1"/>
              <a:t>approx</a:t>
            </a:r>
            <a:r>
              <a:rPr lang="en-IN" dirty="0"/>
              <a:t> 42\%%=13,9005,900​×100=42.45%≈42%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7A4FB-1F8A-4B12-AB73-C84C0B99860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713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0" i="0">
                <a:solidFill>
                  <a:srgbClr val="20575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0" i="0">
                <a:solidFill>
                  <a:srgbClr val="20575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0" i="0">
                <a:solidFill>
                  <a:srgbClr val="20575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50" b="0" i="0">
                <a:solidFill>
                  <a:srgbClr val="20575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D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0988" y="1636712"/>
            <a:ext cx="4770458" cy="722323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488841" y="1636712"/>
            <a:ext cx="4770457" cy="722323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02545" y="1028700"/>
            <a:ext cx="4770458" cy="8229599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0" y="365162"/>
            <a:ext cx="2520315" cy="1867535"/>
          </a:xfrm>
          <a:custGeom>
            <a:avLst/>
            <a:gdLst/>
            <a:ahLst/>
            <a:cxnLst/>
            <a:rect l="l" t="t" r="r" b="b"/>
            <a:pathLst>
              <a:path w="2520315" h="1867535">
                <a:moveTo>
                  <a:pt x="1634862" y="1867332"/>
                </a:moveTo>
                <a:lnTo>
                  <a:pt x="0" y="1867291"/>
                </a:lnTo>
                <a:lnTo>
                  <a:pt x="0" y="40"/>
                </a:lnTo>
                <a:lnTo>
                  <a:pt x="1634862" y="0"/>
                </a:lnTo>
                <a:lnTo>
                  <a:pt x="1728758" y="9595"/>
                </a:lnTo>
                <a:lnTo>
                  <a:pt x="1819746" y="28327"/>
                </a:lnTo>
                <a:lnTo>
                  <a:pt x="1907347" y="55721"/>
                </a:lnTo>
                <a:lnTo>
                  <a:pt x="1991082" y="91298"/>
                </a:lnTo>
                <a:lnTo>
                  <a:pt x="2070471" y="134581"/>
                </a:lnTo>
                <a:lnTo>
                  <a:pt x="2145037" y="185094"/>
                </a:lnTo>
                <a:lnTo>
                  <a:pt x="2214299" y="242358"/>
                </a:lnTo>
                <a:lnTo>
                  <a:pt x="2277779" y="305898"/>
                </a:lnTo>
                <a:lnTo>
                  <a:pt x="2334999" y="375235"/>
                </a:lnTo>
                <a:lnTo>
                  <a:pt x="2385478" y="449893"/>
                </a:lnTo>
                <a:lnTo>
                  <a:pt x="2428738" y="529395"/>
                </a:lnTo>
                <a:lnTo>
                  <a:pt x="2464300" y="613263"/>
                </a:lnTo>
                <a:lnTo>
                  <a:pt x="2491685" y="701020"/>
                </a:lnTo>
                <a:lnTo>
                  <a:pt x="2510414" y="792189"/>
                </a:lnTo>
                <a:lnTo>
                  <a:pt x="2520008" y="886293"/>
                </a:lnTo>
                <a:lnTo>
                  <a:pt x="2520008" y="982186"/>
                </a:lnTo>
                <a:lnTo>
                  <a:pt x="2510414" y="1076082"/>
                </a:lnTo>
                <a:lnTo>
                  <a:pt x="2491685" y="1167070"/>
                </a:lnTo>
                <a:lnTo>
                  <a:pt x="2464300" y="1254671"/>
                </a:lnTo>
                <a:lnTo>
                  <a:pt x="2428738" y="1338405"/>
                </a:lnTo>
                <a:lnTo>
                  <a:pt x="2385478" y="1417795"/>
                </a:lnTo>
                <a:lnTo>
                  <a:pt x="2334999" y="1492360"/>
                </a:lnTo>
                <a:lnTo>
                  <a:pt x="2277779" y="1561623"/>
                </a:lnTo>
                <a:lnTo>
                  <a:pt x="2214299" y="1625103"/>
                </a:lnTo>
                <a:lnTo>
                  <a:pt x="2145037" y="1682322"/>
                </a:lnTo>
                <a:lnTo>
                  <a:pt x="2070471" y="1732801"/>
                </a:lnTo>
                <a:lnTo>
                  <a:pt x="1991082" y="1776062"/>
                </a:lnTo>
                <a:lnTo>
                  <a:pt x="1907347" y="1811624"/>
                </a:lnTo>
                <a:lnTo>
                  <a:pt x="1819746" y="1839009"/>
                </a:lnTo>
                <a:lnTo>
                  <a:pt x="1728758" y="1857738"/>
                </a:lnTo>
                <a:lnTo>
                  <a:pt x="1634862" y="1867332"/>
                </a:lnTo>
                <a:close/>
              </a:path>
            </a:pathLst>
          </a:custGeom>
          <a:solidFill>
            <a:srgbClr val="2057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2257703"/>
            <a:ext cx="1389380" cy="1871345"/>
          </a:xfrm>
          <a:custGeom>
            <a:avLst/>
            <a:gdLst/>
            <a:ahLst/>
            <a:cxnLst/>
            <a:rect l="l" t="t" r="r" b="b"/>
            <a:pathLst>
              <a:path w="1389380" h="1871345">
                <a:moveTo>
                  <a:pt x="503654" y="1869812"/>
                </a:moveTo>
                <a:lnTo>
                  <a:pt x="0" y="1871038"/>
                </a:lnTo>
                <a:lnTo>
                  <a:pt x="0" y="0"/>
                </a:lnTo>
                <a:lnTo>
                  <a:pt x="503654" y="1225"/>
                </a:lnTo>
                <a:lnTo>
                  <a:pt x="597550" y="10846"/>
                </a:lnTo>
                <a:lnTo>
                  <a:pt x="688538" y="29627"/>
                </a:lnTo>
                <a:lnTo>
                  <a:pt x="776139" y="57084"/>
                </a:lnTo>
                <a:lnTo>
                  <a:pt x="859874" y="92735"/>
                </a:lnTo>
                <a:lnTo>
                  <a:pt x="939263" y="136097"/>
                </a:lnTo>
                <a:lnTo>
                  <a:pt x="1013829" y="186686"/>
                </a:lnTo>
                <a:lnTo>
                  <a:pt x="1083091" y="244022"/>
                </a:lnTo>
                <a:lnTo>
                  <a:pt x="1146571" y="307621"/>
                </a:lnTo>
                <a:lnTo>
                  <a:pt x="1203791" y="376999"/>
                </a:lnTo>
                <a:lnTo>
                  <a:pt x="1254270" y="451676"/>
                </a:lnTo>
                <a:lnTo>
                  <a:pt x="1297530" y="531167"/>
                </a:lnTo>
                <a:lnTo>
                  <a:pt x="1333092" y="614990"/>
                </a:lnTo>
                <a:lnTo>
                  <a:pt x="1360477" y="702663"/>
                </a:lnTo>
                <a:lnTo>
                  <a:pt x="1379206" y="793702"/>
                </a:lnTo>
                <a:lnTo>
                  <a:pt x="1388800" y="887626"/>
                </a:lnTo>
                <a:lnTo>
                  <a:pt x="1388800" y="983411"/>
                </a:lnTo>
                <a:lnTo>
                  <a:pt x="1379206" y="1077335"/>
                </a:lnTo>
                <a:lnTo>
                  <a:pt x="1360477" y="1168374"/>
                </a:lnTo>
                <a:lnTo>
                  <a:pt x="1333092" y="1256047"/>
                </a:lnTo>
                <a:lnTo>
                  <a:pt x="1297530" y="1339871"/>
                </a:lnTo>
                <a:lnTo>
                  <a:pt x="1254270" y="1419362"/>
                </a:lnTo>
                <a:lnTo>
                  <a:pt x="1203791" y="1494038"/>
                </a:lnTo>
                <a:lnTo>
                  <a:pt x="1146571" y="1563417"/>
                </a:lnTo>
                <a:lnTo>
                  <a:pt x="1083091" y="1627015"/>
                </a:lnTo>
                <a:lnTo>
                  <a:pt x="1013829" y="1684351"/>
                </a:lnTo>
                <a:lnTo>
                  <a:pt x="939263" y="1734941"/>
                </a:lnTo>
                <a:lnTo>
                  <a:pt x="859874" y="1778302"/>
                </a:lnTo>
                <a:lnTo>
                  <a:pt x="776139" y="1813953"/>
                </a:lnTo>
                <a:lnTo>
                  <a:pt x="688538" y="1841410"/>
                </a:lnTo>
                <a:lnTo>
                  <a:pt x="597550" y="1860191"/>
                </a:lnTo>
                <a:lnTo>
                  <a:pt x="503654" y="1869812"/>
                </a:lnTo>
                <a:close/>
              </a:path>
            </a:pathLst>
          </a:custGeom>
          <a:solidFill>
            <a:srgbClr val="33959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B9D9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78186" y="652459"/>
            <a:ext cx="9148936" cy="19159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50" b="0" i="0">
                <a:solidFill>
                  <a:srgbClr val="20575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16000" y="4671773"/>
            <a:ext cx="8659495" cy="36868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4F4F4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hyperlink" Target="mailto:kswaroopkumar67@gmail.com" TargetMode="External"/><Relationship Id="rId7" Type="http://schemas.openxmlformats.org/officeDocument/2006/relationships/image" Target="../media/image18.jpg"/><Relationship Id="rId2" Type="http://schemas.openxmlformats.org/officeDocument/2006/relationships/hyperlink" Target="mailto:raocareerpath@gmail.com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jpg"/><Relationship Id="rId5" Type="http://schemas.openxmlformats.org/officeDocument/2006/relationships/hyperlink" Target="mailto:nadeemnaduu617@gmail.com" TargetMode="External"/><Relationship Id="rId4" Type="http://schemas.openxmlformats.org/officeDocument/2006/relationships/hyperlink" Target="mailto:rehan733100@gmail.com" TargetMode="External"/><Relationship Id="rId9" Type="http://schemas.openxmlformats.org/officeDocument/2006/relationships/image" Target="../media/image20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 flipV="1">
            <a:off x="46942" y="7277100"/>
            <a:ext cx="12559025" cy="45719"/>
          </a:xfrm>
          <a:custGeom>
            <a:avLst/>
            <a:gdLst/>
            <a:ahLst/>
            <a:cxnLst/>
            <a:rect l="l" t="t" r="r" b="b"/>
            <a:pathLst>
              <a:path w="7315200" h="142240">
                <a:moveTo>
                  <a:pt x="13819" y="141689"/>
                </a:moveTo>
                <a:lnTo>
                  <a:pt x="10224" y="141338"/>
                </a:lnTo>
                <a:lnTo>
                  <a:pt x="5343" y="138937"/>
                </a:lnTo>
                <a:lnTo>
                  <a:pt x="1753" y="134851"/>
                </a:lnTo>
                <a:lnTo>
                  <a:pt x="0" y="129701"/>
                </a:lnTo>
                <a:lnTo>
                  <a:pt x="350" y="124273"/>
                </a:lnTo>
                <a:lnTo>
                  <a:pt x="2751" y="119393"/>
                </a:lnTo>
                <a:lnTo>
                  <a:pt x="6837" y="115802"/>
                </a:lnTo>
                <a:lnTo>
                  <a:pt x="11987" y="114049"/>
                </a:lnTo>
                <a:lnTo>
                  <a:pt x="374143" y="111326"/>
                </a:lnTo>
                <a:lnTo>
                  <a:pt x="1403548" y="97153"/>
                </a:lnTo>
                <a:lnTo>
                  <a:pt x="5163413" y="11775"/>
                </a:lnTo>
                <a:lnTo>
                  <a:pt x="6077608" y="1140"/>
                </a:lnTo>
                <a:lnTo>
                  <a:pt x="6737893" y="0"/>
                </a:lnTo>
                <a:lnTo>
                  <a:pt x="7296589" y="4390"/>
                </a:lnTo>
                <a:lnTo>
                  <a:pt x="7299046" y="4390"/>
                </a:lnTo>
                <a:lnTo>
                  <a:pt x="7315118" y="20463"/>
                </a:lnTo>
                <a:lnTo>
                  <a:pt x="7315117" y="25377"/>
                </a:lnTo>
                <a:lnTo>
                  <a:pt x="7299045" y="41450"/>
                </a:lnTo>
                <a:lnTo>
                  <a:pt x="7039110" y="38686"/>
                </a:lnTo>
                <a:lnTo>
                  <a:pt x="6472622" y="36495"/>
                </a:lnTo>
                <a:lnTo>
                  <a:pt x="5803170" y="39950"/>
                </a:lnTo>
                <a:lnTo>
                  <a:pt x="4938419" y="52050"/>
                </a:lnTo>
                <a:lnTo>
                  <a:pt x="1638549" y="125946"/>
                </a:lnTo>
                <a:lnTo>
                  <a:pt x="673897" y="139299"/>
                </a:lnTo>
                <a:lnTo>
                  <a:pt x="13819" y="141689"/>
                </a:lnTo>
                <a:close/>
              </a:path>
            </a:pathLst>
          </a:custGeom>
          <a:solidFill>
            <a:srgbClr val="20575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8100" y="8287362"/>
            <a:ext cx="838200" cy="1683349"/>
          </a:xfrm>
          <a:custGeom>
            <a:avLst/>
            <a:gdLst/>
            <a:ahLst/>
            <a:cxnLst/>
            <a:rect l="l" t="t" r="r" b="b"/>
            <a:pathLst>
              <a:path w="2058670" h="4116704">
                <a:moveTo>
                  <a:pt x="2058360" y="2058360"/>
                </a:moveTo>
                <a:lnTo>
                  <a:pt x="2057798" y="2106946"/>
                </a:lnTo>
                <a:lnTo>
                  <a:pt x="2056120" y="2155257"/>
                </a:lnTo>
                <a:lnTo>
                  <a:pt x="2053338" y="2203278"/>
                </a:lnTo>
                <a:lnTo>
                  <a:pt x="2049465" y="2250999"/>
                </a:lnTo>
                <a:lnTo>
                  <a:pt x="2044512" y="2298407"/>
                </a:lnTo>
                <a:lnTo>
                  <a:pt x="2038493" y="2345490"/>
                </a:lnTo>
                <a:lnTo>
                  <a:pt x="2031420" y="2392235"/>
                </a:lnTo>
                <a:lnTo>
                  <a:pt x="2023305" y="2438629"/>
                </a:lnTo>
                <a:lnTo>
                  <a:pt x="2014160" y="2484661"/>
                </a:lnTo>
                <a:lnTo>
                  <a:pt x="2003998" y="2530319"/>
                </a:lnTo>
                <a:lnTo>
                  <a:pt x="1992831" y="2575589"/>
                </a:lnTo>
                <a:lnTo>
                  <a:pt x="1980671" y="2620459"/>
                </a:lnTo>
                <a:lnTo>
                  <a:pt x="1967531" y="2664918"/>
                </a:lnTo>
                <a:lnTo>
                  <a:pt x="1953424" y="2708952"/>
                </a:lnTo>
                <a:lnTo>
                  <a:pt x="1938361" y="2752550"/>
                </a:lnTo>
                <a:lnTo>
                  <a:pt x="1922355" y="2795699"/>
                </a:lnTo>
                <a:lnTo>
                  <a:pt x="1905418" y="2838386"/>
                </a:lnTo>
                <a:lnTo>
                  <a:pt x="1887563" y="2880600"/>
                </a:lnTo>
                <a:lnTo>
                  <a:pt x="1868801" y="2922328"/>
                </a:lnTo>
                <a:lnTo>
                  <a:pt x="1849146" y="2963557"/>
                </a:lnTo>
                <a:lnTo>
                  <a:pt x="1828610" y="3004276"/>
                </a:lnTo>
                <a:lnTo>
                  <a:pt x="1807205" y="3044471"/>
                </a:lnTo>
                <a:lnTo>
                  <a:pt x="1784943" y="3084131"/>
                </a:lnTo>
                <a:lnTo>
                  <a:pt x="1761837" y="3123244"/>
                </a:lnTo>
                <a:lnTo>
                  <a:pt x="1737899" y="3161796"/>
                </a:lnTo>
                <a:lnTo>
                  <a:pt x="1713141" y="3199776"/>
                </a:lnTo>
                <a:lnTo>
                  <a:pt x="1687576" y="3237171"/>
                </a:lnTo>
                <a:lnTo>
                  <a:pt x="1661216" y="3273969"/>
                </a:lnTo>
                <a:lnTo>
                  <a:pt x="1634074" y="3310157"/>
                </a:lnTo>
                <a:lnTo>
                  <a:pt x="1606162" y="3345723"/>
                </a:lnTo>
                <a:lnTo>
                  <a:pt x="1577492" y="3380655"/>
                </a:lnTo>
                <a:lnTo>
                  <a:pt x="1548076" y="3414941"/>
                </a:lnTo>
                <a:lnTo>
                  <a:pt x="1517928" y="3448567"/>
                </a:lnTo>
                <a:lnTo>
                  <a:pt x="1487059" y="3481523"/>
                </a:lnTo>
                <a:lnTo>
                  <a:pt x="1455481" y="3513794"/>
                </a:lnTo>
                <a:lnTo>
                  <a:pt x="1423207" y="3545370"/>
                </a:lnTo>
                <a:lnTo>
                  <a:pt x="1390250" y="3576237"/>
                </a:lnTo>
                <a:lnTo>
                  <a:pt x="1356621" y="3606384"/>
                </a:lnTo>
                <a:lnTo>
                  <a:pt x="1322334" y="3635797"/>
                </a:lnTo>
                <a:lnTo>
                  <a:pt x="1287400" y="3664465"/>
                </a:lnTo>
                <a:lnTo>
                  <a:pt x="1251831" y="3692376"/>
                </a:lnTo>
                <a:lnTo>
                  <a:pt x="1215641" y="3719516"/>
                </a:lnTo>
                <a:lnTo>
                  <a:pt x="1178842" y="3745874"/>
                </a:lnTo>
                <a:lnTo>
                  <a:pt x="1141445" y="3771436"/>
                </a:lnTo>
                <a:lnTo>
                  <a:pt x="1103463" y="3796192"/>
                </a:lnTo>
                <a:lnTo>
                  <a:pt x="1064909" y="3820128"/>
                </a:lnTo>
                <a:lnTo>
                  <a:pt x="1025795" y="3843233"/>
                </a:lnTo>
                <a:lnTo>
                  <a:pt x="986133" y="3865493"/>
                </a:lnTo>
                <a:lnTo>
                  <a:pt x="945935" y="3886896"/>
                </a:lnTo>
                <a:lnTo>
                  <a:pt x="905215" y="3907431"/>
                </a:lnTo>
                <a:lnTo>
                  <a:pt x="863984" y="3927084"/>
                </a:lnTo>
                <a:lnTo>
                  <a:pt x="822255" y="3945844"/>
                </a:lnTo>
                <a:lnTo>
                  <a:pt x="780039" y="3963698"/>
                </a:lnTo>
                <a:lnTo>
                  <a:pt x="737350" y="3980633"/>
                </a:lnTo>
                <a:lnTo>
                  <a:pt x="694200" y="3996638"/>
                </a:lnTo>
                <a:lnTo>
                  <a:pt x="650601" y="4011700"/>
                </a:lnTo>
                <a:lnTo>
                  <a:pt x="606566" y="4025806"/>
                </a:lnTo>
                <a:lnTo>
                  <a:pt x="562106" y="4038944"/>
                </a:lnTo>
                <a:lnTo>
                  <a:pt x="517234" y="4051103"/>
                </a:lnTo>
                <a:lnTo>
                  <a:pt x="471963" y="4062269"/>
                </a:lnTo>
                <a:lnTo>
                  <a:pt x="426305" y="4072430"/>
                </a:lnTo>
                <a:lnTo>
                  <a:pt x="380272" y="4081574"/>
                </a:lnTo>
                <a:lnTo>
                  <a:pt x="333877" y="4089688"/>
                </a:lnTo>
                <a:lnTo>
                  <a:pt x="287131" y="4096761"/>
                </a:lnTo>
                <a:lnTo>
                  <a:pt x="240048" y="4102780"/>
                </a:lnTo>
                <a:lnTo>
                  <a:pt x="192640" y="4107731"/>
                </a:lnTo>
                <a:lnTo>
                  <a:pt x="144918" y="4111604"/>
                </a:lnTo>
                <a:lnTo>
                  <a:pt x="96896" y="4114386"/>
                </a:lnTo>
                <a:lnTo>
                  <a:pt x="48586" y="4116064"/>
                </a:lnTo>
                <a:lnTo>
                  <a:pt x="0" y="4116626"/>
                </a:lnTo>
                <a:lnTo>
                  <a:pt x="0" y="0"/>
                </a:lnTo>
                <a:lnTo>
                  <a:pt x="48586" y="562"/>
                </a:lnTo>
                <a:lnTo>
                  <a:pt x="96896" y="2240"/>
                </a:lnTo>
                <a:lnTo>
                  <a:pt x="144918" y="5022"/>
                </a:lnTo>
                <a:lnTo>
                  <a:pt x="192640" y="8895"/>
                </a:lnTo>
                <a:lnTo>
                  <a:pt x="240048" y="13848"/>
                </a:lnTo>
                <a:lnTo>
                  <a:pt x="287131" y="19867"/>
                </a:lnTo>
                <a:lnTo>
                  <a:pt x="333877" y="26940"/>
                </a:lnTo>
                <a:lnTo>
                  <a:pt x="380272" y="35055"/>
                </a:lnTo>
                <a:lnTo>
                  <a:pt x="426305" y="44200"/>
                </a:lnTo>
                <a:lnTo>
                  <a:pt x="471963" y="54362"/>
                </a:lnTo>
                <a:lnTo>
                  <a:pt x="517234" y="65529"/>
                </a:lnTo>
                <a:lnTo>
                  <a:pt x="562106" y="77689"/>
                </a:lnTo>
                <a:lnTo>
                  <a:pt x="606566" y="90828"/>
                </a:lnTo>
                <a:lnTo>
                  <a:pt x="650601" y="104936"/>
                </a:lnTo>
                <a:lnTo>
                  <a:pt x="694200" y="119999"/>
                </a:lnTo>
                <a:lnTo>
                  <a:pt x="737350" y="136005"/>
                </a:lnTo>
                <a:lnTo>
                  <a:pt x="780039" y="152942"/>
                </a:lnTo>
                <a:lnTo>
                  <a:pt x="822255" y="170797"/>
                </a:lnTo>
                <a:lnTo>
                  <a:pt x="863984" y="189558"/>
                </a:lnTo>
                <a:lnTo>
                  <a:pt x="905215" y="209213"/>
                </a:lnTo>
                <a:lnTo>
                  <a:pt x="945935" y="229750"/>
                </a:lnTo>
                <a:lnTo>
                  <a:pt x="986133" y="251155"/>
                </a:lnTo>
                <a:lnTo>
                  <a:pt x="1025795" y="273417"/>
                </a:lnTo>
                <a:lnTo>
                  <a:pt x="1064909" y="296523"/>
                </a:lnTo>
                <a:lnTo>
                  <a:pt x="1103463" y="320461"/>
                </a:lnTo>
                <a:lnTo>
                  <a:pt x="1141445" y="345219"/>
                </a:lnTo>
                <a:lnTo>
                  <a:pt x="1178842" y="370784"/>
                </a:lnTo>
                <a:lnTo>
                  <a:pt x="1215641" y="397143"/>
                </a:lnTo>
                <a:lnTo>
                  <a:pt x="1251831" y="424285"/>
                </a:lnTo>
                <a:lnTo>
                  <a:pt x="1287400" y="452198"/>
                </a:lnTo>
                <a:lnTo>
                  <a:pt x="1322334" y="480868"/>
                </a:lnTo>
                <a:lnTo>
                  <a:pt x="1356621" y="510283"/>
                </a:lnTo>
                <a:lnTo>
                  <a:pt x="1390250" y="540432"/>
                </a:lnTo>
                <a:lnTo>
                  <a:pt x="1423207" y="571301"/>
                </a:lnTo>
                <a:lnTo>
                  <a:pt x="1455481" y="602879"/>
                </a:lnTo>
                <a:lnTo>
                  <a:pt x="1487059" y="635153"/>
                </a:lnTo>
                <a:lnTo>
                  <a:pt x="1517928" y="668110"/>
                </a:lnTo>
                <a:lnTo>
                  <a:pt x="1548076" y="701738"/>
                </a:lnTo>
                <a:lnTo>
                  <a:pt x="1577492" y="736026"/>
                </a:lnTo>
                <a:lnTo>
                  <a:pt x="1606162" y="770960"/>
                </a:lnTo>
                <a:lnTo>
                  <a:pt x="1634074" y="806528"/>
                </a:lnTo>
                <a:lnTo>
                  <a:pt x="1661216" y="842718"/>
                </a:lnTo>
                <a:lnTo>
                  <a:pt x="1687576" y="879518"/>
                </a:lnTo>
                <a:lnTo>
                  <a:pt x="1713141" y="916915"/>
                </a:lnTo>
                <a:lnTo>
                  <a:pt x="1737899" y="954897"/>
                </a:lnTo>
                <a:lnTo>
                  <a:pt x="1761837" y="993451"/>
                </a:lnTo>
                <a:lnTo>
                  <a:pt x="1784943" y="1032565"/>
                </a:lnTo>
                <a:lnTo>
                  <a:pt x="1807205" y="1072227"/>
                </a:lnTo>
                <a:lnTo>
                  <a:pt x="1828610" y="1112424"/>
                </a:lnTo>
                <a:lnTo>
                  <a:pt x="1849146" y="1153145"/>
                </a:lnTo>
                <a:lnTo>
                  <a:pt x="1868801" y="1194376"/>
                </a:lnTo>
                <a:lnTo>
                  <a:pt x="1887563" y="1236105"/>
                </a:lnTo>
                <a:lnTo>
                  <a:pt x="1905418" y="1278320"/>
                </a:lnTo>
                <a:lnTo>
                  <a:pt x="1922355" y="1321009"/>
                </a:lnTo>
                <a:lnTo>
                  <a:pt x="1938361" y="1364159"/>
                </a:lnTo>
                <a:lnTo>
                  <a:pt x="1953424" y="1407758"/>
                </a:lnTo>
                <a:lnTo>
                  <a:pt x="1967531" y="1451794"/>
                </a:lnTo>
                <a:lnTo>
                  <a:pt x="1980671" y="1496254"/>
                </a:lnTo>
                <a:lnTo>
                  <a:pt x="1992831" y="1541125"/>
                </a:lnTo>
                <a:lnTo>
                  <a:pt x="2003998" y="1586397"/>
                </a:lnTo>
                <a:lnTo>
                  <a:pt x="2014160" y="1632055"/>
                </a:lnTo>
                <a:lnTo>
                  <a:pt x="2023305" y="1678088"/>
                </a:lnTo>
                <a:lnTo>
                  <a:pt x="2031420" y="1724483"/>
                </a:lnTo>
                <a:lnTo>
                  <a:pt x="2038493" y="1771228"/>
                </a:lnTo>
                <a:lnTo>
                  <a:pt x="2044512" y="1818312"/>
                </a:lnTo>
                <a:lnTo>
                  <a:pt x="2049465" y="1865720"/>
                </a:lnTo>
                <a:lnTo>
                  <a:pt x="2053338" y="1913442"/>
                </a:lnTo>
                <a:lnTo>
                  <a:pt x="2056120" y="1961464"/>
                </a:lnTo>
                <a:lnTo>
                  <a:pt x="2057798" y="2009774"/>
                </a:lnTo>
                <a:lnTo>
                  <a:pt x="2058360" y="2058360"/>
                </a:lnTo>
                <a:close/>
              </a:path>
            </a:pathLst>
          </a:custGeom>
          <a:solidFill>
            <a:srgbClr val="33959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3346245" y="1181100"/>
            <a:ext cx="4901677" cy="8382000"/>
            <a:chOff x="12040685" y="1268019"/>
            <a:chExt cx="6245225" cy="9019540"/>
          </a:xfrm>
        </p:grpSpPr>
        <p:sp>
          <p:nvSpPr>
            <p:cNvPr id="7" name="object 7"/>
            <p:cNvSpPr/>
            <p:nvPr/>
          </p:nvSpPr>
          <p:spPr>
            <a:xfrm>
              <a:off x="13929061" y="2327938"/>
              <a:ext cx="4357370" cy="7959090"/>
            </a:xfrm>
            <a:custGeom>
              <a:avLst/>
              <a:gdLst/>
              <a:ahLst/>
              <a:cxnLst/>
              <a:rect l="l" t="t" r="r" b="b"/>
              <a:pathLst>
                <a:path w="4357369" h="7959090">
                  <a:moveTo>
                    <a:pt x="3465864" y="7959060"/>
                  </a:moveTo>
                  <a:lnTo>
                    <a:pt x="201758" y="7959060"/>
                  </a:lnTo>
                  <a:lnTo>
                    <a:pt x="512353" y="7153198"/>
                  </a:lnTo>
                  <a:lnTo>
                    <a:pt x="955158" y="6407094"/>
                  </a:lnTo>
                  <a:lnTo>
                    <a:pt x="1518092" y="5740045"/>
                  </a:lnTo>
                  <a:lnTo>
                    <a:pt x="2208928" y="5160343"/>
                  </a:lnTo>
                  <a:lnTo>
                    <a:pt x="2332349" y="5076798"/>
                  </a:lnTo>
                  <a:lnTo>
                    <a:pt x="1663776" y="4557369"/>
                  </a:lnTo>
                  <a:lnTo>
                    <a:pt x="1078940" y="3917720"/>
                  </a:lnTo>
                  <a:lnTo>
                    <a:pt x="604108" y="3184573"/>
                  </a:lnTo>
                  <a:lnTo>
                    <a:pt x="250853" y="2357600"/>
                  </a:lnTo>
                  <a:lnTo>
                    <a:pt x="42523" y="1450080"/>
                  </a:lnTo>
                  <a:lnTo>
                    <a:pt x="0" y="529683"/>
                  </a:lnTo>
                  <a:lnTo>
                    <a:pt x="49888" y="0"/>
                  </a:lnTo>
                  <a:lnTo>
                    <a:pt x="938673" y="233165"/>
                  </a:lnTo>
                  <a:lnTo>
                    <a:pt x="1777011" y="622783"/>
                  </a:lnTo>
                  <a:lnTo>
                    <a:pt x="2504082" y="1132384"/>
                  </a:lnTo>
                  <a:lnTo>
                    <a:pt x="3113015" y="1735889"/>
                  </a:lnTo>
                  <a:lnTo>
                    <a:pt x="3624324" y="2447294"/>
                  </a:lnTo>
                  <a:lnTo>
                    <a:pt x="4019646" y="3262054"/>
                  </a:lnTo>
                  <a:lnTo>
                    <a:pt x="4271511" y="4160837"/>
                  </a:lnTo>
                  <a:lnTo>
                    <a:pt x="4295937" y="4304789"/>
                  </a:lnTo>
                  <a:lnTo>
                    <a:pt x="4304329" y="4304789"/>
                  </a:lnTo>
                  <a:lnTo>
                    <a:pt x="4356826" y="5232844"/>
                  </a:lnTo>
                  <a:lnTo>
                    <a:pt x="4304329" y="5853003"/>
                  </a:lnTo>
                  <a:lnTo>
                    <a:pt x="4295937" y="5853003"/>
                  </a:lnTo>
                  <a:lnTo>
                    <a:pt x="4086694" y="6709028"/>
                  </a:lnTo>
                  <a:lnTo>
                    <a:pt x="3725482" y="7533648"/>
                  </a:lnTo>
                  <a:lnTo>
                    <a:pt x="3465864" y="7959060"/>
                  </a:lnTo>
                  <a:close/>
                </a:path>
              </a:pathLst>
            </a:custGeom>
            <a:solidFill>
              <a:srgbClr val="AFD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040685" y="1268019"/>
              <a:ext cx="3248660" cy="3335654"/>
            </a:xfrm>
            <a:custGeom>
              <a:avLst/>
              <a:gdLst/>
              <a:ahLst/>
              <a:cxnLst/>
              <a:rect l="l" t="t" r="r" b="b"/>
              <a:pathLst>
                <a:path w="3248659" h="3335654">
                  <a:moveTo>
                    <a:pt x="1624154" y="3335279"/>
                  </a:moveTo>
                  <a:lnTo>
                    <a:pt x="1624154" y="1667639"/>
                  </a:lnTo>
                  <a:lnTo>
                    <a:pt x="1575842" y="1664337"/>
                  </a:lnTo>
                  <a:lnTo>
                    <a:pt x="1480358" y="1653783"/>
                  </a:lnTo>
                  <a:lnTo>
                    <a:pt x="1386517" y="1638087"/>
                  </a:lnTo>
                  <a:lnTo>
                    <a:pt x="1294463" y="1617393"/>
                  </a:lnTo>
                  <a:lnTo>
                    <a:pt x="1204343" y="1591847"/>
                  </a:lnTo>
                  <a:lnTo>
                    <a:pt x="1116302" y="1561595"/>
                  </a:lnTo>
                  <a:lnTo>
                    <a:pt x="1030485" y="1526782"/>
                  </a:lnTo>
                  <a:lnTo>
                    <a:pt x="947039" y="1487554"/>
                  </a:lnTo>
                  <a:lnTo>
                    <a:pt x="866108" y="1444057"/>
                  </a:lnTo>
                  <a:lnTo>
                    <a:pt x="787838" y="1396436"/>
                  </a:lnTo>
                  <a:lnTo>
                    <a:pt x="712375" y="1344836"/>
                  </a:lnTo>
                  <a:lnTo>
                    <a:pt x="639864" y="1289403"/>
                  </a:lnTo>
                  <a:lnTo>
                    <a:pt x="570452" y="1230283"/>
                  </a:lnTo>
                  <a:lnTo>
                    <a:pt x="504282" y="1167622"/>
                  </a:lnTo>
                  <a:lnTo>
                    <a:pt x="441502" y="1101564"/>
                  </a:lnTo>
                  <a:lnTo>
                    <a:pt x="382257" y="1032255"/>
                  </a:lnTo>
                  <a:lnTo>
                    <a:pt x="326691" y="959842"/>
                  </a:lnTo>
                  <a:lnTo>
                    <a:pt x="274952" y="884469"/>
                  </a:lnTo>
                  <a:lnTo>
                    <a:pt x="227183" y="806283"/>
                  </a:lnTo>
                  <a:lnTo>
                    <a:pt x="183532" y="725428"/>
                  </a:lnTo>
                  <a:lnTo>
                    <a:pt x="144143" y="642050"/>
                  </a:lnTo>
                  <a:lnTo>
                    <a:pt x="109163" y="556296"/>
                  </a:lnTo>
                  <a:lnTo>
                    <a:pt x="78736" y="468309"/>
                  </a:lnTo>
                  <a:lnTo>
                    <a:pt x="53008" y="378237"/>
                  </a:lnTo>
                  <a:lnTo>
                    <a:pt x="32124" y="286224"/>
                  </a:lnTo>
                  <a:lnTo>
                    <a:pt x="16232" y="192417"/>
                  </a:lnTo>
                  <a:lnTo>
                    <a:pt x="5475" y="96960"/>
                  </a:lnTo>
                  <a:lnTo>
                    <a:pt x="0" y="0"/>
                  </a:lnTo>
                  <a:lnTo>
                    <a:pt x="1624154" y="0"/>
                  </a:lnTo>
                  <a:lnTo>
                    <a:pt x="1672466" y="3302"/>
                  </a:lnTo>
                  <a:lnTo>
                    <a:pt x="1767949" y="13856"/>
                  </a:lnTo>
                  <a:lnTo>
                    <a:pt x="1861790" y="29552"/>
                  </a:lnTo>
                  <a:lnTo>
                    <a:pt x="1953844" y="50246"/>
                  </a:lnTo>
                  <a:lnTo>
                    <a:pt x="2043964" y="75792"/>
                  </a:lnTo>
                  <a:lnTo>
                    <a:pt x="2132005" y="106044"/>
                  </a:lnTo>
                  <a:lnTo>
                    <a:pt x="2217822" y="140856"/>
                  </a:lnTo>
                  <a:lnTo>
                    <a:pt x="2301269" y="180084"/>
                  </a:lnTo>
                  <a:lnTo>
                    <a:pt x="2382200" y="223582"/>
                  </a:lnTo>
                  <a:lnTo>
                    <a:pt x="2460469" y="271203"/>
                  </a:lnTo>
                  <a:lnTo>
                    <a:pt x="2535932" y="322803"/>
                  </a:lnTo>
                  <a:lnTo>
                    <a:pt x="2608443" y="378236"/>
                  </a:lnTo>
                  <a:lnTo>
                    <a:pt x="2677856" y="437356"/>
                  </a:lnTo>
                  <a:lnTo>
                    <a:pt x="2744025" y="500017"/>
                  </a:lnTo>
                  <a:lnTo>
                    <a:pt x="2806805" y="566075"/>
                  </a:lnTo>
                  <a:lnTo>
                    <a:pt x="2866051" y="635383"/>
                  </a:lnTo>
                  <a:lnTo>
                    <a:pt x="2921616" y="707797"/>
                  </a:lnTo>
                  <a:lnTo>
                    <a:pt x="2973356" y="783169"/>
                  </a:lnTo>
                  <a:lnTo>
                    <a:pt x="3021124" y="861356"/>
                  </a:lnTo>
                  <a:lnTo>
                    <a:pt x="3064775" y="942211"/>
                  </a:lnTo>
                  <a:lnTo>
                    <a:pt x="3104164" y="1025588"/>
                  </a:lnTo>
                  <a:lnTo>
                    <a:pt x="3139145" y="1111343"/>
                  </a:lnTo>
                  <a:lnTo>
                    <a:pt x="3169572" y="1199329"/>
                  </a:lnTo>
                  <a:lnTo>
                    <a:pt x="3195300" y="1289402"/>
                  </a:lnTo>
                  <a:lnTo>
                    <a:pt x="3216183" y="1381414"/>
                  </a:lnTo>
                  <a:lnTo>
                    <a:pt x="3232075" y="1475222"/>
                  </a:lnTo>
                  <a:lnTo>
                    <a:pt x="3242832" y="1570679"/>
                  </a:lnTo>
                  <a:lnTo>
                    <a:pt x="3248308" y="1667639"/>
                  </a:lnTo>
                  <a:lnTo>
                    <a:pt x="3246239" y="1716298"/>
                  </a:lnTo>
                  <a:lnTo>
                    <a:pt x="3238105" y="1812525"/>
                  </a:lnTo>
                  <a:lnTo>
                    <a:pt x="3224762" y="1907176"/>
                  </a:lnTo>
                  <a:lnTo>
                    <a:pt x="3206356" y="2000104"/>
                  </a:lnTo>
                  <a:lnTo>
                    <a:pt x="3183032" y="2091165"/>
                  </a:lnTo>
                  <a:lnTo>
                    <a:pt x="3154936" y="2180212"/>
                  </a:lnTo>
                  <a:lnTo>
                    <a:pt x="3122214" y="2267101"/>
                  </a:lnTo>
                  <a:lnTo>
                    <a:pt x="3085011" y="2351685"/>
                  </a:lnTo>
                  <a:lnTo>
                    <a:pt x="3043473" y="2433819"/>
                  </a:lnTo>
                  <a:lnTo>
                    <a:pt x="2997745" y="2513358"/>
                  </a:lnTo>
                  <a:lnTo>
                    <a:pt x="2947973" y="2590156"/>
                  </a:lnTo>
                  <a:lnTo>
                    <a:pt x="2894302" y="2664067"/>
                  </a:lnTo>
                  <a:lnTo>
                    <a:pt x="2836879" y="2734946"/>
                  </a:lnTo>
                  <a:lnTo>
                    <a:pt x="2775848" y="2802648"/>
                  </a:lnTo>
                  <a:lnTo>
                    <a:pt x="2711355" y="2867026"/>
                  </a:lnTo>
                  <a:lnTo>
                    <a:pt x="2643546" y="2927935"/>
                  </a:lnTo>
                  <a:lnTo>
                    <a:pt x="2572566" y="2985229"/>
                  </a:lnTo>
                  <a:lnTo>
                    <a:pt x="2498561" y="3038764"/>
                  </a:lnTo>
                  <a:lnTo>
                    <a:pt x="2421676" y="3088392"/>
                  </a:lnTo>
                  <a:lnTo>
                    <a:pt x="2342057" y="3133970"/>
                  </a:lnTo>
                  <a:lnTo>
                    <a:pt x="2259850" y="3175351"/>
                  </a:lnTo>
                  <a:lnTo>
                    <a:pt x="2175201" y="3212389"/>
                  </a:lnTo>
                  <a:lnTo>
                    <a:pt x="2088253" y="3244940"/>
                  </a:lnTo>
                  <a:lnTo>
                    <a:pt x="1999155" y="3272857"/>
                  </a:lnTo>
                  <a:lnTo>
                    <a:pt x="1908050" y="3295995"/>
                  </a:lnTo>
                  <a:lnTo>
                    <a:pt x="1815084" y="3314208"/>
                  </a:lnTo>
                  <a:lnTo>
                    <a:pt x="1720404" y="3327351"/>
                  </a:lnTo>
                  <a:lnTo>
                    <a:pt x="1624154" y="3335279"/>
                  </a:lnTo>
                  <a:close/>
                </a:path>
              </a:pathLst>
            </a:custGeom>
            <a:solidFill>
              <a:srgbClr val="296D7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34" name="Picture 10" descr="Mage media">
            <a:extLst>
              <a:ext uri="{FF2B5EF4-FFF2-40B4-BE49-F238E27FC236}">
                <a16:creationId xmlns:a16="http://schemas.microsoft.com/office/drawing/2014/main" id="{6F04124C-15A9-B046-E01F-D84A0B435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01" y="331222"/>
            <a:ext cx="8433264" cy="923138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9603AEA-585C-5AE6-0271-C48240D1C84F}"/>
              </a:ext>
            </a:extLst>
          </p:cNvPr>
          <p:cNvSpPr txBox="1"/>
          <p:nvPr/>
        </p:nvSpPr>
        <p:spPr>
          <a:xfrm>
            <a:off x="457200" y="2286349"/>
            <a:ext cx="9913664" cy="3139321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660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Nitin’s Expense Analysis </a:t>
            </a:r>
          </a:p>
          <a:p>
            <a:r>
              <a:rPr lang="en-US" sz="660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&amp;</a:t>
            </a:r>
          </a:p>
          <a:p>
            <a:r>
              <a:rPr lang="en-US" sz="6600" b="1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Savings Plan</a:t>
            </a:r>
            <a:endParaRPr lang="en-IN" sz="6600" b="1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object 2"/>
          <p:cNvSpPr txBox="1">
            <a:spLocks/>
          </p:cNvSpPr>
          <p:nvPr/>
        </p:nvSpPr>
        <p:spPr>
          <a:xfrm>
            <a:off x="-292100" y="6006025"/>
            <a:ext cx="8991601" cy="1120628"/>
          </a:xfrm>
          <a:prstGeom prst="rect">
            <a:avLst/>
          </a:prstGeom>
        </p:spPr>
        <p:txBody>
          <a:bodyPr vert="horz" wrap="square" lIns="0" tIns="685800" rIns="0" bIns="0" rtlCol="0">
            <a:spAutoFit/>
          </a:bodyPr>
          <a:lstStyle>
            <a:lvl1pPr>
              <a:defRPr sz="6650" b="0" i="0">
                <a:solidFill>
                  <a:srgbClr val="20575B"/>
                </a:solidFill>
                <a:latin typeface="Calibri"/>
                <a:ea typeface="+mj-ea"/>
                <a:cs typeface="Calibri"/>
              </a:defRPr>
            </a:lvl1pPr>
          </a:lstStyle>
          <a:p>
            <a:pPr marL="12700" marR="5080" indent="1033780">
              <a:lnSpc>
                <a:spcPct val="77400"/>
              </a:lnSpc>
              <a:spcBef>
                <a:spcPts val="5400"/>
              </a:spcBef>
            </a:pPr>
            <a:r>
              <a:rPr lang="en-US" sz="3600" spc="-15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 Data-Driven Project on Smart Spending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16043893" y="416536"/>
            <a:ext cx="2244725" cy="2917825"/>
            <a:chOff x="16043893" y="416536"/>
            <a:chExt cx="2244725" cy="2917825"/>
          </a:xfrm>
        </p:grpSpPr>
        <p:sp>
          <p:nvSpPr>
            <p:cNvPr id="6" name="object 6"/>
            <p:cNvSpPr/>
            <p:nvPr/>
          </p:nvSpPr>
          <p:spPr>
            <a:xfrm>
              <a:off x="16043885" y="416546"/>
              <a:ext cx="1952625" cy="1696720"/>
            </a:xfrm>
            <a:custGeom>
              <a:avLst/>
              <a:gdLst/>
              <a:ahLst/>
              <a:cxnLst/>
              <a:rect l="l" t="t" r="r" b="b"/>
              <a:pathLst>
                <a:path w="1952625" h="1696720">
                  <a:moveTo>
                    <a:pt x="1952104" y="0"/>
                  </a:moveTo>
                  <a:lnTo>
                    <a:pt x="0" y="0"/>
                  </a:lnTo>
                  <a:lnTo>
                    <a:pt x="0" y="858761"/>
                  </a:lnTo>
                  <a:lnTo>
                    <a:pt x="0" y="1696618"/>
                  </a:lnTo>
                  <a:lnTo>
                    <a:pt x="935621" y="1696618"/>
                  </a:lnTo>
                  <a:lnTo>
                    <a:pt x="935621" y="858761"/>
                  </a:lnTo>
                  <a:lnTo>
                    <a:pt x="1952104" y="858761"/>
                  </a:lnTo>
                  <a:lnTo>
                    <a:pt x="1952104" y="0"/>
                  </a:lnTo>
                  <a:close/>
                </a:path>
              </a:pathLst>
            </a:custGeom>
            <a:solidFill>
              <a:srgbClr val="2057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7279544" y="1637600"/>
              <a:ext cx="1009015" cy="1696720"/>
            </a:xfrm>
            <a:custGeom>
              <a:avLst/>
              <a:gdLst/>
              <a:ahLst/>
              <a:cxnLst/>
              <a:rect l="l" t="t" r="r" b="b"/>
              <a:pathLst>
                <a:path w="1009015" h="1696720">
                  <a:moveTo>
                    <a:pt x="1008443" y="0"/>
                  </a:moveTo>
                  <a:lnTo>
                    <a:pt x="0" y="0"/>
                  </a:lnTo>
                  <a:lnTo>
                    <a:pt x="0" y="858761"/>
                  </a:lnTo>
                  <a:lnTo>
                    <a:pt x="0" y="1696618"/>
                  </a:lnTo>
                  <a:lnTo>
                    <a:pt x="935621" y="1696618"/>
                  </a:lnTo>
                  <a:lnTo>
                    <a:pt x="935621" y="858761"/>
                  </a:lnTo>
                  <a:lnTo>
                    <a:pt x="1008443" y="858761"/>
                  </a:lnTo>
                  <a:lnTo>
                    <a:pt x="1008443" y="0"/>
                  </a:lnTo>
                  <a:close/>
                </a:path>
              </a:pathLst>
            </a:custGeom>
            <a:solidFill>
              <a:srgbClr val="3395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" y="416536"/>
            <a:ext cx="2242185" cy="2917825"/>
            <a:chOff x="1" y="416536"/>
            <a:chExt cx="2242185" cy="2917825"/>
          </a:xfrm>
        </p:grpSpPr>
        <p:sp>
          <p:nvSpPr>
            <p:cNvPr id="9" name="object 9"/>
            <p:cNvSpPr/>
            <p:nvPr/>
          </p:nvSpPr>
          <p:spPr>
            <a:xfrm>
              <a:off x="290055" y="416546"/>
              <a:ext cx="1952625" cy="1696720"/>
            </a:xfrm>
            <a:custGeom>
              <a:avLst/>
              <a:gdLst/>
              <a:ahLst/>
              <a:cxnLst/>
              <a:rect l="l" t="t" r="r" b="b"/>
              <a:pathLst>
                <a:path w="1952625" h="1696720">
                  <a:moveTo>
                    <a:pt x="1952104" y="0"/>
                  </a:moveTo>
                  <a:lnTo>
                    <a:pt x="0" y="0"/>
                  </a:lnTo>
                  <a:lnTo>
                    <a:pt x="0" y="858761"/>
                  </a:lnTo>
                  <a:lnTo>
                    <a:pt x="1016482" y="858761"/>
                  </a:lnTo>
                  <a:lnTo>
                    <a:pt x="1016482" y="1696618"/>
                  </a:lnTo>
                  <a:lnTo>
                    <a:pt x="1952104" y="1696618"/>
                  </a:lnTo>
                  <a:lnTo>
                    <a:pt x="1952104" y="858761"/>
                  </a:lnTo>
                  <a:lnTo>
                    <a:pt x="1952104" y="0"/>
                  </a:lnTo>
                  <a:close/>
                </a:path>
              </a:pathLst>
            </a:custGeom>
            <a:solidFill>
              <a:srgbClr val="2057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637600"/>
              <a:ext cx="1007110" cy="1696720"/>
            </a:xfrm>
            <a:custGeom>
              <a:avLst/>
              <a:gdLst/>
              <a:ahLst/>
              <a:cxnLst/>
              <a:rect l="l" t="t" r="r" b="b"/>
              <a:pathLst>
                <a:path w="1007110" h="1696720">
                  <a:moveTo>
                    <a:pt x="1006500" y="0"/>
                  </a:moveTo>
                  <a:lnTo>
                    <a:pt x="0" y="0"/>
                  </a:lnTo>
                  <a:lnTo>
                    <a:pt x="0" y="858761"/>
                  </a:lnTo>
                  <a:lnTo>
                    <a:pt x="70878" y="858761"/>
                  </a:lnTo>
                  <a:lnTo>
                    <a:pt x="70878" y="1696618"/>
                  </a:lnTo>
                  <a:lnTo>
                    <a:pt x="1006500" y="1696618"/>
                  </a:lnTo>
                  <a:lnTo>
                    <a:pt x="1006500" y="858761"/>
                  </a:lnTo>
                  <a:lnTo>
                    <a:pt x="1006500" y="0"/>
                  </a:lnTo>
                  <a:close/>
                </a:path>
              </a:pathLst>
            </a:custGeom>
            <a:solidFill>
              <a:srgbClr val="33959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24299" y="200310"/>
            <a:ext cx="17274992" cy="124328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0" tIns="227965" rIns="0" bIns="0" rtlCol="0">
            <a:spAutoFit/>
          </a:bodyPr>
          <a:lstStyle/>
          <a:p>
            <a:pPr marL="12700" marR="5080" algn="ctr">
              <a:lnSpc>
                <a:spcPts val="7880"/>
              </a:lnSpc>
              <a:spcBef>
                <a:spcPts val="1795"/>
              </a:spcBef>
            </a:pPr>
            <a:r>
              <a:rPr lang="en-IN" b="1" spc="-25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Conclusion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6858001" y="1529690"/>
            <a:ext cx="10567568" cy="556562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  <a:lvl1pPr marL="12700" marR="5080" algn="l">
              <a:lnSpc>
                <a:spcPct val="100000"/>
              </a:lnSpc>
              <a:spcBef>
                <a:spcPts val="100"/>
              </a:spcBef>
              <a:defRPr sz="3200" b="0" i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3600" dirty="0"/>
          </a:p>
          <a:p>
            <a:r>
              <a:rPr lang="en-US" sz="3600" dirty="0"/>
              <a:t>Our analysis showed that Nitin’s major expenses go toward non-essential categories like dining out, shopping, and entertainment.</a:t>
            </a:r>
            <a:br>
              <a:rPr lang="en-US" sz="3600" dirty="0"/>
            </a:br>
            <a:r>
              <a:rPr lang="en-US" sz="3600" dirty="0"/>
              <a:t>By reducing these costs and setting a fixed savings goal each month, he can significantly increase his savings.</a:t>
            </a:r>
            <a:br>
              <a:rPr lang="en-US" sz="3600" dirty="0"/>
            </a:br>
            <a:r>
              <a:rPr lang="en-US" sz="3600" dirty="0"/>
              <a:t>With disciplined spending and proper planning, Nitin will be able to afford his scooter within a short period.</a:t>
            </a:r>
            <a:br>
              <a:rPr lang="en-US" sz="3600" dirty="0"/>
            </a:br>
            <a:r>
              <a:rPr lang="en-US" sz="3600" dirty="0"/>
              <a:t>This project proves how simple data analysis can turn everyday expenses into meaningful financial decisions.</a:t>
            </a:r>
          </a:p>
        </p:txBody>
      </p:sp>
      <p:pic>
        <p:nvPicPr>
          <p:cNvPr id="13316" name="Picture 4" descr="Story pin image">
            <a:extLst>
              <a:ext uri="{FF2B5EF4-FFF2-40B4-BE49-F238E27FC236}">
                <a16:creationId xmlns:a16="http://schemas.microsoft.com/office/drawing/2014/main" id="{F25B81B9-C964-F7C6-407C-814B667F7F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367" y="2329502"/>
            <a:ext cx="4407967" cy="6611951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E8D7EA-3102-C21D-00AD-4BC02ADD36C8}"/>
              </a:ext>
            </a:extLst>
          </p:cNvPr>
          <p:cNvSpPr txBox="1"/>
          <p:nvPr/>
        </p:nvSpPr>
        <p:spPr>
          <a:xfrm>
            <a:off x="6136539" y="7289317"/>
            <a:ext cx="11335944" cy="2152064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0" tIns="227965" rIns="0" bIns="0" rtlCol="0">
            <a:spAutoFit/>
          </a:bodyPr>
          <a:lstStyle>
            <a:lvl1pPr marL="12700" marR="5080" algn="ctr">
              <a:lnSpc>
                <a:spcPts val="7880"/>
              </a:lnSpc>
              <a:spcBef>
                <a:spcPts val="1795"/>
              </a:spcBef>
              <a:defRPr sz="6650" b="1" i="0" spc="-25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Calibri"/>
              </a:defRPr>
            </a:lvl1pPr>
          </a:lstStyle>
          <a:p>
            <a:r>
              <a:rPr lang="en-US" sz="4400" spc="0" dirty="0">
                <a:ln w="13462">
                  <a:solidFill>
                    <a:srgbClr val="FFFF00"/>
                  </a:solidFill>
                  <a:prstDash val="solid"/>
                </a:ln>
                <a:solidFill>
                  <a:schemeClr val="tx1"/>
                </a:solidFill>
              </a:rPr>
              <a:t>💡</a:t>
            </a:r>
            <a:r>
              <a:rPr lang="en-US" sz="4400" spc="0" dirty="0">
                <a:ln w="13462">
                  <a:solidFill>
                    <a:srgbClr val="FFFF00"/>
                  </a:solidFill>
                  <a:prstDash val="solid"/>
                </a:ln>
                <a:solidFill>
                  <a:schemeClr val="tx1"/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Smart spending today ensures financial freedom tomorrow</a:t>
            </a:r>
            <a:endParaRPr lang="en-IN" sz="4400" spc="0" dirty="0">
              <a:ln w="13462">
                <a:solidFill>
                  <a:srgbClr val="FFFF00"/>
                </a:solidFill>
                <a:prstDash val="solid"/>
              </a:ln>
              <a:solidFill>
                <a:schemeClr val="tx1"/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61625" y="38100"/>
            <a:ext cx="7673975" cy="7543800"/>
          </a:xfrm>
          <a:custGeom>
            <a:avLst/>
            <a:gdLst/>
            <a:ahLst/>
            <a:cxnLst/>
            <a:rect l="l" t="t" r="r" b="b"/>
            <a:pathLst>
              <a:path w="7673975" h="7543800">
                <a:moveTo>
                  <a:pt x="5324246" y="1524000"/>
                </a:moveTo>
                <a:lnTo>
                  <a:pt x="5188487" y="1524000"/>
                </a:lnTo>
                <a:lnTo>
                  <a:pt x="5054741" y="1511300"/>
                </a:lnTo>
                <a:lnTo>
                  <a:pt x="4922998" y="1511300"/>
                </a:lnTo>
                <a:lnTo>
                  <a:pt x="4793248" y="1498600"/>
                </a:lnTo>
                <a:lnTo>
                  <a:pt x="4665481" y="1498600"/>
                </a:lnTo>
                <a:lnTo>
                  <a:pt x="3713564" y="1397000"/>
                </a:lnTo>
                <a:lnTo>
                  <a:pt x="3603205" y="1371600"/>
                </a:lnTo>
                <a:lnTo>
                  <a:pt x="3388131" y="1346200"/>
                </a:lnTo>
                <a:lnTo>
                  <a:pt x="3180519" y="1295400"/>
                </a:lnTo>
                <a:lnTo>
                  <a:pt x="3079487" y="1282700"/>
                </a:lnTo>
                <a:lnTo>
                  <a:pt x="2882920" y="1231900"/>
                </a:lnTo>
                <a:lnTo>
                  <a:pt x="2787366" y="1219200"/>
                </a:lnTo>
                <a:lnTo>
                  <a:pt x="2601667" y="1168400"/>
                </a:lnTo>
                <a:lnTo>
                  <a:pt x="2336495" y="1092200"/>
                </a:lnTo>
                <a:lnTo>
                  <a:pt x="2251633" y="1054100"/>
                </a:lnTo>
                <a:lnTo>
                  <a:pt x="2007490" y="977900"/>
                </a:lnTo>
                <a:lnTo>
                  <a:pt x="1929559" y="939800"/>
                </a:lnTo>
                <a:lnTo>
                  <a:pt x="1778810" y="889000"/>
                </a:lnTo>
                <a:lnTo>
                  <a:pt x="1705974" y="850900"/>
                </a:lnTo>
                <a:lnTo>
                  <a:pt x="1634816" y="825500"/>
                </a:lnTo>
                <a:lnTo>
                  <a:pt x="1565328" y="787400"/>
                </a:lnTo>
                <a:lnTo>
                  <a:pt x="1497498" y="762000"/>
                </a:lnTo>
                <a:lnTo>
                  <a:pt x="1431318" y="723900"/>
                </a:lnTo>
                <a:lnTo>
                  <a:pt x="1366777" y="685800"/>
                </a:lnTo>
                <a:lnTo>
                  <a:pt x="1303866" y="660400"/>
                </a:lnTo>
                <a:lnTo>
                  <a:pt x="1242574" y="622300"/>
                </a:lnTo>
                <a:lnTo>
                  <a:pt x="1182893" y="584200"/>
                </a:lnTo>
                <a:lnTo>
                  <a:pt x="1124812" y="546100"/>
                </a:lnTo>
                <a:lnTo>
                  <a:pt x="1068321" y="520700"/>
                </a:lnTo>
                <a:lnTo>
                  <a:pt x="1013410" y="482600"/>
                </a:lnTo>
                <a:lnTo>
                  <a:pt x="960071" y="444500"/>
                </a:lnTo>
                <a:lnTo>
                  <a:pt x="908292" y="406400"/>
                </a:lnTo>
                <a:lnTo>
                  <a:pt x="858064" y="368300"/>
                </a:lnTo>
                <a:lnTo>
                  <a:pt x="809378" y="330200"/>
                </a:lnTo>
                <a:lnTo>
                  <a:pt x="762223" y="292100"/>
                </a:lnTo>
                <a:lnTo>
                  <a:pt x="716589" y="254000"/>
                </a:lnTo>
                <a:lnTo>
                  <a:pt x="672467" y="215900"/>
                </a:lnTo>
                <a:lnTo>
                  <a:pt x="629848" y="177800"/>
                </a:lnTo>
                <a:lnTo>
                  <a:pt x="588720" y="139700"/>
                </a:lnTo>
                <a:lnTo>
                  <a:pt x="549075" y="101600"/>
                </a:lnTo>
                <a:lnTo>
                  <a:pt x="510902" y="63500"/>
                </a:lnTo>
                <a:lnTo>
                  <a:pt x="474191" y="25400"/>
                </a:lnTo>
                <a:lnTo>
                  <a:pt x="440470" y="0"/>
                </a:lnTo>
                <a:lnTo>
                  <a:pt x="4244645" y="0"/>
                </a:lnTo>
                <a:lnTo>
                  <a:pt x="4267086" y="25400"/>
                </a:lnTo>
                <a:lnTo>
                  <a:pt x="4336494" y="101600"/>
                </a:lnTo>
                <a:lnTo>
                  <a:pt x="4545849" y="368300"/>
                </a:lnTo>
                <a:lnTo>
                  <a:pt x="4615979" y="469900"/>
                </a:lnTo>
                <a:lnTo>
                  <a:pt x="4686265" y="558800"/>
                </a:lnTo>
                <a:lnTo>
                  <a:pt x="4968775" y="965200"/>
                </a:lnTo>
                <a:lnTo>
                  <a:pt x="5039694" y="1079500"/>
                </a:lnTo>
                <a:lnTo>
                  <a:pt x="5110711" y="1181100"/>
                </a:lnTo>
                <a:lnTo>
                  <a:pt x="5324246" y="1524000"/>
                </a:lnTo>
                <a:close/>
              </a:path>
              <a:path w="7673975" h="7543800">
                <a:moveTo>
                  <a:pt x="5334146" y="1524000"/>
                </a:moveTo>
                <a:lnTo>
                  <a:pt x="5309063" y="1473170"/>
                </a:lnTo>
                <a:lnTo>
                  <a:pt x="5305778" y="1468184"/>
                </a:lnTo>
                <a:lnTo>
                  <a:pt x="5269600" y="1397000"/>
                </a:lnTo>
                <a:lnTo>
                  <a:pt x="5206999" y="1282700"/>
                </a:lnTo>
                <a:lnTo>
                  <a:pt x="5146325" y="1168400"/>
                </a:lnTo>
                <a:lnTo>
                  <a:pt x="5087557" y="1041400"/>
                </a:lnTo>
                <a:lnTo>
                  <a:pt x="5030676" y="927100"/>
                </a:lnTo>
                <a:lnTo>
                  <a:pt x="4975662" y="812800"/>
                </a:lnTo>
                <a:lnTo>
                  <a:pt x="4922495" y="711200"/>
                </a:lnTo>
                <a:lnTo>
                  <a:pt x="4871156" y="596900"/>
                </a:lnTo>
                <a:lnTo>
                  <a:pt x="4821626" y="482600"/>
                </a:lnTo>
                <a:lnTo>
                  <a:pt x="4773884" y="381000"/>
                </a:lnTo>
                <a:lnTo>
                  <a:pt x="4727911" y="266700"/>
                </a:lnTo>
                <a:lnTo>
                  <a:pt x="4683687" y="165100"/>
                </a:lnTo>
                <a:lnTo>
                  <a:pt x="4641192" y="63500"/>
                </a:lnTo>
                <a:lnTo>
                  <a:pt x="4615985" y="0"/>
                </a:lnTo>
                <a:lnTo>
                  <a:pt x="6051836" y="0"/>
                </a:lnTo>
                <a:lnTo>
                  <a:pt x="6026648" y="63500"/>
                </a:lnTo>
                <a:lnTo>
                  <a:pt x="5984187" y="165100"/>
                </a:lnTo>
                <a:lnTo>
                  <a:pt x="5939996" y="266700"/>
                </a:lnTo>
                <a:lnTo>
                  <a:pt x="5894056" y="381000"/>
                </a:lnTo>
                <a:lnTo>
                  <a:pt x="5846347" y="482600"/>
                </a:lnTo>
                <a:lnTo>
                  <a:pt x="5796851" y="596900"/>
                </a:lnTo>
                <a:lnTo>
                  <a:pt x="5745546" y="711200"/>
                </a:lnTo>
                <a:lnTo>
                  <a:pt x="5692414" y="812800"/>
                </a:lnTo>
                <a:lnTo>
                  <a:pt x="5637435" y="927100"/>
                </a:lnTo>
                <a:lnTo>
                  <a:pt x="5580590" y="1041400"/>
                </a:lnTo>
                <a:lnTo>
                  <a:pt x="5521858" y="1168400"/>
                </a:lnTo>
                <a:lnTo>
                  <a:pt x="5461219" y="1282700"/>
                </a:lnTo>
                <a:lnTo>
                  <a:pt x="5398655" y="1397000"/>
                </a:lnTo>
                <a:lnTo>
                  <a:pt x="5334146" y="1524000"/>
                </a:lnTo>
                <a:close/>
              </a:path>
              <a:path w="7673975" h="7543800">
                <a:moveTo>
                  <a:pt x="5479805" y="1524000"/>
                </a:moveTo>
                <a:lnTo>
                  <a:pt x="5344046" y="1524000"/>
                </a:lnTo>
                <a:lnTo>
                  <a:pt x="5557581" y="1181100"/>
                </a:lnTo>
                <a:lnTo>
                  <a:pt x="5628598" y="1079500"/>
                </a:lnTo>
                <a:lnTo>
                  <a:pt x="5699518" y="965200"/>
                </a:lnTo>
                <a:lnTo>
                  <a:pt x="5982027" y="558800"/>
                </a:lnTo>
                <a:lnTo>
                  <a:pt x="6052314" y="469900"/>
                </a:lnTo>
                <a:lnTo>
                  <a:pt x="6122444" y="368300"/>
                </a:lnTo>
                <a:lnTo>
                  <a:pt x="6331799" y="101600"/>
                </a:lnTo>
                <a:lnTo>
                  <a:pt x="6401206" y="25400"/>
                </a:lnTo>
                <a:lnTo>
                  <a:pt x="6423647" y="0"/>
                </a:lnTo>
                <a:lnTo>
                  <a:pt x="7673570" y="0"/>
                </a:lnTo>
                <a:lnTo>
                  <a:pt x="7673570" y="1257300"/>
                </a:lnTo>
                <a:lnTo>
                  <a:pt x="7588805" y="1282700"/>
                </a:lnTo>
                <a:lnTo>
                  <a:pt x="7487773" y="1295400"/>
                </a:lnTo>
                <a:lnTo>
                  <a:pt x="7280161" y="1346200"/>
                </a:lnTo>
                <a:lnTo>
                  <a:pt x="7065087" y="1371600"/>
                </a:lnTo>
                <a:lnTo>
                  <a:pt x="6954728" y="1397000"/>
                </a:lnTo>
                <a:lnTo>
                  <a:pt x="6002812" y="1498600"/>
                </a:lnTo>
                <a:lnTo>
                  <a:pt x="5875045" y="1498600"/>
                </a:lnTo>
                <a:lnTo>
                  <a:pt x="5745294" y="1511300"/>
                </a:lnTo>
                <a:lnTo>
                  <a:pt x="5613551" y="1511300"/>
                </a:lnTo>
                <a:lnTo>
                  <a:pt x="5479805" y="1524000"/>
                </a:lnTo>
                <a:close/>
              </a:path>
              <a:path w="7673975" h="7543800">
                <a:moveTo>
                  <a:pt x="5334146" y="1524000"/>
                </a:moveTo>
                <a:lnTo>
                  <a:pt x="5324246" y="1524000"/>
                </a:lnTo>
                <a:lnTo>
                  <a:pt x="5300927" y="1485900"/>
                </a:lnTo>
                <a:lnTo>
                  <a:pt x="5277376" y="1435100"/>
                </a:lnTo>
                <a:lnTo>
                  <a:pt x="5253593" y="1397000"/>
                </a:lnTo>
                <a:lnTo>
                  <a:pt x="5229577" y="1346200"/>
                </a:lnTo>
                <a:lnTo>
                  <a:pt x="5205330" y="1308100"/>
                </a:lnTo>
                <a:lnTo>
                  <a:pt x="5180851" y="1270000"/>
                </a:lnTo>
                <a:lnTo>
                  <a:pt x="5156139" y="1219200"/>
                </a:lnTo>
                <a:lnTo>
                  <a:pt x="5131196" y="1181100"/>
                </a:lnTo>
                <a:lnTo>
                  <a:pt x="5157072" y="1219200"/>
                </a:lnTo>
                <a:lnTo>
                  <a:pt x="5182746" y="1257300"/>
                </a:lnTo>
                <a:lnTo>
                  <a:pt x="5258837" y="1397000"/>
                </a:lnTo>
                <a:lnTo>
                  <a:pt x="5305778" y="1468184"/>
                </a:lnTo>
                <a:lnTo>
                  <a:pt x="5334146" y="1524000"/>
                </a:lnTo>
                <a:close/>
              </a:path>
              <a:path w="7673975" h="7543800">
                <a:moveTo>
                  <a:pt x="5344046" y="1524000"/>
                </a:moveTo>
                <a:lnTo>
                  <a:pt x="5334146" y="1524000"/>
                </a:lnTo>
                <a:lnTo>
                  <a:pt x="5359727" y="1473637"/>
                </a:lnTo>
                <a:lnTo>
                  <a:pt x="5385696" y="1435100"/>
                </a:lnTo>
                <a:lnTo>
                  <a:pt x="5411195" y="1397000"/>
                </a:lnTo>
                <a:lnTo>
                  <a:pt x="5436549" y="1346200"/>
                </a:lnTo>
                <a:lnTo>
                  <a:pt x="5461788" y="1308100"/>
                </a:lnTo>
                <a:lnTo>
                  <a:pt x="5486939" y="1257300"/>
                </a:lnTo>
                <a:lnTo>
                  <a:pt x="5537096" y="1181100"/>
                </a:lnTo>
                <a:lnTo>
                  <a:pt x="5487442" y="1270000"/>
                </a:lnTo>
                <a:lnTo>
                  <a:pt x="5462962" y="1308100"/>
                </a:lnTo>
                <a:lnTo>
                  <a:pt x="5438715" y="1346200"/>
                </a:lnTo>
                <a:lnTo>
                  <a:pt x="5414700" y="1397000"/>
                </a:lnTo>
                <a:lnTo>
                  <a:pt x="5390916" y="1435100"/>
                </a:lnTo>
                <a:lnTo>
                  <a:pt x="5367365" y="1485900"/>
                </a:lnTo>
                <a:lnTo>
                  <a:pt x="5344046" y="1524000"/>
                </a:lnTo>
                <a:close/>
              </a:path>
              <a:path w="7673975" h="7543800">
                <a:moveTo>
                  <a:pt x="5334146" y="1524000"/>
                </a:moveTo>
                <a:lnTo>
                  <a:pt x="5305778" y="1468184"/>
                </a:lnTo>
                <a:lnTo>
                  <a:pt x="5309063" y="1473170"/>
                </a:lnTo>
                <a:lnTo>
                  <a:pt x="5334146" y="1524000"/>
                </a:lnTo>
                <a:close/>
              </a:path>
              <a:path w="7673975" h="7543800">
                <a:moveTo>
                  <a:pt x="5392429" y="1536700"/>
                </a:moveTo>
                <a:lnTo>
                  <a:pt x="5226870" y="1536700"/>
                </a:lnTo>
                <a:lnTo>
                  <a:pt x="5177631" y="1524000"/>
                </a:lnTo>
                <a:lnTo>
                  <a:pt x="5441074" y="1524000"/>
                </a:lnTo>
                <a:lnTo>
                  <a:pt x="5392429" y="1536700"/>
                </a:lnTo>
                <a:close/>
              </a:path>
              <a:path w="7673975" h="7543800">
                <a:moveTo>
                  <a:pt x="1406389" y="5029200"/>
                </a:moveTo>
                <a:lnTo>
                  <a:pt x="912020" y="5029200"/>
                </a:lnTo>
                <a:lnTo>
                  <a:pt x="871531" y="5016500"/>
                </a:lnTo>
                <a:lnTo>
                  <a:pt x="831827" y="5016500"/>
                </a:lnTo>
                <a:lnTo>
                  <a:pt x="754812" y="4991100"/>
                </a:lnTo>
                <a:lnTo>
                  <a:pt x="717522" y="4991100"/>
                </a:lnTo>
                <a:lnTo>
                  <a:pt x="681055" y="4978400"/>
                </a:lnTo>
                <a:lnTo>
                  <a:pt x="610634" y="4953000"/>
                </a:lnTo>
                <a:lnTo>
                  <a:pt x="576698" y="4927600"/>
                </a:lnTo>
                <a:lnTo>
                  <a:pt x="543627" y="4914900"/>
                </a:lnTo>
                <a:lnTo>
                  <a:pt x="511428" y="4902200"/>
                </a:lnTo>
                <a:lnTo>
                  <a:pt x="480113" y="4889500"/>
                </a:lnTo>
                <a:lnTo>
                  <a:pt x="449690" y="4864100"/>
                </a:lnTo>
                <a:lnTo>
                  <a:pt x="420170" y="4851400"/>
                </a:lnTo>
                <a:lnTo>
                  <a:pt x="391563" y="4826000"/>
                </a:lnTo>
                <a:lnTo>
                  <a:pt x="363878" y="4813300"/>
                </a:lnTo>
                <a:lnTo>
                  <a:pt x="337125" y="4787900"/>
                </a:lnTo>
                <a:lnTo>
                  <a:pt x="311314" y="4762500"/>
                </a:lnTo>
                <a:lnTo>
                  <a:pt x="286455" y="4737100"/>
                </a:lnTo>
                <a:lnTo>
                  <a:pt x="262558" y="4724400"/>
                </a:lnTo>
                <a:lnTo>
                  <a:pt x="217688" y="4673600"/>
                </a:lnTo>
                <a:lnTo>
                  <a:pt x="176782" y="4622800"/>
                </a:lnTo>
                <a:lnTo>
                  <a:pt x="139919" y="4559300"/>
                </a:lnTo>
                <a:lnTo>
                  <a:pt x="123029" y="4533900"/>
                </a:lnTo>
                <a:lnTo>
                  <a:pt x="107178" y="4508500"/>
                </a:lnTo>
                <a:lnTo>
                  <a:pt x="92378" y="4483100"/>
                </a:lnTo>
                <a:lnTo>
                  <a:pt x="78637" y="4445000"/>
                </a:lnTo>
                <a:lnTo>
                  <a:pt x="65967" y="4419600"/>
                </a:lnTo>
                <a:lnTo>
                  <a:pt x="54376" y="4381500"/>
                </a:lnTo>
                <a:lnTo>
                  <a:pt x="43874" y="4356100"/>
                </a:lnTo>
                <a:lnTo>
                  <a:pt x="34471" y="4318000"/>
                </a:lnTo>
                <a:lnTo>
                  <a:pt x="26178" y="4292600"/>
                </a:lnTo>
                <a:lnTo>
                  <a:pt x="19003" y="4254500"/>
                </a:lnTo>
                <a:lnTo>
                  <a:pt x="12957" y="4229100"/>
                </a:lnTo>
                <a:lnTo>
                  <a:pt x="8049" y="4191000"/>
                </a:lnTo>
                <a:lnTo>
                  <a:pt x="4290" y="4152900"/>
                </a:lnTo>
                <a:lnTo>
                  <a:pt x="1688" y="4127500"/>
                </a:lnTo>
                <a:lnTo>
                  <a:pt x="255" y="4089400"/>
                </a:lnTo>
                <a:lnTo>
                  <a:pt x="0" y="4051300"/>
                </a:lnTo>
                <a:lnTo>
                  <a:pt x="932" y="4013200"/>
                </a:lnTo>
                <a:lnTo>
                  <a:pt x="3061" y="3975100"/>
                </a:lnTo>
                <a:lnTo>
                  <a:pt x="6398" y="3949700"/>
                </a:lnTo>
                <a:lnTo>
                  <a:pt x="10952" y="3911600"/>
                </a:lnTo>
                <a:lnTo>
                  <a:pt x="16732" y="3873500"/>
                </a:lnTo>
                <a:lnTo>
                  <a:pt x="23750" y="3835400"/>
                </a:lnTo>
                <a:lnTo>
                  <a:pt x="32014" y="3797300"/>
                </a:lnTo>
                <a:lnTo>
                  <a:pt x="41534" y="3759200"/>
                </a:lnTo>
                <a:lnTo>
                  <a:pt x="52320" y="3721100"/>
                </a:lnTo>
                <a:lnTo>
                  <a:pt x="64383" y="3683000"/>
                </a:lnTo>
                <a:lnTo>
                  <a:pt x="77731" y="3644900"/>
                </a:lnTo>
                <a:lnTo>
                  <a:pt x="92375" y="3606800"/>
                </a:lnTo>
                <a:lnTo>
                  <a:pt x="108324" y="3568700"/>
                </a:lnTo>
                <a:lnTo>
                  <a:pt x="125589" y="3530600"/>
                </a:lnTo>
                <a:lnTo>
                  <a:pt x="144179" y="3492500"/>
                </a:lnTo>
                <a:lnTo>
                  <a:pt x="164104" y="3454400"/>
                </a:lnTo>
                <a:lnTo>
                  <a:pt x="185373" y="3416300"/>
                </a:lnTo>
                <a:lnTo>
                  <a:pt x="207997" y="3378200"/>
                </a:lnTo>
                <a:lnTo>
                  <a:pt x="231986" y="3340100"/>
                </a:lnTo>
                <a:lnTo>
                  <a:pt x="257348" y="3302000"/>
                </a:lnTo>
                <a:lnTo>
                  <a:pt x="284095" y="3263900"/>
                </a:lnTo>
                <a:lnTo>
                  <a:pt x="312236" y="3225800"/>
                </a:lnTo>
                <a:lnTo>
                  <a:pt x="341780" y="3175000"/>
                </a:lnTo>
                <a:lnTo>
                  <a:pt x="372738" y="3136900"/>
                </a:lnTo>
                <a:lnTo>
                  <a:pt x="405120" y="3098800"/>
                </a:lnTo>
                <a:lnTo>
                  <a:pt x="438934" y="3060700"/>
                </a:lnTo>
                <a:lnTo>
                  <a:pt x="474191" y="3022600"/>
                </a:lnTo>
                <a:lnTo>
                  <a:pt x="510902" y="2984500"/>
                </a:lnTo>
                <a:lnTo>
                  <a:pt x="549075" y="2946400"/>
                </a:lnTo>
                <a:lnTo>
                  <a:pt x="588720" y="2908300"/>
                </a:lnTo>
                <a:lnTo>
                  <a:pt x="629848" y="2870200"/>
                </a:lnTo>
                <a:lnTo>
                  <a:pt x="672467" y="2832100"/>
                </a:lnTo>
                <a:lnTo>
                  <a:pt x="716589" y="2794000"/>
                </a:lnTo>
                <a:lnTo>
                  <a:pt x="762223" y="2755900"/>
                </a:lnTo>
                <a:lnTo>
                  <a:pt x="809378" y="2717800"/>
                </a:lnTo>
                <a:lnTo>
                  <a:pt x="858064" y="2679700"/>
                </a:lnTo>
                <a:lnTo>
                  <a:pt x="908292" y="2654300"/>
                </a:lnTo>
                <a:lnTo>
                  <a:pt x="960071" y="2616200"/>
                </a:lnTo>
                <a:lnTo>
                  <a:pt x="1013410" y="2578100"/>
                </a:lnTo>
                <a:lnTo>
                  <a:pt x="1068321" y="2540000"/>
                </a:lnTo>
                <a:lnTo>
                  <a:pt x="1124812" y="2501900"/>
                </a:lnTo>
                <a:lnTo>
                  <a:pt x="1182893" y="2463800"/>
                </a:lnTo>
                <a:lnTo>
                  <a:pt x="1242574" y="2438400"/>
                </a:lnTo>
                <a:lnTo>
                  <a:pt x="1303866" y="2400300"/>
                </a:lnTo>
                <a:lnTo>
                  <a:pt x="1366777" y="2362200"/>
                </a:lnTo>
                <a:lnTo>
                  <a:pt x="1431318" y="2336800"/>
                </a:lnTo>
                <a:lnTo>
                  <a:pt x="1497498" y="2298700"/>
                </a:lnTo>
                <a:lnTo>
                  <a:pt x="1565328" y="2260600"/>
                </a:lnTo>
                <a:lnTo>
                  <a:pt x="1634816" y="2235200"/>
                </a:lnTo>
                <a:lnTo>
                  <a:pt x="1705974" y="2197100"/>
                </a:lnTo>
                <a:lnTo>
                  <a:pt x="1853335" y="2146300"/>
                </a:lnTo>
                <a:lnTo>
                  <a:pt x="1929559" y="2108200"/>
                </a:lnTo>
                <a:lnTo>
                  <a:pt x="2087140" y="2057400"/>
                </a:lnTo>
                <a:lnTo>
                  <a:pt x="2168517" y="2019300"/>
                </a:lnTo>
                <a:lnTo>
                  <a:pt x="2336495" y="1968500"/>
                </a:lnTo>
                <a:lnTo>
                  <a:pt x="2601667" y="1892300"/>
                </a:lnTo>
                <a:lnTo>
                  <a:pt x="2882920" y="1816100"/>
                </a:lnTo>
                <a:lnTo>
                  <a:pt x="2980290" y="1803400"/>
                </a:lnTo>
                <a:lnTo>
                  <a:pt x="3180519" y="1752600"/>
                </a:lnTo>
                <a:lnTo>
                  <a:pt x="3283398" y="1739900"/>
                </a:lnTo>
                <a:lnTo>
                  <a:pt x="3388131" y="1714500"/>
                </a:lnTo>
                <a:lnTo>
                  <a:pt x="3494731" y="1701800"/>
                </a:lnTo>
                <a:lnTo>
                  <a:pt x="3603205" y="1676400"/>
                </a:lnTo>
                <a:lnTo>
                  <a:pt x="3939978" y="1638300"/>
                </a:lnTo>
                <a:lnTo>
                  <a:pt x="4056051" y="1612900"/>
                </a:lnTo>
                <a:lnTo>
                  <a:pt x="4293981" y="1587500"/>
                </a:lnTo>
                <a:lnTo>
                  <a:pt x="4415857" y="1587500"/>
                </a:lnTo>
                <a:lnTo>
                  <a:pt x="4793248" y="1549400"/>
                </a:lnTo>
                <a:lnTo>
                  <a:pt x="4922998" y="1549400"/>
                </a:lnTo>
                <a:lnTo>
                  <a:pt x="5054741" y="1536700"/>
                </a:lnTo>
                <a:lnTo>
                  <a:pt x="5324246" y="1536700"/>
                </a:lnTo>
                <a:lnTo>
                  <a:pt x="5181815" y="1765300"/>
                </a:lnTo>
                <a:lnTo>
                  <a:pt x="5110711" y="1866900"/>
                </a:lnTo>
                <a:lnTo>
                  <a:pt x="5039694" y="1981200"/>
                </a:lnTo>
                <a:lnTo>
                  <a:pt x="4968775" y="2082800"/>
                </a:lnTo>
                <a:lnTo>
                  <a:pt x="4897962" y="2197100"/>
                </a:lnTo>
                <a:lnTo>
                  <a:pt x="4756697" y="2400300"/>
                </a:lnTo>
                <a:lnTo>
                  <a:pt x="4686265" y="2489200"/>
                </a:lnTo>
                <a:lnTo>
                  <a:pt x="4615979" y="2590800"/>
                </a:lnTo>
                <a:lnTo>
                  <a:pt x="4267086" y="3035300"/>
                </a:lnTo>
                <a:lnTo>
                  <a:pt x="4197884" y="3124200"/>
                </a:lnTo>
                <a:lnTo>
                  <a:pt x="3855297" y="3505200"/>
                </a:lnTo>
                <a:lnTo>
                  <a:pt x="3787533" y="3581400"/>
                </a:lnTo>
                <a:lnTo>
                  <a:pt x="3519315" y="3835400"/>
                </a:lnTo>
                <a:lnTo>
                  <a:pt x="3321408" y="4025900"/>
                </a:lnTo>
                <a:lnTo>
                  <a:pt x="3126585" y="4178300"/>
                </a:lnTo>
                <a:lnTo>
                  <a:pt x="3062375" y="4241800"/>
                </a:lnTo>
                <a:lnTo>
                  <a:pt x="2998548" y="4279900"/>
                </a:lnTo>
                <a:lnTo>
                  <a:pt x="2872079" y="4381500"/>
                </a:lnTo>
                <a:lnTo>
                  <a:pt x="2809456" y="4419600"/>
                </a:lnTo>
                <a:lnTo>
                  <a:pt x="2747255" y="4470400"/>
                </a:lnTo>
                <a:lnTo>
                  <a:pt x="2502862" y="4622800"/>
                </a:lnTo>
                <a:lnTo>
                  <a:pt x="2442916" y="4648200"/>
                </a:lnTo>
                <a:lnTo>
                  <a:pt x="2383449" y="4686300"/>
                </a:lnTo>
                <a:lnTo>
                  <a:pt x="2324473" y="4711700"/>
                </a:lnTo>
                <a:lnTo>
                  <a:pt x="2265997" y="4749800"/>
                </a:lnTo>
                <a:lnTo>
                  <a:pt x="2037288" y="4851400"/>
                </a:lnTo>
                <a:lnTo>
                  <a:pt x="1981459" y="4876800"/>
                </a:lnTo>
                <a:lnTo>
                  <a:pt x="1926189" y="4889500"/>
                </a:lnTo>
                <a:lnTo>
                  <a:pt x="1871488" y="4914900"/>
                </a:lnTo>
                <a:lnTo>
                  <a:pt x="1763830" y="4940300"/>
                </a:lnTo>
                <a:lnTo>
                  <a:pt x="1710894" y="4965700"/>
                </a:lnTo>
                <a:lnTo>
                  <a:pt x="1555773" y="5003800"/>
                </a:lnTo>
                <a:lnTo>
                  <a:pt x="1505327" y="5003800"/>
                </a:lnTo>
                <a:lnTo>
                  <a:pt x="1406389" y="5029200"/>
                </a:lnTo>
                <a:close/>
              </a:path>
              <a:path w="7673975" h="7543800">
                <a:moveTo>
                  <a:pt x="5131196" y="1879600"/>
                </a:moveTo>
                <a:lnTo>
                  <a:pt x="5180851" y="1790700"/>
                </a:lnTo>
                <a:lnTo>
                  <a:pt x="5205330" y="1752600"/>
                </a:lnTo>
                <a:lnTo>
                  <a:pt x="5229577" y="1701800"/>
                </a:lnTo>
                <a:lnTo>
                  <a:pt x="5253593" y="1663700"/>
                </a:lnTo>
                <a:lnTo>
                  <a:pt x="5277376" y="1612900"/>
                </a:lnTo>
                <a:lnTo>
                  <a:pt x="5300927" y="1574800"/>
                </a:lnTo>
                <a:lnTo>
                  <a:pt x="5324246" y="1536700"/>
                </a:lnTo>
                <a:lnTo>
                  <a:pt x="5334146" y="1536700"/>
                </a:lnTo>
                <a:lnTo>
                  <a:pt x="5308270" y="1574800"/>
                </a:lnTo>
                <a:lnTo>
                  <a:pt x="5282596" y="1625600"/>
                </a:lnTo>
                <a:lnTo>
                  <a:pt x="5231743" y="1701800"/>
                </a:lnTo>
                <a:lnTo>
                  <a:pt x="5206505" y="1752600"/>
                </a:lnTo>
                <a:lnTo>
                  <a:pt x="5181353" y="1790700"/>
                </a:lnTo>
                <a:lnTo>
                  <a:pt x="5156260" y="1841500"/>
                </a:lnTo>
                <a:lnTo>
                  <a:pt x="5131196" y="1879600"/>
                </a:lnTo>
                <a:close/>
              </a:path>
              <a:path w="7673975" h="7543800">
                <a:moveTo>
                  <a:pt x="5561374" y="7518400"/>
                </a:moveTo>
                <a:lnTo>
                  <a:pt x="5105071" y="7518400"/>
                </a:lnTo>
                <a:lnTo>
                  <a:pt x="4883674" y="7429500"/>
                </a:lnTo>
                <a:lnTo>
                  <a:pt x="4852990" y="7404100"/>
                </a:lnTo>
                <a:lnTo>
                  <a:pt x="4822601" y="7391400"/>
                </a:lnTo>
                <a:lnTo>
                  <a:pt x="4792526" y="7366000"/>
                </a:lnTo>
                <a:lnTo>
                  <a:pt x="4762786" y="7353300"/>
                </a:lnTo>
                <a:lnTo>
                  <a:pt x="4733399" y="7327900"/>
                </a:lnTo>
                <a:lnTo>
                  <a:pt x="4704387" y="7302500"/>
                </a:lnTo>
                <a:lnTo>
                  <a:pt x="4675767" y="7277100"/>
                </a:lnTo>
                <a:lnTo>
                  <a:pt x="4619786" y="7226300"/>
                </a:lnTo>
                <a:lnTo>
                  <a:pt x="4565614" y="7175500"/>
                </a:lnTo>
                <a:lnTo>
                  <a:pt x="4539256" y="7137400"/>
                </a:lnTo>
                <a:lnTo>
                  <a:pt x="4513408" y="7112000"/>
                </a:lnTo>
                <a:lnTo>
                  <a:pt x="4488092" y="7073900"/>
                </a:lnTo>
                <a:lnTo>
                  <a:pt x="4463325" y="7035800"/>
                </a:lnTo>
                <a:lnTo>
                  <a:pt x="4439129" y="7010400"/>
                </a:lnTo>
                <a:lnTo>
                  <a:pt x="4415523" y="6972300"/>
                </a:lnTo>
                <a:lnTo>
                  <a:pt x="4392526" y="6934200"/>
                </a:lnTo>
                <a:lnTo>
                  <a:pt x="4370158" y="6896100"/>
                </a:lnTo>
                <a:lnTo>
                  <a:pt x="4348439" y="6845300"/>
                </a:lnTo>
                <a:lnTo>
                  <a:pt x="4327388" y="6807200"/>
                </a:lnTo>
                <a:lnTo>
                  <a:pt x="4307025" y="6769100"/>
                </a:lnTo>
                <a:lnTo>
                  <a:pt x="4287370" y="6718300"/>
                </a:lnTo>
                <a:lnTo>
                  <a:pt x="4268442" y="6680200"/>
                </a:lnTo>
                <a:lnTo>
                  <a:pt x="4250261" y="6629400"/>
                </a:lnTo>
                <a:lnTo>
                  <a:pt x="4232847" y="6578600"/>
                </a:lnTo>
                <a:lnTo>
                  <a:pt x="4216219" y="6540500"/>
                </a:lnTo>
                <a:lnTo>
                  <a:pt x="4200397" y="6489700"/>
                </a:lnTo>
                <a:lnTo>
                  <a:pt x="4185400" y="6438900"/>
                </a:lnTo>
                <a:lnTo>
                  <a:pt x="4171249" y="6388100"/>
                </a:lnTo>
                <a:lnTo>
                  <a:pt x="4157962" y="6324600"/>
                </a:lnTo>
                <a:lnTo>
                  <a:pt x="4145561" y="6273800"/>
                </a:lnTo>
                <a:lnTo>
                  <a:pt x="4134063" y="6223000"/>
                </a:lnTo>
                <a:lnTo>
                  <a:pt x="4123489" y="6159500"/>
                </a:lnTo>
                <a:lnTo>
                  <a:pt x="4113859" y="6108700"/>
                </a:lnTo>
                <a:lnTo>
                  <a:pt x="4105191" y="6045200"/>
                </a:lnTo>
                <a:lnTo>
                  <a:pt x="4097507" y="5981700"/>
                </a:lnTo>
                <a:lnTo>
                  <a:pt x="4090825" y="5918200"/>
                </a:lnTo>
                <a:lnTo>
                  <a:pt x="4085165" y="5854700"/>
                </a:lnTo>
                <a:lnTo>
                  <a:pt x="4080547" y="5791200"/>
                </a:lnTo>
                <a:lnTo>
                  <a:pt x="4076990" y="5727700"/>
                </a:lnTo>
                <a:lnTo>
                  <a:pt x="4074514" y="5664200"/>
                </a:lnTo>
                <a:lnTo>
                  <a:pt x="4073139" y="5588000"/>
                </a:lnTo>
                <a:lnTo>
                  <a:pt x="4072885" y="5524500"/>
                </a:lnTo>
                <a:lnTo>
                  <a:pt x="4073770" y="5448300"/>
                </a:lnTo>
                <a:lnTo>
                  <a:pt x="4075815" y="5384800"/>
                </a:lnTo>
                <a:lnTo>
                  <a:pt x="4079040" y="5308600"/>
                </a:lnTo>
                <a:lnTo>
                  <a:pt x="4083463" y="5232400"/>
                </a:lnTo>
                <a:lnTo>
                  <a:pt x="4089105" y="5156200"/>
                </a:lnTo>
                <a:lnTo>
                  <a:pt x="4095985" y="5080000"/>
                </a:lnTo>
                <a:lnTo>
                  <a:pt x="4104123" y="5003800"/>
                </a:lnTo>
                <a:lnTo>
                  <a:pt x="4113539" y="4927600"/>
                </a:lnTo>
                <a:lnTo>
                  <a:pt x="4124252" y="4851400"/>
                </a:lnTo>
                <a:lnTo>
                  <a:pt x="4136282" y="4762500"/>
                </a:lnTo>
                <a:lnTo>
                  <a:pt x="4149648" y="4686300"/>
                </a:lnTo>
                <a:lnTo>
                  <a:pt x="4164371" y="4597400"/>
                </a:lnTo>
                <a:lnTo>
                  <a:pt x="4180469" y="4521200"/>
                </a:lnTo>
                <a:lnTo>
                  <a:pt x="4197963" y="4432300"/>
                </a:lnTo>
                <a:lnTo>
                  <a:pt x="4216872" y="4343400"/>
                </a:lnTo>
                <a:lnTo>
                  <a:pt x="4237216" y="4254500"/>
                </a:lnTo>
                <a:lnTo>
                  <a:pt x="4259014" y="4165600"/>
                </a:lnTo>
                <a:lnTo>
                  <a:pt x="4282286" y="4076700"/>
                </a:lnTo>
                <a:lnTo>
                  <a:pt x="4307052" y="3987800"/>
                </a:lnTo>
                <a:lnTo>
                  <a:pt x="4333332" y="3886200"/>
                </a:lnTo>
                <a:lnTo>
                  <a:pt x="4361144" y="3797300"/>
                </a:lnTo>
                <a:lnTo>
                  <a:pt x="4390509" y="3695700"/>
                </a:lnTo>
                <a:lnTo>
                  <a:pt x="4421447" y="3606800"/>
                </a:lnTo>
                <a:lnTo>
                  <a:pt x="4453977" y="3505200"/>
                </a:lnTo>
                <a:lnTo>
                  <a:pt x="4488118" y="3403600"/>
                </a:lnTo>
                <a:lnTo>
                  <a:pt x="4523890" y="3302000"/>
                </a:lnTo>
                <a:lnTo>
                  <a:pt x="4561314" y="3200400"/>
                </a:lnTo>
                <a:lnTo>
                  <a:pt x="4600408" y="3098800"/>
                </a:lnTo>
                <a:lnTo>
                  <a:pt x="4641192" y="2997200"/>
                </a:lnTo>
                <a:lnTo>
                  <a:pt x="4683687" y="2895600"/>
                </a:lnTo>
                <a:lnTo>
                  <a:pt x="4727911" y="2781300"/>
                </a:lnTo>
                <a:lnTo>
                  <a:pt x="4773884" y="2679700"/>
                </a:lnTo>
                <a:lnTo>
                  <a:pt x="4821626" y="2565400"/>
                </a:lnTo>
                <a:lnTo>
                  <a:pt x="4871156" y="2463800"/>
                </a:lnTo>
                <a:lnTo>
                  <a:pt x="4922495" y="2349500"/>
                </a:lnTo>
                <a:lnTo>
                  <a:pt x="4975662" y="2235200"/>
                </a:lnTo>
                <a:lnTo>
                  <a:pt x="5030676" y="2120900"/>
                </a:lnTo>
                <a:lnTo>
                  <a:pt x="5087557" y="2006600"/>
                </a:lnTo>
                <a:lnTo>
                  <a:pt x="5146325" y="1892300"/>
                </a:lnTo>
                <a:lnTo>
                  <a:pt x="5206999" y="1778000"/>
                </a:lnTo>
                <a:lnTo>
                  <a:pt x="5269600" y="1663700"/>
                </a:lnTo>
                <a:lnTo>
                  <a:pt x="5334146" y="1536700"/>
                </a:lnTo>
                <a:lnTo>
                  <a:pt x="5398655" y="1663700"/>
                </a:lnTo>
                <a:lnTo>
                  <a:pt x="5461219" y="1778000"/>
                </a:lnTo>
                <a:lnTo>
                  <a:pt x="5521858" y="1892300"/>
                </a:lnTo>
                <a:lnTo>
                  <a:pt x="5580590" y="2006600"/>
                </a:lnTo>
                <a:lnTo>
                  <a:pt x="5637435" y="2120900"/>
                </a:lnTo>
                <a:lnTo>
                  <a:pt x="5692414" y="2235200"/>
                </a:lnTo>
                <a:lnTo>
                  <a:pt x="5745546" y="2349500"/>
                </a:lnTo>
                <a:lnTo>
                  <a:pt x="5796851" y="2463800"/>
                </a:lnTo>
                <a:lnTo>
                  <a:pt x="5846347" y="2565400"/>
                </a:lnTo>
                <a:lnTo>
                  <a:pt x="5894056" y="2679700"/>
                </a:lnTo>
                <a:lnTo>
                  <a:pt x="5939996" y="2781300"/>
                </a:lnTo>
                <a:lnTo>
                  <a:pt x="5984187" y="2895600"/>
                </a:lnTo>
                <a:lnTo>
                  <a:pt x="6026648" y="2997200"/>
                </a:lnTo>
                <a:lnTo>
                  <a:pt x="6067401" y="3098800"/>
                </a:lnTo>
                <a:lnTo>
                  <a:pt x="6106463" y="3200400"/>
                </a:lnTo>
                <a:lnTo>
                  <a:pt x="6143855" y="3302000"/>
                </a:lnTo>
                <a:lnTo>
                  <a:pt x="6179597" y="3403600"/>
                </a:lnTo>
                <a:lnTo>
                  <a:pt x="6213707" y="3505200"/>
                </a:lnTo>
                <a:lnTo>
                  <a:pt x="6246207" y="3606800"/>
                </a:lnTo>
                <a:lnTo>
                  <a:pt x="6277115" y="3695700"/>
                </a:lnTo>
                <a:lnTo>
                  <a:pt x="6306450" y="3797300"/>
                </a:lnTo>
                <a:lnTo>
                  <a:pt x="6334234" y="3886200"/>
                </a:lnTo>
                <a:lnTo>
                  <a:pt x="6360484" y="3987800"/>
                </a:lnTo>
                <a:lnTo>
                  <a:pt x="6385222" y="4076700"/>
                </a:lnTo>
                <a:lnTo>
                  <a:pt x="6408466" y="4165600"/>
                </a:lnTo>
                <a:lnTo>
                  <a:pt x="6430237" y="4254500"/>
                </a:lnTo>
                <a:lnTo>
                  <a:pt x="6450553" y="4343400"/>
                </a:lnTo>
                <a:lnTo>
                  <a:pt x="6469435" y="4432300"/>
                </a:lnTo>
                <a:lnTo>
                  <a:pt x="6486903" y="4521200"/>
                </a:lnTo>
                <a:lnTo>
                  <a:pt x="6502975" y="4597400"/>
                </a:lnTo>
                <a:lnTo>
                  <a:pt x="6517672" y="4686300"/>
                </a:lnTo>
                <a:lnTo>
                  <a:pt x="6531012" y="4762500"/>
                </a:lnTo>
                <a:lnTo>
                  <a:pt x="6543017" y="4851400"/>
                </a:lnTo>
                <a:lnTo>
                  <a:pt x="6553705" y="4927600"/>
                </a:lnTo>
                <a:lnTo>
                  <a:pt x="6563097" y="5003800"/>
                </a:lnTo>
                <a:lnTo>
                  <a:pt x="6571211" y="5080000"/>
                </a:lnTo>
                <a:lnTo>
                  <a:pt x="6578068" y="5156200"/>
                </a:lnTo>
                <a:lnTo>
                  <a:pt x="6583686" y="5232400"/>
                </a:lnTo>
                <a:lnTo>
                  <a:pt x="6588087" y="5308600"/>
                </a:lnTo>
                <a:lnTo>
                  <a:pt x="6591289" y="5384800"/>
                </a:lnTo>
                <a:lnTo>
                  <a:pt x="6593312" y="5448300"/>
                </a:lnTo>
                <a:lnTo>
                  <a:pt x="6594175" y="5524500"/>
                </a:lnTo>
                <a:lnTo>
                  <a:pt x="6593899" y="5588000"/>
                </a:lnTo>
                <a:lnTo>
                  <a:pt x="6592503" y="5664200"/>
                </a:lnTo>
                <a:lnTo>
                  <a:pt x="6590007" y="5727700"/>
                </a:lnTo>
                <a:lnTo>
                  <a:pt x="6586430" y="5791200"/>
                </a:lnTo>
                <a:lnTo>
                  <a:pt x="6581792" y="5854700"/>
                </a:lnTo>
                <a:lnTo>
                  <a:pt x="6576113" y="5918200"/>
                </a:lnTo>
                <a:lnTo>
                  <a:pt x="6569412" y="5981700"/>
                </a:lnTo>
                <a:lnTo>
                  <a:pt x="6561708" y="6045200"/>
                </a:lnTo>
                <a:lnTo>
                  <a:pt x="6553023" y="6108700"/>
                </a:lnTo>
                <a:lnTo>
                  <a:pt x="6543375" y="6159500"/>
                </a:lnTo>
                <a:lnTo>
                  <a:pt x="6532783" y="6223000"/>
                </a:lnTo>
                <a:lnTo>
                  <a:pt x="6521268" y="6273800"/>
                </a:lnTo>
                <a:lnTo>
                  <a:pt x="6508849" y="6324600"/>
                </a:lnTo>
                <a:lnTo>
                  <a:pt x="6495546" y="6388100"/>
                </a:lnTo>
                <a:lnTo>
                  <a:pt x="6481379" y="6438900"/>
                </a:lnTo>
                <a:lnTo>
                  <a:pt x="6466367" y="6489700"/>
                </a:lnTo>
                <a:lnTo>
                  <a:pt x="6450529" y="6540500"/>
                </a:lnTo>
                <a:lnTo>
                  <a:pt x="6433886" y="6578600"/>
                </a:lnTo>
                <a:lnTo>
                  <a:pt x="6416457" y="6629400"/>
                </a:lnTo>
                <a:lnTo>
                  <a:pt x="6398262" y="6680200"/>
                </a:lnTo>
                <a:lnTo>
                  <a:pt x="6379320" y="6718300"/>
                </a:lnTo>
                <a:lnTo>
                  <a:pt x="6359651" y="6769100"/>
                </a:lnTo>
                <a:lnTo>
                  <a:pt x="6339275" y="6807200"/>
                </a:lnTo>
                <a:lnTo>
                  <a:pt x="6318212" y="6845300"/>
                </a:lnTo>
                <a:lnTo>
                  <a:pt x="6296480" y="6896100"/>
                </a:lnTo>
                <a:lnTo>
                  <a:pt x="6274100" y="6934200"/>
                </a:lnTo>
                <a:lnTo>
                  <a:pt x="6251091" y="6972300"/>
                </a:lnTo>
                <a:lnTo>
                  <a:pt x="6227474" y="7010400"/>
                </a:lnTo>
                <a:lnTo>
                  <a:pt x="6203267" y="7035800"/>
                </a:lnTo>
                <a:lnTo>
                  <a:pt x="6178490" y="7073900"/>
                </a:lnTo>
                <a:lnTo>
                  <a:pt x="6153163" y="7112000"/>
                </a:lnTo>
                <a:lnTo>
                  <a:pt x="6127306" y="7137400"/>
                </a:lnTo>
                <a:lnTo>
                  <a:pt x="6100937" y="7175500"/>
                </a:lnTo>
                <a:lnTo>
                  <a:pt x="6046748" y="7226300"/>
                </a:lnTo>
                <a:lnTo>
                  <a:pt x="5990751" y="7277100"/>
                </a:lnTo>
                <a:lnTo>
                  <a:pt x="5962123" y="7302500"/>
                </a:lnTo>
                <a:lnTo>
                  <a:pt x="5933103" y="7327900"/>
                </a:lnTo>
                <a:lnTo>
                  <a:pt x="5903710" y="7353300"/>
                </a:lnTo>
                <a:lnTo>
                  <a:pt x="5873963" y="7366000"/>
                </a:lnTo>
                <a:lnTo>
                  <a:pt x="5843883" y="7391400"/>
                </a:lnTo>
                <a:lnTo>
                  <a:pt x="5813488" y="7404100"/>
                </a:lnTo>
                <a:lnTo>
                  <a:pt x="5782798" y="7429500"/>
                </a:lnTo>
                <a:lnTo>
                  <a:pt x="5561374" y="7518400"/>
                </a:lnTo>
                <a:close/>
              </a:path>
              <a:path w="7673975" h="7543800">
                <a:moveTo>
                  <a:pt x="5537096" y="1879600"/>
                </a:moveTo>
                <a:lnTo>
                  <a:pt x="5511220" y="1841500"/>
                </a:lnTo>
                <a:lnTo>
                  <a:pt x="5485547" y="1790700"/>
                </a:lnTo>
                <a:lnTo>
                  <a:pt x="5409455" y="1663700"/>
                </a:lnTo>
                <a:lnTo>
                  <a:pt x="5384304" y="1625600"/>
                </a:lnTo>
                <a:lnTo>
                  <a:pt x="5359210" y="1574800"/>
                </a:lnTo>
                <a:lnTo>
                  <a:pt x="5334146" y="1536700"/>
                </a:lnTo>
                <a:lnTo>
                  <a:pt x="5344046" y="1536700"/>
                </a:lnTo>
                <a:lnTo>
                  <a:pt x="5367365" y="1574800"/>
                </a:lnTo>
                <a:lnTo>
                  <a:pt x="5390916" y="1612900"/>
                </a:lnTo>
                <a:lnTo>
                  <a:pt x="5414700" y="1663700"/>
                </a:lnTo>
                <a:lnTo>
                  <a:pt x="5438715" y="1701800"/>
                </a:lnTo>
                <a:lnTo>
                  <a:pt x="5462962" y="1752600"/>
                </a:lnTo>
                <a:lnTo>
                  <a:pt x="5487442" y="1790700"/>
                </a:lnTo>
                <a:lnTo>
                  <a:pt x="5512153" y="1841500"/>
                </a:lnTo>
                <a:lnTo>
                  <a:pt x="5537096" y="1879600"/>
                </a:lnTo>
                <a:close/>
              </a:path>
              <a:path w="7673975" h="7543800">
                <a:moveTo>
                  <a:pt x="7673570" y="4292600"/>
                </a:moveTo>
                <a:lnTo>
                  <a:pt x="7669744" y="4279900"/>
                </a:lnTo>
                <a:lnTo>
                  <a:pt x="7605917" y="4241800"/>
                </a:lnTo>
                <a:lnTo>
                  <a:pt x="7541707" y="4178300"/>
                </a:lnTo>
                <a:lnTo>
                  <a:pt x="7346885" y="4025900"/>
                </a:lnTo>
                <a:lnTo>
                  <a:pt x="7148977" y="3835400"/>
                </a:lnTo>
                <a:lnTo>
                  <a:pt x="6880759" y="3581400"/>
                </a:lnTo>
                <a:lnTo>
                  <a:pt x="6812995" y="3505200"/>
                </a:lnTo>
                <a:lnTo>
                  <a:pt x="6470408" y="3124200"/>
                </a:lnTo>
                <a:lnTo>
                  <a:pt x="6401206" y="3035300"/>
                </a:lnTo>
                <a:lnTo>
                  <a:pt x="6052314" y="2590800"/>
                </a:lnTo>
                <a:lnTo>
                  <a:pt x="5982027" y="2489200"/>
                </a:lnTo>
                <a:lnTo>
                  <a:pt x="5911595" y="2400300"/>
                </a:lnTo>
                <a:lnTo>
                  <a:pt x="5770330" y="2197100"/>
                </a:lnTo>
                <a:lnTo>
                  <a:pt x="5699518" y="2082800"/>
                </a:lnTo>
                <a:lnTo>
                  <a:pt x="5628598" y="1981200"/>
                </a:lnTo>
                <a:lnTo>
                  <a:pt x="5557581" y="1866900"/>
                </a:lnTo>
                <a:lnTo>
                  <a:pt x="5486477" y="1765300"/>
                </a:lnTo>
                <a:lnTo>
                  <a:pt x="5344046" y="1536700"/>
                </a:lnTo>
                <a:lnTo>
                  <a:pt x="5613551" y="1536700"/>
                </a:lnTo>
                <a:lnTo>
                  <a:pt x="5745294" y="1549400"/>
                </a:lnTo>
                <a:lnTo>
                  <a:pt x="5875045" y="1549400"/>
                </a:lnTo>
                <a:lnTo>
                  <a:pt x="6252435" y="1587500"/>
                </a:lnTo>
                <a:lnTo>
                  <a:pt x="6374311" y="1587500"/>
                </a:lnTo>
                <a:lnTo>
                  <a:pt x="6612241" y="1612900"/>
                </a:lnTo>
                <a:lnTo>
                  <a:pt x="6728314" y="1638300"/>
                </a:lnTo>
                <a:lnTo>
                  <a:pt x="7065087" y="1676400"/>
                </a:lnTo>
                <a:lnTo>
                  <a:pt x="7173562" y="1701800"/>
                </a:lnTo>
                <a:lnTo>
                  <a:pt x="7280161" y="1714500"/>
                </a:lnTo>
                <a:lnTo>
                  <a:pt x="7384895" y="1739900"/>
                </a:lnTo>
                <a:lnTo>
                  <a:pt x="7487773" y="1752600"/>
                </a:lnTo>
                <a:lnTo>
                  <a:pt x="7588805" y="1778000"/>
                </a:lnTo>
                <a:lnTo>
                  <a:pt x="7673570" y="1790700"/>
                </a:lnTo>
                <a:lnTo>
                  <a:pt x="7673570" y="4292600"/>
                </a:lnTo>
                <a:close/>
              </a:path>
              <a:path w="7673975" h="7543800">
                <a:moveTo>
                  <a:pt x="1310118" y="5041900"/>
                </a:moveTo>
                <a:lnTo>
                  <a:pt x="995313" y="5041900"/>
                </a:lnTo>
                <a:lnTo>
                  <a:pt x="953284" y="5029200"/>
                </a:lnTo>
                <a:lnTo>
                  <a:pt x="1357915" y="5029200"/>
                </a:lnTo>
                <a:lnTo>
                  <a:pt x="1310118" y="5041900"/>
                </a:lnTo>
                <a:close/>
              </a:path>
              <a:path w="7673975" h="7543800">
                <a:moveTo>
                  <a:pt x="5496579" y="7531100"/>
                </a:moveTo>
                <a:lnTo>
                  <a:pt x="5169862" y="7531100"/>
                </a:lnTo>
                <a:lnTo>
                  <a:pt x="5137407" y="7518400"/>
                </a:lnTo>
                <a:lnTo>
                  <a:pt x="5529035" y="7518400"/>
                </a:lnTo>
                <a:lnTo>
                  <a:pt x="5496579" y="7531100"/>
                </a:lnTo>
                <a:close/>
              </a:path>
              <a:path w="7673975" h="7543800">
                <a:moveTo>
                  <a:pt x="5431391" y="7543800"/>
                </a:moveTo>
                <a:lnTo>
                  <a:pt x="5235046" y="7543800"/>
                </a:lnTo>
                <a:lnTo>
                  <a:pt x="5202415" y="7531100"/>
                </a:lnTo>
                <a:lnTo>
                  <a:pt x="5464024" y="7531100"/>
                </a:lnTo>
                <a:lnTo>
                  <a:pt x="5431391" y="7543800"/>
                </a:lnTo>
                <a:close/>
              </a:path>
            </a:pathLst>
          </a:custGeom>
          <a:solidFill>
            <a:srgbClr val="AFD5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30480" y="-2540"/>
            <a:ext cx="18022842" cy="10274300"/>
            <a:chOff x="0" y="0"/>
            <a:chExt cx="18374800" cy="102743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6363335" cy="10274300"/>
            </a:xfrm>
            <a:custGeom>
              <a:avLst/>
              <a:gdLst/>
              <a:ahLst/>
              <a:cxnLst/>
              <a:rect l="l" t="t" r="r" b="b"/>
              <a:pathLst>
                <a:path w="6363335" h="10274300">
                  <a:moveTo>
                    <a:pt x="1028677" y="5130800"/>
                  </a:moveTo>
                  <a:lnTo>
                    <a:pt x="1003593" y="5079970"/>
                  </a:lnTo>
                  <a:lnTo>
                    <a:pt x="1000309" y="5074984"/>
                  </a:lnTo>
                  <a:lnTo>
                    <a:pt x="964131" y="5003800"/>
                  </a:lnTo>
                  <a:lnTo>
                    <a:pt x="901530" y="4889500"/>
                  </a:lnTo>
                  <a:lnTo>
                    <a:pt x="840856" y="4775200"/>
                  </a:lnTo>
                  <a:lnTo>
                    <a:pt x="782088" y="4660900"/>
                  </a:lnTo>
                  <a:lnTo>
                    <a:pt x="725206" y="4546600"/>
                  </a:lnTo>
                  <a:lnTo>
                    <a:pt x="670192" y="4432300"/>
                  </a:lnTo>
                  <a:lnTo>
                    <a:pt x="617026" y="4318000"/>
                  </a:lnTo>
                  <a:lnTo>
                    <a:pt x="565687" y="4203700"/>
                  </a:lnTo>
                  <a:lnTo>
                    <a:pt x="516157" y="4089400"/>
                  </a:lnTo>
                  <a:lnTo>
                    <a:pt x="468415" y="3987800"/>
                  </a:lnTo>
                  <a:lnTo>
                    <a:pt x="422441" y="3873500"/>
                  </a:lnTo>
                  <a:lnTo>
                    <a:pt x="378217" y="3771900"/>
                  </a:lnTo>
                  <a:lnTo>
                    <a:pt x="335723" y="3670300"/>
                  </a:lnTo>
                  <a:lnTo>
                    <a:pt x="294939" y="3568700"/>
                  </a:lnTo>
                  <a:lnTo>
                    <a:pt x="255845" y="3454400"/>
                  </a:lnTo>
                  <a:lnTo>
                    <a:pt x="218421" y="3352800"/>
                  </a:lnTo>
                  <a:lnTo>
                    <a:pt x="182648" y="3263900"/>
                  </a:lnTo>
                  <a:lnTo>
                    <a:pt x="148507" y="3162300"/>
                  </a:lnTo>
                  <a:lnTo>
                    <a:pt x="115978" y="3060700"/>
                  </a:lnTo>
                  <a:lnTo>
                    <a:pt x="85040" y="2959100"/>
                  </a:lnTo>
                  <a:lnTo>
                    <a:pt x="55675" y="2870200"/>
                  </a:lnTo>
                  <a:lnTo>
                    <a:pt x="27862" y="2781300"/>
                  </a:lnTo>
                  <a:lnTo>
                    <a:pt x="1583" y="2679700"/>
                  </a:lnTo>
                  <a:lnTo>
                    <a:pt x="0" y="2679700"/>
                  </a:lnTo>
                  <a:lnTo>
                    <a:pt x="0" y="0"/>
                  </a:lnTo>
                  <a:lnTo>
                    <a:pt x="2095101" y="0"/>
                  </a:lnTo>
                  <a:lnTo>
                    <a:pt x="2110988" y="38100"/>
                  </a:lnTo>
                  <a:lnTo>
                    <a:pt x="2128417" y="76200"/>
                  </a:lnTo>
                  <a:lnTo>
                    <a:pt x="2145060" y="127000"/>
                  </a:lnTo>
                  <a:lnTo>
                    <a:pt x="2160897" y="177800"/>
                  </a:lnTo>
                  <a:lnTo>
                    <a:pt x="2175910" y="228600"/>
                  </a:lnTo>
                  <a:lnTo>
                    <a:pt x="2190077" y="279400"/>
                  </a:lnTo>
                  <a:lnTo>
                    <a:pt x="2203380" y="342900"/>
                  </a:lnTo>
                  <a:lnTo>
                    <a:pt x="2215799" y="393700"/>
                  </a:lnTo>
                  <a:lnTo>
                    <a:pt x="2227314" y="444500"/>
                  </a:lnTo>
                  <a:lnTo>
                    <a:pt x="2237905" y="508000"/>
                  </a:lnTo>
                  <a:lnTo>
                    <a:pt x="2247554" y="558800"/>
                  </a:lnTo>
                  <a:lnTo>
                    <a:pt x="2256239" y="622300"/>
                  </a:lnTo>
                  <a:lnTo>
                    <a:pt x="2263942" y="685800"/>
                  </a:lnTo>
                  <a:lnTo>
                    <a:pt x="2270644" y="749300"/>
                  </a:lnTo>
                  <a:lnTo>
                    <a:pt x="2276323" y="812800"/>
                  </a:lnTo>
                  <a:lnTo>
                    <a:pt x="2280961" y="876300"/>
                  </a:lnTo>
                  <a:lnTo>
                    <a:pt x="2284538" y="939800"/>
                  </a:lnTo>
                  <a:lnTo>
                    <a:pt x="2287034" y="1003300"/>
                  </a:lnTo>
                  <a:lnTo>
                    <a:pt x="2288430" y="1066800"/>
                  </a:lnTo>
                  <a:lnTo>
                    <a:pt x="2288706" y="1143000"/>
                  </a:lnTo>
                  <a:lnTo>
                    <a:pt x="2287842" y="1206500"/>
                  </a:lnTo>
                  <a:lnTo>
                    <a:pt x="2285820" y="1282700"/>
                  </a:lnTo>
                  <a:lnTo>
                    <a:pt x="2282618" y="1358900"/>
                  </a:lnTo>
                  <a:lnTo>
                    <a:pt x="2278217" y="1435100"/>
                  </a:lnTo>
                  <a:lnTo>
                    <a:pt x="2272598" y="1498600"/>
                  </a:lnTo>
                  <a:lnTo>
                    <a:pt x="2265742" y="1574800"/>
                  </a:lnTo>
                  <a:lnTo>
                    <a:pt x="2257628" y="1663700"/>
                  </a:lnTo>
                  <a:lnTo>
                    <a:pt x="2248236" y="1739900"/>
                  </a:lnTo>
                  <a:lnTo>
                    <a:pt x="2237548" y="1816100"/>
                  </a:lnTo>
                  <a:lnTo>
                    <a:pt x="2225543" y="1892300"/>
                  </a:lnTo>
                  <a:lnTo>
                    <a:pt x="2212202" y="1981200"/>
                  </a:lnTo>
                  <a:lnTo>
                    <a:pt x="2197506" y="2057400"/>
                  </a:lnTo>
                  <a:lnTo>
                    <a:pt x="2181433" y="2146300"/>
                  </a:lnTo>
                  <a:lnTo>
                    <a:pt x="2163966" y="2235200"/>
                  </a:lnTo>
                  <a:lnTo>
                    <a:pt x="2145084" y="2324100"/>
                  </a:lnTo>
                  <a:lnTo>
                    <a:pt x="2124768" y="2413000"/>
                  </a:lnTo>
                  <a:lnTo>
                    <a:pt x="2102997" y="2501900"/>
                  </a:lnTo>
                  <a:lnTo>
                    <a:pt x="2079753" y="2590800"/>
                  </a:lnTo>
                  <a:lnTo>
                    <a:pt x="2055015" y="2679700"/>
                  </a:lnTo>
                  <a:lnTo>
                    <a:pt x="2028764" y="2781300"/>
                  </a:lnTo>
                  <a:lnTo>
                    <a:pt x="2000981" y="2870200"/>
                  </a:lnTo>
                  <a:lnTo>
                    <a:pt x="1971645" y="2959100"/>
                  </a:lnTo>
                  <a:lnTo>
                    <a:pt x="1940738" y="3060700"/>
                  </a:lnTo>
                  <a:lnTo>
                    <a:pt x="1908238" y="3162300"/>
                  </a:lnTo>
                  <a:lnTo>
                    <a:pt x="1874128" y="3263900"/>
                  </a:lnTo>
                  <a:lnTo>
                    <a:pt x="1838386" y="3352800"/>
                  </a:lnTo>
                  <a:lnTo>
                    <a:pt x="1800994" y="3454400"/>
                  </a:lnTo>
                  <a:lnTo>
                    <a:pt x="1761931" y="3568700"/>
                  </a:lnTo>
                  <a:lnTo>
                    <a:pt x="1721179" y="3670300"/>
                  </a:lnTo>
                  <a:lnTo>
                    <a:pt x="1678717" y="3771900"/>
                  </a:lnTo>
                  <a:lnTo>
                    <a:pt x="1634526" y="3873500"/>
                  </a:lnTo>
                  <a:lnTo>
                    <a:pt x="1588586" y="3987800"/>
                  </a:lnTo>
                  <a:lnTo>
                    <a:pt x="1540878" y="4089400"/>
                  </a:lnTo>
                  <a:lnTo>
                    <a:pt x="1491381" y="4203700"/>
                  </a:lnTo>
                  <a:lnTo>
                    <a:pt x="1440077" y="4318000"/>
                  </a:lnTo>
                  <a:lnTo>
                    <a:pt x="1386945" y="4432300"/>
                  </a:lnTo>
                  <a:lnTo>
                    <a:pt x="1331966" y="4546600"/>
                  </a:lnTo>
                  <a:lnTo>
                    <a:pt x="1275120" y="4660900"/>
                  </a:lnTo>
                  <a:lnTo>
                    <a:pt x="1216388" y="4775200"/>
                  </a:lnTo>
                  <a:lnTo>
                    <a:pt x="1155750" y="4889500"/>
                  </a:lnTo>
                  <a:lnTo>
                    <a:pt x="1093186" y="5003800"/>
                  </a:lnTo>
                  <a:lnTo>
                    <a:pt x="1028677" y="5130800"/>
                  </a:lnTo>
                  <a:close/>
                </a:path>
                <a:path w="6363335" h="10274300">
                  <a:moveTo>
                    <a:pt x="5409539" y="1638300"/>
                  </a:moveTo>
                  <a:lnTo>
                    <a:pt x="5004908" y="1638300"/>
                  </a:lnTo>
                  <a:lnTo>
                    <a:pt x="5052705" y="1625600"/>
                  </a:lnTo>
                  <a:lnTo>
                    <a:pt x="5367510" y="1625600"/>
                  </a:lnTo>
                  <a:lnTo>
                    <a:pt x="5409539" y="1638300"/>
                  </a:lnTo>
                  <a:close/>
                </a:path>
                <a:path w="6363335" h="10274300">
                  <a:moveTo>
                    <a:pt x="1174336" y="5130800"/>
                  </a:moveTo>
                  <a:lnTo>
                    <a:pt x="1038577" y="5130800"/>
                  </a:lnTo>
                  <a:lnTo>
                    <a:pt x="1252112" y="4787900"/>
                  </a:lnTo>
                  <a:lnTo>
                    <a:pt x="1323129" y="4686300"/>
                  </a:lnTo>
                  <a:lnTo>
                    <a:pt x="1394048" y="4572000"/>
                  </a:lnTo>
                  <a:lnTo>
                    <a:pt x="1606126" y="4267200"/>
                  </a:lnTo>
                  <a:lnTo>
                    <a:pt x="1676558" y="4178300"/>
                  </a:lnTo>
                  <a:lnTo>
                    <a:pt x="1746844" y="4076700"/>
                  </a:lnTo>
                  <a:lnTo>
                    <a:pt x="1816974" y="3987800"/>
                  </a:lnTo>
                  <a:lnTo>
                    <a:pt x="1886938" y="3886200"/>
                  </a:lnTo>
                  <a:lnTo>
                    <a:pt x="1956727" y="3797300"/>
                  </a:lnTo>
                  <a:lnTo>
                    <a:pt x="2026329" y="3721100"/>
                  </a:lnTo>
                  <a:lnTo>
                    <a:pt x="2164939" y="3543300"/>
                  </a:lnTo>
                  <a:lnTo>
                    <a:pt x="2233925" y="3467100"/>
                  </a:lnTo>
                  <a:lnTo>
                    <a:pt x="2575290" y="3086100"/>
                  </a:lnTo>
                  <a:lnTo>
                    <a:pt x="2709986" y="2959100"/>
                  </a:lnTo>
                  <a:lnTo>
                    <a:pt x="2776898" y="2882900"/>
                  </a:lnTo>
                  <a:lnTo>
                    <a:pt x="2909803" y="2755900"/>
                  </a:lnTo>
                  <a:lnTo>
                    <a:pt x="2975776" y="2705100"/>
                  </a:lnTo>
                  <a:lnTo>
                    <a:pt x="3041415" y="2641600"/>
                  </a:lnTo>
                  <a:lnTo>
                    <a:pt x="3106712" y="2590800"/>
                  </a:lnTo>
                  <a:lnTo>
                    <a:pt x="3171656" y="2527300"/>
                  </a:lnTo>
                  <a:lnTo>
                    <a:pt x="3364275" y="2374900"/>
                  </a:lnTo>
                  <a:lnTo>
                    <a:pt x="3427710" y="2336800"/>
                  </a:lnTo>
                  <a:lnTo>
                    <a:pt x="3490744" y="2286000"/>
                  </a:lnTo>
                  <a:lnTo>
                    <a:pt x="3553366" y="2247900"/>
                  </a:lnTo>
                  <a:lnTo>
                    <a:pt x="3615567" y="2197100"/>
                  </a:lnTo>
                  <a:lnTo>
                    <a:pt x="3859960" y="2044700"/>
                  </a:lnTo>
                  <a:lnTo>
                    <a:pt x="3919907" y="2019300"/>
                  </a:lnTo>
                  <a:lnTo>
                    <a:pt x="4038350" y="1943100"/>
                  </a:lnTo>
                  <a:lnTo>
                    <a:pt x="4154792" y="1892300"/>
                  </a:lnTo>
                  <a:lnTo>
                    <a:pt x="4381363" y="1790700"/>
                  </a:lnTo>
                  <a:lnTo>
                    <a:pt x="4436634" y="1778000"/>
                  </a:lnTo>
                  <a:lnTo>
                    <a:pt x="4491335" y="1752600"/>
                  </a:lnTo>
                  <a:lnTo>
                    <a:pt x="4545458" y="1739900"/>
                  </a:lnTo>
                  <a:lnTo>
                    <a:pt x="4598992" y="1714500"/>
                  </a:lnTo>
                  <a:lnTo>
                    <a:pt x="4857495" y="1651000"/>
                  </a:lnTo>
                  <a:lnTo>
                    <a:pt x="4907293" y="1651000"/>
                  </a:lnTo>
                  <a:lnTo>
                    <a:pt x="4956434" y="1638300"/>
                  </a:lnTo>
                  <a:lnTo>
                    <a:pt x="5491292" y="1638300"/>
                  </a:lnTo>
                  <a:lnTo>
                    <a:pt x="5569905" y="1663700"/>
                  </a:lnTo>
                  <a:lnTo>
                    <a:pt x="5608010" y="1663700"/>
                  </a:lnTo>
                  <a:lnTo>
                    <a:pt x="5681768" y="1689100"/>
                  </a:lnTo>
                  <a:lnTo>
                    <a:pt x="5752189" y="1714500"/>
                  </a:lnTo>
                  <a:lnTo>
                    <a:pt x="5786124" y="1727200"/>
                  </a:lnTo>
                  <a:lnTo>
                    <a:pt x="5819196" y="1752600"/>
                  </a:lnTo>
                  <a:lnTo>
                    <a:pt x="5851395" y="1765300"/>
                  </a:lnTo>
                  <a:lnTo>
                    <a:pt x="5882710" y="1778000"/>
                  </a:lnTo>
                  <a:lnTo>
                    <a:pt x="5913133" y="1803400"/>
                  </a:lnTo>
                  <a:lnTo>
                    <a:pt x="5942653" y="1816100"/>
                  </a:lnTo>
                  <a:lnTo>
                    <a:pt x="5971260" y="1841500"/>
                  </a:lnTo>
                  <a:lnTo>
                    <a:pt x="5998945" y="1854200"/>
                  </a:lnTo>
                  <a:lnTo>
                    <a:pt x="6025698" y="1879600"/>
                  </a:lnTo>
                  <a:lnTo>
                    <a:pt x="6051508" y="1905000"/>
                  </a:lnTo>
                  <a:lnTo>
                    <a:pt x="6076367" y="1917700"/>
                  </a:lnTo>
                  <a:lnTo>
                    <a:pt x="6100265" y="1943100"/>
                  </a:lnTo>
                  <a:lnTo>
                    <a:pt x="6145135" y="1993900"/>
                  </a:lnTo>
                  <a:lnTo>
                    <a:pt x="6186041" y="2044700"/>
                  </a:lnTo>
                  <a:lnTo>
                    <a:pt x="6222903" y="2095500"/>
                  </a:lnTo>
                  <a:lnTo>
                    <a:pt x="6239794" y="2133600"/>
                  </a:lnTo>
                  <a:lnTo>
                    <a:pt x="6255644" y="2159000"/>
                  </a:lnTo>
                  <a:lnTo>
                    <a:pt x="6270445" y="2184400"/>
                  </a:lnTo>
                  <a:lnTo>
                    <a:pt x="6284185" y="2222500"/>
                  </a:lnTo>
                  <a:lnTo>
                    <a:pt x="6296856" y="2247900"/>
                  </a:lnTo>
                  <a:lnTo>
                    <a:pt x="6308447" y="2273300"/>
                  </a:lnTo>
                  <a:lnTo>
                    <a:pt x="6318949" y="2311400"/>
                  </a:lnTo>
                  <a:lnTo>
                    <a:pt x="6328352" y="2336800"/>
                  </a:lnTo>
                  <a:lnTo>
                    <a:pt x="6336645" y="2374900"/>
                  </a:lnTo>
                  <a:lnTo>
                    <a:pt x="6343820" y="2400300"/>
                  </a:lnTo>
                  <a:lnTo>
                    <a:pt x="6349866" y="2438400"/>
                  </a:lnTo>
                  <a:lnTo>
                    <a:pt x="6354774" y="2476500"/>
                  </a:lnTo>
                  <a:lnTo>
                    <a:pt x="6358533" y="2501900"/>
                  </a:lnTo>
                  <a:lnTo>
                    <a:pt x="6361134" y="2540000"/>
                  </a:lnTo>
                  <a:lnTo>
                    <a:pt x="6362568" y="2578100"/>
                  </a:lnTo>
                  <a:lnTo>
                    <a:pt x="6362823" y="2616200"/>
                  </a:lnTo>
                  <a:lnTo>
                    <a:pt x="6361891" y="2641600"/>
                  </a:lnTo>
                  <a:lnTo>
                    <a:pt x="6359762" y="2679700"/>
                  </a:lnTo>
                  <a:lnTo>
                    <a:pt x="6356425" y="2717800"/>
                  </a:lnTo>
                  <a:lnTo>
                    <a:pt x="6351871" y="2755900"/>
                  </a:lnTo>
                  <a:lnTo>
                    <a:pt x="6346090" y="2794000"/>
                  </a:lnTo>
                  <a:lnTo>
                    <a:pt x="6339073" y="2832100"/>
                  </a:lnTo>
                  <a:lnTo>
                    <a:pt x="6330809" y="2870200"/>
                  </a:lnTo>
                  <a:lnTo>
                    <a:pt x="6321289" y="2908300"/>
                  </a:lnTo>
                  <a:lnTo>
                    <a:pt x="6310502" y="2946400"/>
                  </a:lnTo>
                  <a:lnTo>
                    <a:pt x="6298440" y="2984500"/>
                  </a:lnTo>
                  <a:lnTo>
                    <a:pt x="6285092" y="3022600"/>
                  </a:lnTo>
                  <a:lnTo>
                    <a:pt x="6270448" y="3060700"/>
                  </a:lnTo>
                  <a:lnTo>
                    <a:pt x="6254498" y="3098800"/>
                  </a:lnTo>
                  <a:lnTo>
                    <a:pt x="6237234" y="3136900"/>
                  </a:lnTo>
                  <a:lnTo>
                    <a:pt x="6218644" y="3175000"/>
                  </a:lnTo>
                  <a:lnTo>
                    <a:pt x="6198719" y="3213100"/>
                  </a:lnTo>
                  <a:lnTo>
                    <a:pt x="6177450" y="3251200"/>
                  </a:lnTo>
                  <a:lnTo>
                    <a:pt x="6154826" y="3289300"/>
                  </a:lnTo>
                  <a:lnTo>
                    <a:pt x="6130837" y="3327400"/>
                  </a:lnTo>
                  <a:lnTo>
                    <a:pt x="6105474" y="3365500"/>
                  </a:lnTo>
                  <a:lnTo>
                    <a:pt x="6078727" y="3403600"/>
                  </a:lnTo>
                  <a:lnTo>
                    <a:pt x="6050587" y="3441700"/>
                  </a:lnTo>
                  <a:lnTo>
                    <a:pt x="6021042" y="3479800"/>
                  </a:lnTo>
                  <a:lnTo>
                    <a:pt x="5990084" y="3517900"/>
                  </a:lnTo>
                  <a:lnTo>
                    <a:pt x="5957703" y="3556000"/>
                  </a:lnTo>
                  <a:lnTo>
                    <a:pt x="5923889" y="3606800"/>
                  </a:lnTo>
                  <a:lnTo>
                    <a:pt x="5888631" y="3644900"/>
                  </a:lnTo>
                  <a:lnTo>
                    <a:pt x="5851921" y="3683000"/>
                  </a:lnTo>
                  <a:lnTo>
                    <a:pt x="5813748" y="3721100"/>
                  </a:lnTo>
                  <a:lnTo>
                    <a:pt x="5774103" y="3759200"/>
                  </a:lnTo>
                  <a:lnTo>
                    <a:pt x="5732975" y="3797300"/>
                  </a:lnTo>
                  <a:lnTo>
                    <a:pt x="5690355" y="3835400"/>
                  </a:lnTo>
                  <a:lnTo>
                    <a:pt x="5646234" y="3873500"/>
                  </a:lnTo>
                  <a:lnTo>
                    <a:pt x="5600600" y="3911600"/>
                  </a:lnTo>
                  <a:lnTo>
                    <a:pt x="5553445" y="3937000"/>
                  </a:lnTo>
                  <a:lnTo>
                    <a:pt x="5504758" y="3975100"/>
                  </a:lnTo>
                  <a:lnTo>
                    <a:pt x="5454531" y="4013200"/>
                  </a:lnTo>
                  <a:lnTo>
                    <a:pt x="5402752" y="4051300"/>
                  </a:lnTo>
                  <a:lnTo>
                    <a:pt x="5349412" y="4089400"/>
                  </a:lnTo>
                  <a:lnTo>
                    <a:pt x="5294502" y="4127500"/>
                  </a:lnTo>
                  <a:lnTo>
                    <a:pt x="5238011" y="4165600"/>
                  </a:lnTo>
                  <a:lnTo>
                    <a:pt x="5179930" y="4191000"/>
                  </a:lnTo>
                  <a:lnTo>
                    <a:pt x="5120249" y="4229100"/>
                  </a:lnTo>
                  <a:lnTo>
                    <a:pt x="5058957" y="4267200"/>
                  </a:lnTo>
                  <a:lnTo>
                    <a:pt x="4996046" y="4305300"/>
                  </a:lnTo>
                  <a:lnTo>
                    <a:pt x="4931505" y="4330700"/>
                  </a:lnTo>
                  <a:lnTo>
                    <a:pt x="4865325" y="4368800"/>
                  </a:lnTo>
                  <a:lnTo>
                    <a:pt x="4797495" y="4394200"/>
                  </a:lnTo>
                  <a:lnTo>
                    <a:pt x="4728007" y="4432300"/>
                  </a:lnTo>
                  <a:lnTo>
                    <a:pt x="4656849" y="4457700"/>
                  </a:lnTo>
                  <a:lnTo>
                    <a:pt x="4584013" y="4495800"/>
                  </a:lnTo>
                  <a:lnTo>
                    <a:pt x="4509488" y="4521200"/>
                  </a:lnTo>
                  <a:lnTo>
                    <a:pt x="4433264" y="4559300"/>
                  </a:lnTo>
                  <a:lnTo>
                    <a:pt x="4275683" y="4610100"/>
                  </a:lnTo>
                  <a:lnTo>
                    <a:pt x="4194305" y="4635500"/>
                  </a:lnTo>
                  <a:lnTo>
                    <a:pt x="4111190" y="4673600"/>
                  </a:lnTo>
                  <a:lnTo>
                    <a:pt x="3851320" y="4749800"/>
                  </a:lnTo>
                  <a:lnTo>
                    <a:pt x="3575457" y="4826000"/>
                  </a:lnTo>
                  <a:lnTo>
                    <a:pt x="3479903" y="4851400"/>
                  </a:lnTo>
                  <a:lnTo>
                    <a:pt x="3382533" y="4864100"/>
                  </a:lnTo>
                  <a:lnTo>
                    <a:pt x="3182304" y="4914900"/>
                  </a:lnTo>
                  <a:lnTo>
                    <a:pt x="3079425" y="4927600"/>
                  </a:lnTo>
                  <a:lnTo>
                    <a:pt x="2974691" y="4953000"/>
                  </a:lnTo>
                  <a:lnTo>
                    <a:pt x="2868092" y="4965700"/>
                  </a:lnTo>
                  <a:lnTo>
                    <a:pt x="2759618" y="4991100"/>
                  </a:lnTo>
                  <a:lnTo>
                    <a:pt x="1697342" y="5105400"/>
                  </a:lnTo>
                  <a:lnTo>
                    <a:pt x="1569575" y="5105400"/>
                  </a:lnTo>
                  <a:lnTo>
                    <a:pt x="1439825" y="5118100"/>
                  </a:lnTo>
                  <a:lnTo>
                    <a:pt x="1308082" y="5118100"/>
                  </a:lnTo>
                  <a:lnTo>
                    <a:pt x="1174336" y="5130800"/>
                  </a:lnTo>
                  <a:close/>
                </a:path>
                <a:path w="6363335" h="10274300">
                  <a:moveTo>
                    <a:pt x="1018777" y="5130800"/>
                  </a:moveTo>
                  <a:lnTo>
                    <a:pt x="883018" y="5130800"/>
                  </a:lnTo>
                  <a:lnTo>
                    <a:pt x="749272" y="5118100"/>
                  </a:lnTo>
                  <a:lnTo>
                    <a:pt x="617529" y="5118100"/>
                  </a:lnTo>
                  <a:lnTo>
                    <a:pt x="487778" y="5105400"/>
                  </a:lnTo>
                  <a:lnTo>
                    <a:pt x="360011" y="5105400"/>
                  </a:lnTo>
                  <a:lnTo>
                    <a:pt x="110133" y="5079970"/>
                  </a:lnTo>
                  <a:lnTo>
                    <a:pt x="0" y="5067300"/>
                  </a:lnTo>
                  <a:lnTo>
                    <a:pt x="0" y="3683000"/>
                  </a:lnTo>
                  <a:lnTo>
                    <a:pt x="31024" y="3721100"/>
                  </a:lnTo>
                  <a:lnTo>
                    <a:pt x="100627" y="3797300"/>
                  </a:lnTo>
                  <a:lnTo>
                    <a:pt x="170415" y="3886200"/>
                  </a:lnTo>
                  <a:lnTo>
                    <a:pt x="240379" y="3987800"/>
                  </a:lnTo>
                  <a:lnTo>
                    <a:pt x="310509" y="4076700"/>
                  </a:lnTo>
                  <a:lnTo>
                    <a:pt x="380795" y="4178300"/>
                  </a:lnTo>
                  <a:lnTo>
                    <a:pt x="451228" y="4267200"/>
                  </a:lnTo>
                  <a:lnTo>
                    <a:pt x="663305" y="4572000"/>
                  </a:lnTo>
                  <a:lnTo>
                    <a:pt x="734225" y="4686300"/>
                  </a:lnTo>
                  <a:lnTo>
                    <a:pt x="805242" y="4787900"/>
                  </a:lnTo>
                  <a:lnTo>
                    <a:pt x="1018777" y="5130800"/>
                  </a:lnTo>
                  <a:close/>
                </a:path>
                <a:path w="6363335" h="10274300">
                  <a:moveTo>
                    <a:pt x="1028677" y="5130800"/>
                  </a:moveTo>
                  <a:lnTo>
                    <a:pt x="1018777" y="5130800"/>
                  </a:lnTo>
                  <a:lnTo>
                    <a:pt x="995458" y="5092700"/>
                  </a:lnTo>
                  <a:lnTo>
                    <a:pt x="971907" y="5041900"/>
                  </a:lnTo>
                  <a:lnTo>
                    <a:pt x="948123" y="5003800"/>
                  </a:lnTo>
                  <a:lnTo>
                    <a:pt x="924108" y="4965700"/>
                  </a:lnTo>
                  <a:lnTo>
                    <a:pt x="899861" y="4914900"/>
                  </a:lnTo>
                  <a:lnTo>
                    <a:pt x="875381" y="4876800"/>
                  </a:lnTo>
                  <a:lnTo>
                    <a:pt x="850670" y="4826000"/>
                  </a:lnTo>
                  <a:lnTo>
                    <a:pt x="825727" y="4787900"/>
                  </a:lnTo>
                  <a:lnTo>
                    <a:pt x="851603" y="4826000"/>
                  </a:lnTo>
                  <a:lnTo>
                    <a:pt x="877276" y="4876800"/>
                  </a:lnTo>
                  <a:lnTo>
                    <a:pt x="953368" y="5003800"/>
                  </a:lnTo>
                  <a:lnTo>
                    <a:pt x="1000309" y="5074984"/>
                  </a:lnTo>
                  <a:lnTo>
                    <a:pt x="1028677" y="5130800"/>
                  </a:lnTo>
                  <a:close/>
                </a:path>
                <a:path w="6363335" h="10274300">
                  <a:moveTo>
                    <a:pt x="1038577" y="5130800"/>
                  </a:moveTo>
                  <a:lnTo>
                    <a:pt x="1028677" y="5130800"/>
                  </a:lnTo>
                  <a:lnTo>
                    <a:pt x="1054258" y="5080437"/>
                  </a:lnTo>
                  <a:lnTo>
                    <a:pt x="1080226" y="5041900"/>
                  </a:lnTo>
                  <a:lnTo>
                    <a:pt x="1105726" y="5003800"/>
                  </a:lnTo>
                  <a:lnTo>
                    <a:pt x="1131080" y="4953000"/>
                  </a:lnTo>
                  <a:lnTo>
                    <a:pt x="1181470" y="4876800"/>
                  </a:lnTo>
                  <a:lnTo>
                    <a:pt x="1206563" y="4826000"/>
                  </a:lnTo>
                  <a:lnTo>
                    <a:pt x="1231627" y="4787900"/>
                  </a:lnTo>
                  <a:lnTo>
                    <a:pt x="1181972" y="4876800"/>
                  </a:lnTo>
                  <a:lnTo>
                    <a:pt x="1157493" y="4914900"/>
                  </a:lnTo>
                  <a:lnTo>
                    <a:pt x="1133246" y="4965700"/>
                  </a:lnTo>
                  <a:lnTo>
                    <a:pt x="1109230" y="5003800"/>
                  </a:lnTo>
                  <a:lnTo>
                    <a:pt x="1085447" y="5041900"/>
                  </a:lnTo>
                  <a:lnTo>
                    <a:pt x="1061896" y="5092700"/>
                  </a:lnTo>
                  <a:lnTo>
                    <a:pt x="1038577" y="5130800"/>
                  </a:lnTo>
                  <a:close/>
                </a:path>
                <a:path w="6363335" h="10274300">
                  <a:moveTo>
                    <a:pt x="1028677" y="5130800"/>
                  </a:moveTo>
                  <a:lnTo>
                    <a:pt x="1000309" y="5074984"/>
                  </a:lnTo>
                  <a:lnTo>
                    <a:pt x="1003593" y="5079970"/>
                  </a:lnTo>
                  <a:lnTo>
                    <a:pt x="1028677" y="5130800"/>
                  </a:lnTo>
                  <a:close/>
                </a:path>
                <a:path w="6363335" h="10274300">
                  <a:moveTo>
                    <a:pt x="1333373" y="5143500"/>
                  </a:moveTo>
                  <a:lnTo>
                    <a:pt x="672886" y="5143500"/>
                  </a:lnTo>
                  <a:lnTo>
                    <a:pt x="622777" y="5130800"/>
                  </a:lnTo>
                  <a:lnTo>
                    <a:pt x="1434577" y="5130800"/>
                  </a:lnTo>
                  <a:lnTo>
                    <a:pt x="1333373" y="5143500"/>
                  </a:lnTo>
                  <a:close/>
                </a:path>
                <a:path w="6363335" h="10274300">
                  <a:moveTo>
                    <a:pt x="0" y="6591300"/>
                  </a:moveTo>
                  <a:lnTo>
                    <a:pt x="0" y="5207000"/>
                  </a:lnTo>
                  <a:lnTo>
                    <a:pt x="110439" y="5194294"/>
                  </a:lnTo>
                  <a:lnTo>
                    <a:pt x="360011" y="5168900"/>
                  </a:lnTo>
                  <a:lnTo>
                    <a:pt x="487778" y="5168900"/>
                  </a:lnTo>
                  <a:lnTo>
                    <a:pt x="617529" y="5156200"/>
                  </a:lnTo>
                  <a:lnTo>
                    <a:pt x="749272" y="5156200"/>
                  </a:lnTo>
                  <a:lnTo>
                    <a:pt x="883018" y="5143500"/>
                  </a:lnTo>
                  <a:lnTo>
                    <a:pt x="1018777" y="5143500"/>
                  </a:lnTo>
                  <a:lnTo>
                    <a:pt x="805242" y="5486400"/>
                  </a:lnTo>
                  <a:lnTo>
                    <a:pt x="734225" y="5588000"/>
                  </a:lnTo>
                  <a:lnTo>
                    <a:pt x="663305" y="5702300"/>
                  </a:lnTo>
                  <a:lnTo>
                    <a:pt x="451228" y="6007100"/>
                  </a:lnTo>
                  <a:lnTo>
                    <a:pt x="380795" y="6096000"/>
                  </a:lnTo>
                  <a:lnTo>
                    <a:pt x="310509" y="6197600"/>
                  </a:lnTo>
                  <a:lnTo>
                    <a:pt x="240379" y="6286500"/>
                  </a:lnTo>
                  <a:lnTo>
                    <a:pt x="170415" y="6388100"/>
                  </a:lnTo>
                  <a:lnTo>
                    <a:pt x="100627" y="6477000"/>
                  </a:lnTo>
                  <a:lnTo>
                    <a:pt x="31024" y="6553200"/>
                  </a:lnTo>
                  <a:lnTo>
                    <a:pt x="0" y="6591300"/>
                  </a:lnTo>
                  <a:close/>
                </a:path>
                <a:path w="6363335" h="10274300">
                  <a:moveTo>
                    <a:pt x="825727" y="5486400"/>
                  </a:moveTo>
                  <a:lnTo>
                    <a:pt x="875381" y="5397500"/>
                  </a:lnTo>
                  <a:lnTo>
                    <a:pt x="899861" y="5359400"/>
                  </a:lnTo>
                  <a:lnTo>
                    <a:pt x="924108" y="5308600"/>
                  </a:lnTo>
                  <a:lnTo>
                    <a:pt x="948123" y="5270500"/>
                  </a:lnTo>
                  <a:lnTo>
                    <a:pt x="971907" y="5232400"/>
                  </a:lnTo>
                  <a:lnTo>
                    <a:pt x="995458" y="5181600"/>
                  </a:lnTo>
                  <a:lnTo>
                    <a:pt x="1018777" y="5143500"/>
                  </a:lnTo>
                  <a:lnTo>
                    <a:pt x="1028677" y="5143500"/>
                  </a:lnTo>
                  <a:lnTo>
                    <a:pt x="1003036" y="5193950"/>
                  </a:lnTo>
                  <a:lnTo>
                    <a:pt x="977127" y="5232400"/>
                  </a:lnTo>
                  <a:lnTo>
                    <a:pt x="951628" y="5270500"/>
                  </a:lnTo>
                  <a:lnTo>
                    <a:pt x="926274" y="5321300"/>
                  </a:lnTo>
                  <a:lnTo>
                    <a:pt x="875884" y="5397500"/>
                  </a:lnTo>
                  <a:lnTo>
                    <a:pt x="850791" y="5448300"/>
                  </a:lnTo>
                  <a:lnTo>
                    <a:pt x="825727" y="5486400"/>
                  </a:lnTo>
                  <a:close/>
                </a:path>
                <a:path w="6363335" h="10274300">
                  <a:moveTo>
                    <a:pt x="2095082" y="10274300"/>
                  </a:moveTo>
                  <a:lnTo>
                    <a:pt x="0" y="10274300"/>
                  </a:lnTo>
                  <a:lnTo>
                    <a:pt x="0" y="7594600"/>
                  </a:lnTo>
                  <a:lnTo>
                    <a:pt x="1583" y="7594600"/>
                  </a:lnTo>
                  <a:lnTo>
                    <a:pt x="27862" y="7493000"/>
                  </a:lnTo>
                  <a:lnTo>
                    <a:pt x="55675" y="7404100"/>
                  </a:lnTo>
                  <a:lnTo>
                    <a:pt x="85040" y="7315200"/>
                  </a:lnTo>
                  <a:lnTo>
                    <a:pt x="115978" y="7213600"/>
                  </a:lnTo>
                  <a:lnTo>
                    <a:pt x="148507" y="7112000"/>
                  </a:lnTo>
                  <a:lnTo>
                    <a:pt x="182648" y="7010400"/>
                  </a:lnTo>
                  <a:lnTo>
                    <a:pt x="218421" y="6921500"/>
                  </a:lnTo>
                  <a:lnTo>
                    <a:pt x="255845" y="6819900"/>
                  </a:lnTo>
                  <a:lnTo>
                    <a:pt x="294939" y="6705600"/>
                  </a:lnTo>
                  <a:lnTo>
                    <a:pt x="335723" y="6604000"/>
                  </a:lnTo>
                  <a:lnTo>
                    <a:pt x="378217" y="6502400"/>
                  </a:lnTo>
                  <a:lnTo>
                    <a:pt x="422441" y="6400800"/>
                  </a:lnTo>
                  <a:lnTo>
                    <a:pt x="468415" y="6286500"/>
                  </a:lnTo>
                  <a:lnTo>
                    <a:pt x="516157" y="6184900"/>
                  </a:lnTo>
                  <a:lnTo>
                    <a:pt x="565687" y="6070600"/>
                  </a:lnTo>
                  <a:lnTo>
                    <a:pt x="617026" y="5956300"/>
                  </a:lnTo>
                  <a:lnTo>
                    <a:pt x="670192" y="5842000"/>
                  </a:lnTo>
                  <a:lnTo>
                    <a:pt x="725206" y="5727700"/>
                  </a:lnTo>
                  <a:lnTo>
                    <a:pt x="782088" y="5613400"/>
                  </a:lnTo>
                  <a:lnTo>
                    <a:pt x="840856" y="5499100"/>
                  </a:lnTo>
                  <a:lnTo>
                    <a:pt x="901530" y="5384800"/>
                  </a:lnTo>
                  <a:lnTo>
                    <a:pt x="964131" y="5270500"/>
                  </a:lnTo>
                  <a:lnTo>
                    <a:pt x="1028677" y="5143500"/>
                  </a:lnTo>
                  <a:lnTo>
                    <a:pt x="1053738" y="5194294"/>
                  </a:lnTo>
                  <a:lnTo>
                    <a:pt x="1056974" y="5199208"/>
                  </a:lnTo>
                  <a:lnTo>
                    <a:pt x="1093186" y="5270500"/>
                  </a:lnTo>
                  <a:lnTo>
                    <a:pt x="1155750" y="5384800"/>
                  </a:lnTo>
                  <a:lnTo>
                    <a:pt x="1216388" y="5499100"/>
                  </a:lnTo>
                  <a:lnTo>
                    <a:pt x="1275120" y="5613400"/>
                  </a:lnTo>
                  <a:lnTo>
                    <a:pt x="1331966" y="5727700"/>
                  </a:lnTo>
                  <a:lnTo>
                    <a:pt x="1386945" y="5842000"/>
                  </a:lnTo>
                  <a:lnTo>
                    <a:pt x="1440077" y="5956300"/>
                  </a:lnTo>
                  <a:lnTo>
                    <a:pt x="1491381" y="6070600"/>
                  </a:lnTo>
                  <a:lnTo>
                    <a:pt x="1540878" y="6184900"/>
                  </a:lnTo>
                  <a:lnTo>
                    <a:pt x="1588586" y="6286500"/>
                  </a:lnTo>
                  <a:lnTo>
                    <a:pt x="1634526" y="6400800"/>
                  </a:lnTo>
                  <a:lnTo>
                    <a:pt x="1678717" y="6502400"/>
                  </a:lnTo>
                  <a:lnTo>
                    <a:pt x="1721179" y="6604000"/>
                  </a:lnTo>
                  <a:lnTo>
                    <a:pt x="1761931" y="6705600"/>
                  </a:lnTo>
                  <a:lnTo>
                    <a:pt x="1800994" y="6819900"/>
                  </a:lnTo>
                  <a:lnTo>
                    <a:pt x="1838386" y="6921500"/>
                  </a:lnTo>
                  <a:lnTo>
                    <a:pt x="1874128" y="7010400"/>
                  </a:lnTo>
                  <a:lnTo>
                    <a:pt x="1908238" y="7112000"/>
                  </a:lnTo>
                  <a:lnTo>
                    <a:pt x="1940738" y="7213600"/>
                  </a:lnTo>
                  <a:lnTo>
                    <a:pt x="1971645" y="7315200"/>
                  </a:lnTo>
                  <a:lnTo>
                    <a:pt x="2000981" y="7404100"/>
                  </a:lnTo>
                  <a:lnTo>
                    <a:pt x="2028764" y="7493000"/>
                  </a:lnTo>
                  <a:lnTo>
                    <a:pt x="2055015" y="7594600"/>
                  </a:lnTo>
                  <a:lnTo>
                    <a:pt x="2079753" y="7683500"/>
                  </a:lnTo>
                  <a:lnTo>
                    <a:pt x="2102997" y="7772400"/>
                  </a:lnTo>
                  <a:lnTo>
                    <a:pt x="2124768" y="7861300"/>
                  </a:lnTo>
                  <a:lnTo>
                    <a:pt x="2145084" y="7950200"/>
                  </a:lnTo>
                  <a:lnTo>
                    <a:pt x="2163966" y="8039100"/>
                  </a:lnTo>
                  <a:lnTo>
                    <a:pt x="2181433" y="8128000"/>
                  </a:lnTo>
                  <a:lnTo>
                    <a:pt x="2197506" y="8204200"/>
                  </a:lnTo>
                  <a:lnTo>
                    <a:pt x="2212202" y="8293100"/>
                  </a:lnTo>
                  <a:lnTo>
                    <a:pt x="2225543" y="8382000"/>
                  </a:lnTo>
                  <a:lnTo>
                    <a:pt x="2237548" y="8458200"/>
                  </a:lnTo>
                  <a:lnTo>
                    <a:pt x="2248236" y="8534400"/>
                  </a:lnTo>
                  <a:lnTo>
                    <a:pt x="2257628" y="8610600"/>
                  </a:lnTo>
                  <a:lnTo>
                    <a:pt x="2265742" y="8699500"/>
                  </a:lnTo>
                  <a:lnTo>
                    <a:pt x="2272598" y="8775700"/>
                  </a:lnTo>
                  <a:lnTo>
                    <a:pt x="2278217" y="8839200"/>
                  </a:lnTo>
                  <a:lnTo>
                    <a:pt x="2282618" y="8915400"/>
                  </a:lnTo>
                  <a:lnTo>
                    <a:pt x="2285820" y="8991600"/>
                  </a:lnTo>
                  <a:lnTo>
                    <a:pt x="2287842" y="9067800"/>
                  </a:lnTo>
                  <a:lnTo>
                    <a:pt x="2288706" y="9131300"/>
                  </a:lnTo>
                  <a:lnTo>
                    <a:pt x="2288430" y="9207500"/>
                  </a:lnTo>
                  <a:lnTo>
                    <a:pt x="2287034" y="9271000"/>
                  </a:lnTo>
                  <a:lnTo>
                    <a:pt x="2284538" y="9334500"/>
                  </a:lnTo>
                  <a:lnTo>
                    <a:pt x="2280961" y="9398000"/>
                  </a:lnTo>
                  <a:lnTo>
                    <a:pt x="2276323" y="9461500"/>
                  </a:lnTo>
                  <a:lnTo>
                    <a:pt x="2270644" y="9525000"/>
                  </a:lnTo>
                  <a:lnTo>
                    <a:pt x="2263942" y="9588500"/>
                  </a:lnTo>
                  <a:lnTo>
                    <a:pt x="2256239" y="9652000"/>
                  </a:lnTo>
                  <a:lnTo>
                    <a:pt x="2247554" y="9715500"/>
                  </a:lnTo>
                  <a:lnTo>
                    <a:pt x="2237905" y="9766300"/>
                  </a:lnTo>
                  <a:lnTo>
                    <a:pt x="2227314" y="9829800"/>
                  </a:lnTo>
                  <a:lnTo>
                    <a:pt x="2215799" y="9880600"/>
                  </a:lnTo>
                  <a:lnTo>
                    <a:pt x="2203380" y="9931400"/>
                  </a:lnTo>
                  <a:lnTo>
                    <a:pt x="2190077" y="9994900"/>
                  </a:lnTo>
                  <a:lnTo>
                    <a:pt x="2175910" y="10045700"/>
                  </a:lnTo>
                  <a:lnTo>
                    <a:pt x="2160897" y="10096500"/>
                  </a:lnTo>
                  <a:lnTo>
                    <a:pt x="2145060" y="10147300"/>
                  </a:lnTo>
                  <a:lnTo>
                    <a:pt x="2128417" y="10198100"/>
                  </a:lnTo>
                  <a:lnTo>
                    <a:pt x="2110988" y="10236200"/>
                  </a:lnTo>
                  <a:lnTo>
                    <a:pt x="2095082" y="10274300"/>
                  </a:lnTo>
                  <a:close/>
                </a:path>
                <a:path w="6363335" h="10274300">
                  <a:moveTo>
                    <a:pt x="1056974" y="5199208"/>
                  </a:moveTo>
                  <a:lnTo>
                    <a:pt x="1053738" y="5194294"/>
                  </a:lnTo>
                  <a:lnTo>
                    <a:pt x="1028677" y="5143500"/>
                  </a:lnTo>
                  <a:lnTo>
                    <a:pt x="1056974" y="5199208"/>
                  </a:lnTo>
                  <a:close/>
                </a:path>
                <a:path w="6363335" h="10274300">
                  <a:moveTo>
                    <a:pt x="1231627" y="5486400"/>
                  </a:moveTo>
                  <a:lnTo>
                    <a:pt x="1205751" y="5448300"/>
                  </a:lnTo>
                  <a:lnTo>
                    <a:pt x="1180077" y="5397500"/>
                  </a:lnTo>
                  <a:lnTo>
                    <a:pt x="1103985" y="5270500"/>
                  </a:lnTo>
                  <a:lnTo>
                    <a:pt x="1056974" y="5199208"/>
                  </a:lnTo>
                  <a:lnTo>
                    <a:pt x="1028677" y="5143500"/>
                  </a:lnTo>
                  <a:lnTo>
                    <a:pt x="1038577" y="5143500"/>
                  </a:lnTo>
                  <a:lnTo>
                    <a:pt x="1061896" y="5181600"/>
                  </a:lnTo>
                  <a:lnTo>
                    <a:pt x="1085447" y="5232400"/>
                  </a:lnTo>
                  <a:lnTo>
                    <a:pt x="1109230" y="5270500"/>
                  </a:lnTo>
                  <a:lnTo>
                    <a:pt x="1133246" y="5308600"/>
                  </a:lnTo>
                  <a:lnTo>
                    <a:pt x="1157493" y="5359400"/>
                  </a:lnTo>
                  <a:lnTo>
                    <a:pt x="1181972" y="5397500"/>
                  </a:lnTo>
                  <a:lnTo>
                    <a:pt x="1206684" y="5448300"/>
                  </a:lnTo>
                  <a:lnTo>
                    <a:pt x="1231627" y="5486400"/>
                  </a:lnTo>
                  <a:close/>
                </a:path>
                <a:path w="6363335" h="10274300">
                  <a:moveTo>
                    <a:pt x="5491292" y="8636000"/>
                  </a:moveTo>
                  <a:lnTo>
                    <a:pt x="4956434" y="8636000"/>
                  </a:lnTo>
                  <a:lnTo>
                    <a:pt x="4907293" y="8623300"/>
                  </a:lnTo>
                  <a:lnTo>
                    <a:pt x="4857495" y="8623300"/>
                  </a:lnTo>
                  <a:lnTo>
                    <a:pt x="4598992" y="8559800"/>
                  </a:lnTo>
                  <a:lnTo>
                    <a:pt x="4545458" y="8534400"/>
                  </a:lnTo>
                  <a:lnTo>
                    <a:pt x="4491335" y="8521700"/>
                  </a:lnTo>
                  <a:lnTo>
                    <a:pt x="4436634" y="8496300"/>
                  </a:lnTo>
                  <a:lnTo>
                    <a:pt x="4381363" y="8483600"/>
                  </a:lnTo>
                  <a:lnTo>
                    <a:pt x="4269156" y="8432800"/>
                  </a:lnTo>
                  <a:lnTo>
                    <a:pt x="4038350" y="8331200"/>
                  </a:lnTo>
                  <a:lnTo>
                    <a:pt x="3919907" y="8255000"/>
                  </a:lnTo>
                  <a:lnTo>
                    <a:pt x="3859960" y="8229600"/>
                  </a:lnTo>
                  <a:lnTo>
                    <a:pt x="3615567" y="8077200"/>
                  </a:lnTo>
                  <a:lnTo>
                    <a:pt x="3553366" y="8026400"/>
                  </a:lnTo>
                  <a:lnTo>
                    <a:pt x="3490744" y="7988300"/>
                  </a:lnTo>
                  <a:lnTo>
                    <a:pt x="3427710" y="7937500"/>
                  </a:lnTo>
                  <a:lnTo>
                    <a:pt x="3364275" y="7899400"/>
                  </a:lnTo>
                  <a:lnTo>
                    <a:pt x="3171656" y="7747000"/>
                  </a:lnTo>
                  <a:lnTo>
                    <a:pt x="3106712" y="7683500"/>
                  </a:lnTo>
                  <a:lnTo>
                    <a:pt x="3041415" y="7632700"/>
                  </a:lnTo>
                  <a:lnTo>
                    <a:pt x="2975776" y="7569200"/>
                  </a:lnTo>
                  <a:lnTo>
                    <a:pt x="2909803" y="7518400"/>
                  </a:lnTo>
                  <a:lnTo>
                    <a:pt x="2776898" y="7391400"/>
                  </a:lnTo>
                  <a:lnTo>
                    <a:pt x="2709986" y="7315200"/>
                  </a:lnTo>
                  <a:lnTo>
                    <a:pt x="2575290" y="7188200"/>
                  </a:lnTo>
                  <a:lnTo>
                    <a:pt x="2507525" y="7112000"/>
                  </a:lnTo>
                  <a:lnTo>
                    <a:pt x="2164939" y="6731000"/>
                  </a:lnTo>
                  <a:lnTo>
                    <a:pt x="2026329" y="6553200"/>
                  </a:lnTo>
                  <a:lnTo>
                    <a:pt x="1956727" y="6477000"/>
                  </a:lnTo>
                  <a:lnTo>
                    <a:pt x="1886938" y="6388100"/>
                  </a:lnTo>
                  <a:lnTo>
                    <a:pt x="1816974" y="6286500"/>
                  </a:lnTo>
                  <a:lnTo>
                    <a:pt x="1746844" y="6197600"/>
                  </a:lnTo>
                  <a:lnTo>
                    <a:pt x="1676558" y="6096000"/>
                  </a:lnTo>
                  <a:lnTo>
                    <a:pt x="1606126" y="6007100"/>
                  </a:lnTo>
                  <a:lnTo>
                    <a:pt x="1394048" y="5702300"/>
                  </a:lnTo>
                  <a:lnTo>
                    <a:pt x="1323129" y="5588000"/>
                  </a:lnTo>
                  <a:lnTo>
                    <a:pt x="1252112" y="5486400"/>
                  </a:lnTo>
                  <a:lnTo>
                    <a:pt x="1038577" y="5143500"/>
                  </a:lnTo>
                  <a:lnTo>
                    <a:pt x="1174336" y="5143500"/>
                  </a:lnTo>
                  <a:lnTo>
                    <a:pt x="1308082" y="5156200"/>
                  </a:lnTo>
                  <a:lnTo>
                    <a:pt x="1439825" y="5156200"/>
                  </a:lnTo>
                  <a:lnTo>
                    <a:pt x="1569575" y="5168900"/>
                  </a:lnTo>
                  <a:lnTo>
                    <a:pt x="1697342" y="5168900"/>
                  </a:lnTo>
                  <a:lnTo>
                    <a:pt x="2759618" y="5283200"/>
                  </a:lnTo>
                  <a:lnTo>
                    <a:pt x="2868092" y="5308600"/>
                  </a:lnTo>
                  <a:lnTo>
                    <a:pt x="2974691" y="5321300"/>
                  </a:lnTo>
                  <a:lnTo>
                    <a:pt x="3079425" y="5346700"/>
                  </a:lnTo>
                  <a:lnTo>
                    <a:pt x="3182304" y="5359400"/>
                  </a:lnTo>
                  <a:lnTo>
                    <a:pt x="3382533" y="5410200"/>
                  </a:lnTo>
                  <a:lnTo>
                    <a:pt x="3479903" y="5422900"/>
                  </a:lnTo>
                  <a:lnTo>
                    <a:pt x="3761156" y="5499100"/>
                  </a:lnTo>
                  <a:lnTo>
                    <a:pt x="4026327" y="5575300"/>
                  </a:lnTo>
                  <a:lnTo>
                    <a:pt x="4111190" y="5600700"/>
                  </a:lnTo>
                  <a:lnTo>
                    <a:pt x="4194305" y="5638800"/>
                  </a:lnTo>
                  <a:lnTo>
                    <a:pt x="4355333" y="5689600"/>
                  </a:lnTo>
                  <a:lnTo>
                    <a:pt x="4433264" y="5715000"/>
                  </a:lnTo>
                  <a:lnTo>
                    <a:pt x="4509488" y="5753100"/>
                  </a:lnTo>
                  <a:lnTo>
                    <a:pt x="4584013" y="5778500"/>
                  </a:lnTo>
                  <a:lnTo>
                    <a:pt x="4656849" y="5816600"/>
                  </a:lnTo>
                  <a:lnTo>
                    <a:pt x="4728007" y="5842000"/>
                  </a:lnTo>
                  <a:lnTo>
                    <a:pt x="4797495" y="5880100"/>
                  </a:lnTo>
                  <a:lnTo>
                    <a:pt x="4865325" y="5905500"/>
                  </a:lnTo>
                  <a:lnTo>
                    <a:pt x="4931505" y="5943600"/>
                  </a:lnTo>
                  <a:lnTo>
                    <a:pt x="4996046" y="5969000"/>
                  </a:lnTo>
                  <a:lnTo>
                    <a:pt x="5058957" y="6007100"/>
                  </a:lnTo>
                  <a:lnTo>
                    <a:pt x="5120249" y="6045200"/>
                  </a:lnTo>
                  <a:lnTo>
                    <a:pt x="5179930" y="6083300"/>
                  </a:lnTo>
                  <a:lnTo>
                    <a:pt x="5238011" y="6108700"/>
                  </a:lnTo>
                  <a:lnTo>
                    <a:pt x="5294502" y="6146800"/>
                  </a:lnTo>
                  <a:lnTo>
                    <a:pt x="5349412" y="6184900"/>
                  </a:lnTo>
                  <a:lnTo>
                    <a:pt x="5402752" y="6223000"/>
                  </a:lnTo>
                  <a:lnTo>
                    <a:pt x="5454531" y="6261100"/>
                  </a:lnTo>
                  <a:lnTo>
                    <a:pt x="5504758" y="6299200"/>
                  </a:lnTo>
                  <a:lnTo>
                    <a:pt x="5553445" y="6337300"/>
                  </a:lnTo>
                  <a:lnTo>
                    <a:pt x="5600600" y="6362700"/>
                  </a:lnTo>
                  <a:lnTo>
                    <a:pt x="5646234" y="6400800"/>
                  </a:lnTo>
                  <a:lnTo>
                    <a:pt x="5690355" y="6438900"/>
                  </a:lnTo>
                  <a:lnTo>
                    <a:pt x="5732975" y="6477000"/>
                  </a:lnTo>
                  <a:lnTo>
                    <a:pt x="5774103" y="6515100"/>
                  </a:lnTo>
                  <a:lnTo>
                    <a:pt x="5813748" y="6553200"/>
                  </a:lnTo>
                  <a:lnTo>
                    <a:pt x="5851921" y="6591300"/>
                  </a:lnTo>
                  <a:lnTo>
                    <a:pt x="5888631" y="6629400"/>
                  </a:lnTo>
                  <a:lnTo>
                    <a:pt x="5923889" y="6667500"/>
                  </a:lnTo>
                  <a:lnTo>
                    <a:pt x="5957703" y="6705600"/>
                  </a:lnTo>
                  <a:lnTo>
                    <a:pt x="5990084" y="6756400"/>
                  </a:lnTo>
                  <a:lnTo>
                    <a:pt x="6021042" y="6794500"/>
                  </a:lnTo>
                  <a:lnTo>
                    <a:pt x="6050587" y="6832600"/>
                  </a:lnTo>
                  <a:lnTo>
                    <a:pt x="6078727" y="6870700"/>
                  </a:lnTo>
                  <a:lnTo>
                    <a:pt x="6105474" y="6908800"/>
                  </a:lnTo>
                  <a:lnTo>
                    <a:pt x="6130837" y="6946900"/>
                  </a:lnTo>
                  <a:lnTo>
                    <a:pt x="6154826" y="6985000"/>
                  </a:lnTo>
                  <a:lnTo>
                    <a:pt x="6177450" y="7023100"/>
                  </a:lnTo>
                  <a:lnTo>
                    <a:pt x="6198719" y="7061200"/>
                  </a:lnTo>
                  <a:lnTo>
                    <a:pt x="6218644" y="7099300"/>
                  </a:lnTo>
                  <a:lnTo>
                    <a:pt x="6237234" y="7137400"/>
                  </a:lnTo>
                  <a:lnTo>
                    <a:pt x="6254498" y="7175500"/>
                  </a:lnTo>
                  <a:lnTo>
                    <a:pt x="6270448" y="7213600"/>
                  </a:lnTo>
                  <a:lnTo>
                    <a:pt x="6285092" y="7251700"/>
                  </a:lnTo>
                  <a:lnTo>
                    <a:pt x="6298440" y="7289800"/>
                  </a:lnTo>
                  <a:lnTo>
                    <a:pt x="6310502" y="7327900"/>
                  </a:lnTo>
                  <a:lnTo>
                    <a:pt x="6321289" y="7366000"/>
                  </a:lnTo>
                  <a:lnTo>
                    <a:pt x="6330809" y="7404100"/>
                  </a:lnTo>
                  <a:lnTo>
                    <a:pt x="6339073" y="7442200"/>
                  </a:lnTo>
                  <a:lnTo>
                    <a:pt x="6346090" y="7480300"/>
                  </a:lnTo>
                  <a:lnTo>
                    <a:pt x="6351871" y="7518400"/>
                  </a:lnTo>
                  <a:lnTo>
                    <a:pt x="6356425" y="7556500"/>
                  </a:lnTo>
                  <a:lnTo>
                    <a:pt x="6359762" y="7594600"/>
                  </a:lnTo>
                  <a:lnTo>
                    <a:pt x="6361891" y="7632700"/>
                  </a:lnTo>
                  <a:lnTo>
                    <a:pt x="6362823" y="7658100"/>
                  </a:lnTo>
                  <a:lnTo>
                    <a:pt x="6362653" y="7683500"/>
                  </a:lnTo>
                  <a:lnTo>
                    <a:pt x="6362568" y="7696200"/>
                  </a:lnTo>
                  <a:lnTo>
                    <a:pt x="6361134" y="7734300"/>
                  </a:lnTo>
                  <a:lnTo>
                    <a:pt x="6358533" y="7772400"/>
                  </a:lnTo>
                  <a:lnTo>
                    <a:pt x="6354774" y="7797800"/>
                  </a:lnTo>
                  <a:lnTo>
                    <a:pt x="6349866" y="7835900"/>
                  </a:lnTo>
                  <a:lnTo>
                    <a:pt x="6343820" y="7874000"/>
                  </a:lnTo>
                  <a:lnTo>
                    <a:pt x="6336645" y="7899400"/>
                  </a:lnTo>
                  <a:lnTo>
                    <a:pt x="6328352" y="7937500"/>
                  </a:lnTo>
                  <a:lnTo>
                    <a:pt x="6318949" y="7962900"/>
                  </a:lnTo>
                  <a:lnTo>
                    <a:pt x="6308447" y="8001000"/>
                  </a:lnTo>
                  <a:lnTo>
                    <a:pt x="6296856" y="8026400"/>
                  </a:lnTo>
                  <a:lnTo>
                    <a:pt x="6284185" y="8051800"/>
                  </a:lnTo>
                  <a:lnTo>
                    <a:pt x="6270445" y="8089900"/>
                  </a:lnTo>
                  <a:lnTo>
                    <a:pt x="6255644" y="8115300"/>
                  </a:lnTo>
                  <a:lnTo>
                    <a:pt x="6239794" y="8140700"/>
                  </a:lnTo>
                  <a:lnTo>
                    <a:pt x="6222903" y="8178800"/>
                  </a:lnTo>
                  <a:lnTo>
                    <a:pt x="6204982" y="8204200"/>
                  </a:lnTo>
                  <a:lnTo>
                    <a:pt x="6166088" y="8255000"/>
                  </a:lnTo>
                  <a:lnTo>
                    <a:pt x="6123190" y="8305800"/>
                  </a:lnTo>
                  <a:lnTo>
                    <a:pt x="6076367" y="8356600"/>
                  </a:lnTo>
                  <a:lnTo>
                    <a:pt x="6051508" y="8369300"/>
                  </a:lnTo>
                  <a:lnTo>
                    <a:pt x="6025698" y="8394700"/>
                  </a:lnTo>
                  <a:lnTo>
                    <a:pt x="5998945" y="8420100"/>
                  </a:lnTo>
                  <a:lnTo>
                    <a:pt x="5971260" y="8432800"/>
                  </a:lnTo>
                  <a:lnTo>
                    <a:pt x="5942653" y="8458200"/>
                  </a:lnTo>
                  <a:lnTo>
                    <a:pt x="5913133" y="8470900"/>
                  </a:lnTo>
                  <a:lnTo>
                    <a:pt x="5882710" y="8496300"/>
                  </a:lnTo>
                  <a:lnTo>
                    <a:pt x="5851395" y="8509000"/>
                  </a:lnTo>
                  <a:lnTo>
                    <a:pt x="5819196" y="8521700"/>
                  </a:lnTo>
                  <a:lnTo>
                    <a:pt x="5786124" y="8547100"/>
                  </a:lnTo>
                  <a:lnTo>
                    <a:pt x="5717400" y="8572500"/>
                  </a:lnTo>
                  <a:lnTo>
                    <a:pt x="5645301" y="8597900"/>
                  </a:lnTo>
                  <a:lnTo>
                    <a:pt x="5608010" y="8610600"/>
                  </a:lnTo>
                  <a:lnTo>
                    <a:pt x="5569905" y="8610600"/>
                  </a:lnTo>
                  <a:lnTo>
                    <a:pt x="5491292" y="8636000"/>
                  </a:lnTo>
                  <a:close/>
                </a:path>
                <a:path w="6363335" h="10274300">
                  <a:moveTo>
                    <a:pt x="5367510" y="8648700"/>
                  </a:moveTo>
                  <a:lnTo>
                    <a:pt x="5052705" y="8648700"/>
                  </a:lnTo>
                  <a:lnTo>
                    <a:pt x="5004908" y="8636000"/>
                  </a:lnTo>
                  <a:lnTo>
                    <a:pt x="5409539" y="8636000"/>
                  </a:lnTo>
                  <a:lnTo>
                    <a:pt x="5367510" y="8648700"/>
                  </a:lnTo>
                  <a:close/>
                </a:path>
              </a:pathLst>
            </a:custGeom>
            <a:solidFill>
              <a:srgbClr val="AFD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22390" y="2702683"/>
              <a:ext cx="8752410" cy="5556532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3400" y="290610"/>
            <a:ext cx="15925800" cy="124328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0" tIns="227965" rIns="0" bIns="0" rtlCol="0">
            <a:spAutoFit/>
          </a:bodyPr>
          <a:lstStyle/>
          <a:p>
            <a:pPr marL="12700" marR="5080" algn="ctr">
              <a:lnSpc>
                <a:spcPts val="7880"/>
              </a:lnSpc>
              <a:spcBef>
                <a:spcPts val="1795"/>
              </a:spcBef>
            </a:pPr>
            <a:r>
              <a:rPr lang="en-IN" b="1" spc="-25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1604E0-CD6E-4DA1-F1F8-A88341C29CCC}"/>
              </a:ext>
            </a:extLst>
          </p:cNvPr>
          <p:cNvSpPr txBox="1"/>
          <p:nvPr/>
        </p:nvSpPr>
        <p:spPr>
          <a:xfrm>
            <a:off x="662878" y="1439809"/>
            <a:ext cx="8584763" cy="8077200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  <a:lvl1pPr marL="12700" marR="5080" algn="l">
              <a:lnSpc>
                <a:spcPct val="100000"/>
              </a:lnSpc>
              <a:spcBef>
                <a:spcPts val="100"/>
              </a:spcBef>
              <a:defRPr sz="3200" b="0" i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The project was carried out through a structured process:</a:t>
            </a:r>
          </a:p>
          <a:p>
            <a:endParaRPr lang="en-US" dirty="0"/>
          </a:p>
          <a:p>
            <a:r>
              <a:rPr lang="en-US" dirty="0"/>
              <a:t>📊 Data Analysis – Expense details from June and 6 months were studied using Excel.</a:t>
            </a:r>
          </a:p>
          <a:p>
            <a:endParaRPr lang="en-US" dirty="0"/>
          </a:p>
          <a:p>
            <a:r>
              <a:rPr lang="en-US" dirty="0"/>
              <a:t>📈 Visualizations – Pivot tables, bar charts, and pie charts were created to highlight spending patterns.</a:t>
            </a:r>
          </a:p>
          <a:p>
            <a:endParaRPr lang="en-US" dirty="0"/>
          </a:p>
          <a:p>
            <a:r>
              <a:rPr lang="en-US" dirty="0"/>
              <a:t>🤝 Collaboration – Tasks were divided among team members, with equal contributions and brainstorming sessions.</a:t>
            </a:r>
          </a:p>
          <a:p>
            <a:endParaRPr lang="en-US" dirty="0"/>
          </a:p>
          <a:p>
            <a:r>
              <a:rPr lang="en-US" dirty="0"/>
              <a:t>✅ Final Output – Insights and recommendations were consolidated into this presentation.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5334AE-2C6E-70D5-BBBF-11A980DB8E48}"/>
              </a:ext>
            </a:extLst>
          </p:cNvPr>
          <p:cNvSpPr txBox="1"/>
          <p:nvPr/>
        </p:nvSpPr>
        <p:spPr>
          <a:xfrm>
            <a:off x="173797" y="8558552"/>
            <a:ext cx="5029200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>
              <a:defRPr sz="2300"/>
            </a:lvl1pPr>
          </a:lstStyle>
          <a:p>
            <a:pPr algn="ctr"/>
            <a:r>
              <a:rPr lang="en-IN" dirty="0"/>
              <a:t>👤 </a:t>
            </a:r>
            <a:r>
              <a:rPr lang="en-IN" b="1" dirty="0"/>
              <a:t>D.Y. Rao </a:t>
            </a:r>
            <a:r>
              <a:rPr lang="en-IN" dirty="0"/>
              <a:t> </a:t>
            </a:r>
          </a:p>
          <a:p>
            <a:pPr algn="ctr"/>
            <a:r>
              <a:rPr lang="en-IN" dirty="0"/>
              <a:t>(</a:t>
            </a:r>
            <a:r>
              <a:rPr lang="en-IN" dirty="0" err="1"/>
              <a:t>Presentation&amp;Recommendations</a:t>
            </a:r>
            <a:r>
              <a:rPr lang="en-IN" dirty="0"/>
              <a:t>)</a:t>
            </a:r>
            <a:br>
              <a:rPr lang="en-IN" dirty="0"/>
            </a:br>
            <a:r>
              <a:rPr lang="en-IN" dirty="0"/>
              <a:t>📧 </a:t>
            </a:r>
            <a:r>
              <a:rPr lang="en-IN" dirty="0">
                <a:hlinkClick r:id="rId2"/>
              </a:rPr>
              <a:t>raocareerpath@gmail.com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2D5C82-127D-3D69-754D-D95B14C15B38}"/>
              </a:ext>
            </a:extLst>
          </p:cNvPr>
          <p:cNvSpPr txBox="1"/>
          <p:nvPr/>
        </p:nvSpPr>
        <p:spPr>
          <a:xfrm>
            <a:off x="13746310" y="8558552"/>
            <a:ext cx="4276725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300" dirty="0"/>
              <a:t>👤 </a:t>
            </a:r>
            <a:r>
              <a:rPr lang="en-IN" sz="2300" b="1" dirty="0"/>
              <a:t>Swaroop Kumar</a:t>
            </a:r>
            <a:r>
              <a:rPr lang="en-IN" sz="2300" dirty="0"/>
              <a:t> </a:t>
            </a:r>
          </a:p>
          <a:p>
            <a:r>
              <a:rPr lang="en-IN" sz="2300" dirty="0"/>
              <a:t>(Insights &amp; Documentation)</a:t>
            </a:r>
            <a:br>
              <a:rPr lang="en-IN" sz="2300" dirty="0"/>
            </a:br>
            <a:r>
              <a:rPr lang="en-IN" sz="2300" dirty="0"/>
              <a:t>📧</a:t>
            </a:r>
            <a:r>
              <a:rPr lang="en-IN" sz="2000" dirty="0">
                <a:hlinkClick r:id="rId3"/>
              </a:rPr>
              <a:t>kswaroopkumar67@gmail.com</a:t>
            </a:r>
            <a:endParaRPr lang="en-IN" sz="2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60BF6C-A777-C34B-B7A7-16564FF7CD35}"/>
              </a:ext>
            </a:extLst>
          </p:cNvPr>
          <p:cNvSpPr txBox="1"/>
          <p:nvPr/>
        </p:nvSpPr>
        <p:spPr>
          <a:xfrm>
            <a:off x="5012293" y="8558552"/>
            <a:ext cx="4086225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>
              <a:defRPr sz="2300"/>
            </a:lvl1pPr>
          </a:lstStyle>
          <a:p>
            <a:pPr algn="ctr"/>
            <a:r>
              <a:rPr lang="en-IN" dirty="0"/>
              <a:t>👤 </a:t>
            </a:r>
            <a:r>
              <a:rPr lang="en-IN" b="1" dirty="0" err="1"/>
              <a:t>Rehan</a:t>
            </a:r>
            <a:r>
              <a:rPr lang="en-IN" dirty="0"/>
              <a:t>                (Visualization &amp; Charts)</a:t>
            </a:r>
            <a:br>
              <a:rPr lang="en-IN" dirty="0"/>
            </a:br>
            <a:r>
              <a:rPr lang="en-IN" dirty="0"/>
              <a:t>📧 </a:t>
            </a:r>
            <a:r>
              <a:rPr lang="en-IN" dirty="0">
                <a:hlinkClick r:id="rId4"/>
              </a:rPr>
              <a:t>rehan733100@gmail.com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6F8E80-4310-FC6C-44D9-7F902F9DE50F}"/>
              </a:ext>
            </a:extLst>
          </p:cNvPr>
          <p:cNvSpPr txBox="1"/>
          <p:nvPr/>
        </p:nvSpPr>
        <p:spPr>
          <a:xfrm>
            <a:off x="8986837" y="8558552"/>
            <a:ext cx="4561333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kern="0"/>
            </a:defPPr>
            <a:lvl1pPr algn="ctr">
              <a:defRPr sz="2300"/>
            </a:lvl1pPr>
          </a:lstStyle>
          <a:p>
            <a:r>
              <a:rPr lang="en-IN" dirty="0"/>
              <a:t>👤 Nadeem </a:t>
            </a:r>
          </a:p>
          <a:p>
            <a:r>
              <a:rPr lang="en-IN" dirty="0"/>
              <a:t>(Data Analysis)</a:t>
            </a:r>
            <a:br>
              <a:rPr lang="en-IN" dirty="0"/>
            </a:br>
            <a:r>
              <a:rPr lang="en-IN" dirty="0"/>
              <a:t>📧</a:t>
            </a:r>
            <a:r>
              <a:rPr lang="en-IN" dirty="0">
                <a:hlinkClick r:id="rId5"/>
              </a:rPr>
              <a:t>nadeemnaduu617@gmail.com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F13954-1998-9CE9-4C77-58152A38D286}"/>
              </a:ext>
            </a:extLst>
          </p:cNvPr>
          <p:cNvSpPr txBox="1"/>
          <p:nvPr/>
        </p:nvSpPr>
        <p:spPr>
          <a:xfrm>
            <a:off x="762000" y="1968219"/>
            <a:ext cx="16459200" cy="2461315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  <a:lvl1pPr marL="12700" marR="5080">
              <a:lnSpc>
                <a:spcPct val="114999"/>
              </a:lnSpc>
              <a:spcBef>
                <a:spcPts val="100"/>
              </a:spcBef>
              <a:defRPr sz="3200"/>
            </a:lvl1pPr>
          </a:lstStyle>
          <a:p>
            <a:r>
              <a:rPr lang="en-US" sz="2800" dirty="0">
                <a:latin typeface="+mn-lt"/>
              </a:rPr>
              <a:t>We are a passionate and dedicated team that came together to analyze real-life financial data.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Using tools like Excel, Pivot Tables, and Charts, we explored spending patterns to solve money management problems.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Each member contributed equally by taking up specific responsibilities and working collaboratively.</a:t>
            </a:r>
            <a:br>
              <a:rPr lang="en-US" sz="2800" dirty="0">
                <a:latin typeface="+mn-lt"/>
              </a:rPr>
            </a:br>
            <a:r>
              <a:rPr lang="en-US" sz="2800" dirty="0">
                <a:latin typeface="+mn-lt"/>
              </a:rPr>
              <a:t>Through teamwork and brainstorming, we turned raw data into meaningful insights and practical solutions.</a:t>
            </a:r>
            <a:endParaRPr lang="en-IN" sz="2800" dirty="0">
              <a:latin typeface="+mn-lt"/>
            </a:endParaRPr>
          </a:p>
        </p:txBody>
      </p:sp>
      <p:sp>
        <p:nvSpPr>
          <p:cNvPr id="15" name="object 2"/>
          <p:cNvSpPr txBox="1"/>
          <p:nvPr/>
        </p:nvSpPr>
        <p:spPr>
          <a:xfrm>
            <a:off x="1905000" y="310029"/>
            <a:ext cx="11658600" cy="126085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0" tIns="227965" rIns="0" bIns="0" rtlCol="0">
            <a:spAutoFit/>
          </a:bodyPr>
          <a:lstStyle/>
          <a:p>
            <a:pPr marL="12700" marR="5080" algn="ctr">
              <a:lnSpc>
                <a:spcPts val="7880"/>
              </a:lnSpc>
              <a:spcBef>
                <a:spcPts val="1795"/>
              </a:spcBef>
            </a:pPr>
            <a:r>
              <a:rPr lang="en-IN" sz="8000" b="1" spc="-25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Our</a:t>
            </a:r>
            <a:r>
              <a:rPr lang="en-IN" sz="8000" b="1" spc="-25" dirty="0">
                <a:solidFill>
                  <a:srgbClr val="20575B"/>
                </a:solidFill>
                <a:latin typeface="Calibri"/>
                <a:cs typeface="Calibri"/>
              </a:rPr>
              <a:t> </a:t>
            </a:r>
            <a:r>
              <a:rPr lang="en-IN" sz="8000" b="1" spc="-20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cs typeface="Calibri"/>
              </a:rPr>
              <a:t>Team</a:t>
            </a:r>
            <a:endParaRPr lang="en-IN" sz="8000" b="1" dirty="0">
              <a:solidFill>
                <a:schemeClr val="tx1">
                  <a:lumMod val="85000"/>
                  <a:lumOff val="15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B887EB8-27F0-A21B-F13A-838E7DF9608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476" y="5781877"/>
            <a:ext cx="2283124" cy="25206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D73C511-5C47-93CE-03C3-723FEC4D33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8" t="403" r="-3348" b="-403"/>
          <a:stretch/>
        </p:blipFill>
        <p:spPr>
          <a:xfrm>
            <a:off x="10086402" y="5850510"/>
            <a:ext cx="2362201" cy="249333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E501BFA-68FA-947C-C027-B92B9332470D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4329" y="5857467"/>
            <a:ext cx="2362201" cy="2459343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329C985-706B-C817-906C-B2553F6AA5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117" y="5906524"/>
            <a:ext cx="2818633" cy="259713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27055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1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15206980" y="7324725"/>
            <a:ext cx="3081020" cy="2962275"/>
          </a:xfrm>
          <a:custGeom>
            <a:avLst/>
            <a:gdLst/>
            <a:ahLst/>
            <a:cxnLst/>
            <a:rect l="l" t="t" r="r" b="b"/>
            <a:pathLst>
              <a:path w="3081019" h="2962275">
                <a:moveTo>
                  <a:pt x="2441490" y="240974"/>
                </a:moveTo>
                <a:lnTo>
                  <a:pt x="1511628" y="240974"/>
                </a:lnTo>
                <a:lnTo>
                  <a:pt x="1539940" y="203901"/>
                </a:lnTo>
                <a:lnTo>
                  <a:pt x="1570472" y="169918"/>
                </a:lnTo>
                <a:lnTo>
                  <a:pt x="1603032" y="139023"/>
                </a:lnTo>
                <a:lnTo>
                  <a:pt x="1637426" y="111219"/>
                </a:lnTo>
                <a:lnTo>
                  <a:pt x="1673462" y="86503"/>
                </a:lnTo>
                <a:lnTo>
                  <a:pt x="1710946" y="64877"/>
                </a:lnTo>
                <a:lnTo>
                  <a:pt x="1749686" y="46341"/>
                </a:lnTo>
                <a:lnTo>
                  <a:pt x="1789487" y="30894"/>
                </a:lnTo>
                <a:lnTo>
                  <a:pt x="1830158" y="18536"/>
                </a:lnTo>
                <a:lnTo>
                  <a:pt x="1871504" y="9268"/>
                </a:lnTo>
                <a:lnTo>
                  <a:pt x="1913333" y="3089"/>
                </a:lnTo>
                <a:lnTo>
                  <a:pt x="1955452" y="0"/>
                </a:lnTo>
                <a:lnTo>
                  <a:pt x="1997667" y="0"/>
                </a:lnTo>
                <a:lnTo>
                  <a:pt x="2039786" y="3089"/>
                </a:lnTo>
                <a:lnTo>
                  <a:pt x="2081615" y="9268"/>
                </a:lnTo>
                <a:lnTo>
                  <a:pt x="2122961" y="18536"/>
                </a:lnTo>
                <a:lnTo>
                  <a:pt x="2163632" y="30894"/>
                </a:lnTo>
                <a:lnTo>
                  <a:pt x="2203433" y="46341"/>
                </a:lnTo>
                <a:lnTo>
                  <a:pt x="2242172" y="64877"/>
                </a:lnTo>
                <a:lnTo>
                  <a:pt x="2279657" y="86503"/>
                </a:lnTo>
                <a:lnTo>
                  <a:pt x="2315692" y="111219"/>
                </a:lnTo>
                <a:lnTo>
                  <a:pt x="2350087" y="139023"/>
                </a:lnTo>
                <a:lnTo>
                  <a:pt x="2382647" y="169918"/>
                </a:lnTo>
                <a:lnTo>
                  <a:pt x="2413179" y="203901"/>
                </a:lnTo>
                <a:lnTo>
                  <a:pt x="2441490" y="240974"/>
                </a:lnTo>
                <a:close/>
              </a:path>
              <a:path w="3081019" h="2962275">
                <a:moveTo>
                  <a:pt x="3081010" y="2961896"/>
                </a:moveTo>
                <a:lnTo>
                  <a:pt x="263329" y="2961896"/>
                </a:lnTo>
                <a:lnTo>
                  <a:pt x="254475" y="2946566"/>
                </a:lnTo>
                <a:lnTo>
                  <a:pt x="236088" y="2908557"/>
                </a:lnTo>
                <a:lnTo>
                  <a:pt x="220517" y="2869253"/>
                </a:lnTo>
                <a:lnTo>
                  <a:pt x="207860" y="2828819"/>
                </a:lnTo>
                <a:lnTo>
                  <a:pt x="198212" y="2787421"/>
                </a:lnTo>
                <a:lnTo>
                  <a:pt x="191671" y="2745227"/>
                </a:lnTo>
                <a:lnTo>
                  <a:pt x="188333" y="2702401"/>
                </a:lnTo>
                <a:lnTo>
                  <a:pt x="188295" y="2659110"/>
                </a:lnTo>
                <a:lnTo>
                  <a:pt x="191652" y="2615520"/>
                </a:lnTo>
                <a:lnTo>
                  <a:pt x="198502" y="2571797"/>
                </a:lnTo>
                <a:lnTo>
                  <a:pt x="208942" y="2528107"/>
                </a:lnTo>
                <a:lnTo>
                  <a:pt x="223067" y="2484616"/>
                </a:lnTo>
                <a:lnTo>
                  <a:pt x="240974" y="2441490"/>
                </a:lnTo>
                <a:lnTo>
                  <a:pt x="203901" y="2413091"/>
                </a:lnTo>
                <a:lnTo>
                  <a:pt x="169918" y="2382486"/>
                </a:lnTo>
                <a:lnTo>
                  <a:pt x="139023" y="2349866"/>
                </a:lnTo>
                <a:lnTo>
                  <a:pt x="111219" y="2315424"/>
                </a:lnTo>
                <a:lnTo>
                  <a:pt x="86503" y="2279353"/>
                </a:lnTo>
                <a:lnTo>
                  <a:pt x="64877" y="2241843"/>
                </a:lnTo>
                <a:lnTo>
                  <a:pt x="46341" y="2203089"/>
                </a:lnTo>
                <a:lnTo>
                  <a:pt x="30894" y="2163280"/>
                </a:lnTo>
                <a:lnTo>
                  <a:pt x="18536" y="2122611"/>
                </a:lnTo>
                <a:lnTo>
                  <a:pt x="9268" y="2081273"/>
                </a:lnTo>
                <a:lnTo>
                  <a:pt x="3089" y="2039458"/>
                </a:lnTo>
                <a:lnTo>
                  <a:pt x="0" y="1997359"/>
                </a:lnTo>
                <a:lnTo>
                  <a:pt x="0" y="1955167"/>
                </a:lnTo>
                <a:lnTo>
                  <a:pt x="3089" y="1913076"/>
                </a:lnTo>
                <a:lnTo>
                  <a:pt x="9268" y="1871276"/>
                </a:lnTo>
                <a:lnTo>
                  <a:pt x="18536" y="1829961"/>
                </a:lnTo>
                <a:lnTo>
                  <a:pt x="30894" y="1789322"/>
                </a:lnTo>
                <a:lnTo>
                  <a:pt x="46341" y="1749552"/>
                </a:lnTo>
                <a:lnTo>
                  <a:pt x="64877" y="1710842"/>
                </a:lnTo>
                <a:lnTo>
                  <a:pt x="86503" y="1673386"/>
                </a:lnTo>
                <a:lnTo>
                  <a:pt x="111219" y="1637375"/>
                </a:lnTo>
                <a:lnTo>
                  <a:pt x="139023" y="1603002"/>
                </a:lnTo>
                <a:lnTo>
                  <a:pt x="169918" y="1570458"/>
                </a:lnTo>
                <a:lnTo>
                  <a:pt x="203901" y="1539936"/>
                </a:lnTo>
                <a:lnTo>
                  <a:pt x="240974" y="1511628"/>
                </a:lnTo>
                <a:lnTo>
                  <a:pt x="223067" y="1468502"/>
                </a:lnTo>
                <a:lnTo>
                  <a:pt x="208942" y="1425012"/>
                </a:lnTo>
                <a:lnTo>
                  <a:pt x="198502" y="1381322"/>
                </a:lnTo>
                <a:lnTo>
                  <a:pt x="191652" y="1337599"/>
                </a:lnTo>
                <a:lnTo>
                  <a:pt x="188295" y="1294009"/>
                </a:lnTo>
                <a:lnTo>
                  <a:pt x="188333" y="1250718"/>
                </a:lnTo>
                <a:lnTo>
                  <a:pt x="191671" y="1207892"/>
                </a:lnTo>
                <a:lnTo>
                  <a:pt x="198212" y="1165697"/>
                </a:lnTo>
                <a:lnTo>
                  <a:pt x="207860" y="1124300"/>
                </a:lnTo>
                <a:lnTo>
                  <a:pt x="220517" y="1083866"/>
                </a:lnTo>
                <a:lnTo>
                  <a:pt x="236088" y="1044562"/>
                </a:lnTo>
                <a:lnTo>
                  <a:pt x="254475" y="1006553"/>
                </a:lnTo>
                <a:lnTo>
                  <a:pt x="275583" y="970006"/>
                </a:lnTo>
                <a:lnTo>
                  <a:pt x="299314" y="935087"/>
                </a:lnTo>
                <a:lnTo>
                  <a:pt x="325573" y="901961"/>
                </a:lnTo>
                <a:lnTo>
                  <a:pt x="354262" y="870795"/>
                </a:lnTo>
                <a:lnTo>
                  <a:pt x="385285" y="841756"/>
                </a:lnTo>
                <a:lnTo>
                  <a:pt x="418545" y="815008"/>
                </a:lnTo>
                <a:lnTo>
                  <a:pt x="453946" y="790719"/>
                </a:lnTo>
                <a:lnTo>
                  <a:pt x="491392" y="769054"/>
                </a:lnTo>
                <a:lnTo>
                  <a:pt x="530785" y="750179"/>
                </a:lnTo>
                <a:lnTo>
                  <a:pt x="572030" y="734261"/>
                </a:lnTo>
                <a:lnTo>
                  <a:pt x="615029" y="721465"/>
                </a:lnTo>
                <a:lnTo>
                  <a:pt x="659687" y="711958"/>
                </a:lnTo>
                <a:lnTo>
                  <a:pt x="705906" y="705906"/>
                </a:lnTo>
                <a:lnTo>
                  <a:pt x="711958" y="659687"/>
                </a:lnTo>
                <a:lnTo>
                  <a:pt x="721465" y="615029"/>
                </a:lnTo>
                <a:lnTo>
                  <a:pt x="734261" y="572030"/>
                </a:lnTo>
                <a:lnTo>
                  <a:pt x="750179" y="530785"/>
                </a:lnTo>
                <a:lnTo>
                  <a:pt x="769054" y="491392"/>
                </a:lnTo>
                <a:lnTo>
                  <a:pt x="790719" y="453946"/>
                </a:lnTo>
                <a:lnTo>
                  <a:pt x="815008" y="418545"/>
                </a:lnTo>
                <a:lnTo>
                  <a:pt x="841756" y="385285"/>
                </a:lnTo>
                <a:lnTo>
                  <a:pt x="870795" y="354262"/>
                </a:lnTo>
                <a:lnTo>
                  <a:pt x="901961" y="325573"/>
                </a:lnTo>
                <a:lnTo>
                  <a:pt x="935087" y="299314"/>
                </a:lnTo>
                <a:lnTo>
                  <a:pt x="970006" y="275583"/>
                </a:lnTo>
                <a:lnTo>
                  <a:pt x="1006553" y="254475"/>
                </a:lnTo>
                <a:lnTo>
                  <a:pt x="1044562" y="236088"/>
                </a:lnTo>
                <a:lnTo>
                  <a:pt x="1083866" y="220517"/>
                </a:lnTo>
                <a:lnTo>
                  <a:pt x="1124300" y="207860"/>
                </a:lnTo>
                <a:lnTo>
                  <a:pt x="1165697" y="198212"/>
                </a:lnTo>
                <a:lnTo>
                  <a:pt x="1208137" y="191652"/>
                </a:lnTo>
                <a:lnTo>
                  <a:pt x="1251212" y="188295"/>
                </a:lnTo>
                <a:lnTo>
                  <a:pt x="1294009" y="188295"/>
                </a:lnTo>
                <a:lnTo>
                  <a:pt x="1337599" y="191652"/>
                </a:lnTo>
                <a:lnTo>
                  <a:pt x="1381322" y="198502"/>
                </a:lnTo>
                <a:lnTo>
                  <a:pt x="1425012" y="208942"/>
                </a:lnTo>
                <a:lnTo>
                  <a:pt x="1468503" y="223067"/>
                </a:lnTo>
                <a:lnTo>
                  <a:pt x="1511628" y="240974"/>
                </a:lnTo>
                <a:lnTo>
                  <a:pt x="2918657" y="240974"/>
                </a:lnTo>
                <a:lnTo>
                  <a:pt x="2983113" y="275583"/>
                </a:lnTo>
                <a:lnTo>
                  <a:pt x="3018032" y="299314"/>
                </a:lnTo>
                <a:lnTo>
                  <a:pt x="3051158" y="325573"/>
                </a:lnTo>
                <a:lnTo>
                  <a:pt x="3081010" y="353053"/>
                </a:lnTo>
                <a:lnTo>
                  <a:pt x="3081010" y="2961896"/>
                </a:lnTo>
                <a:close/>
              </a:path>
              <a:path w="3081019" h="2962275">
                <a:moveTo>
                  <a:pt x="2918657" y="240974"/>
                </a:moveTo>
                <a:lnTo>
                  <a:pt x="2441490" y="240974"/>
                </a:lnTo>
                <a:lnTo>
                  <a:pt x="2484616" y="223067"/>
                </a:lnTo>
                <a:lnTo>
                  <a:pt x="2528107" y="208942"/>
                </a:lnTo>
                <a:lnTo>
                  <a:pt x="2571797" y="198502"/>
                </a:lnTo>
                <a:lnTo>
                  <a:pt x="2615520" y="191652"/>
                </a:lnTo>
                <a:lnTo>
                  <a:pt x="2659110" y="188295"/>
                </a:lnTo>
                <a:lnTo>
                  <a:pt x="2701906" y="188295"/>
                </a:lnTo>
                <a:lnTo>
                  <a:pt x="2744981" y="191652"/>
                </a:lnTo>
                <a:lnTo>
                  <a:pt x="2787421" y="198212"/>
                </a:lnTo>
                <a:lnTo>
                  <a:pt x="2828819" y="207860"/>
                </a:lnTo>
                <a:lnTo>
                  <a:pt x="2869252" y="220517"/>
                </a:lnTo>
                <a:lnTo>
                  <a:pt x="2908557" y="236088"/>
                </a:lnTo>
                <a:lnTo>
                  <a:pt x="2918657" y="240974"/>
                </a:lnTo>
                <a:close/>
              </a:path>
            </a:pathLst>
          </a:custGeom>
          <a:solidFill>
            <a:srgbClr val="33858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80128" y="0"/>
            <a:ext cx="3953510" cy="2247265"/>
          </a:xfrm>
          <a:custGeom>
            <a:avLst/>
            <a:gdLst/>
            <a:ahLst/>
            <a:cxnLst/>
            <a:rect l="l" t="t" r="r" b="b"/>
            <a:pathLst>
              <a:path w="3953509" h="2247265">
                <a:moveTo>
                  <a:pt x="1997359" y="2247213"/>
                </a:moveTo>
                <a:lnTo>
                  <a:pt x="1955167" y="2247213"/>
                </a:lnTo>
                <a:lnTo>
                  <a:pt x="1913076" y="2244123"/>
                </a:lnTo>
                <a:lnTo>
                  <a:pt x="1871276" y="2237944"/>
                </a:lnTo>
                <a:lnTo>
                  <a:pt x="1829961" y="2228676"/>
                </a:lnTo>
                <a:lnTo>
                  <a:pt x="1789322" y="2216319"/>
                </a:lnTo>
                <a:lnTo>
                  <a:pt x="1749552" y="2200871"/>
                </a:lnTo>
                <a:lnTo>
                  <a:pt x="1710842" y="2182335"/>
                </a:lnTo>
                <a:lnTo>
                  <a:pt x="1673386" y="2160709"/>
                </a:lnTo>
                <a:lnTo>
                  <a:pt x="1637375" y="2135994"/>
                </a:lnTo>
                <a:lnTo>
                  <a:pt x="1603002" y="2108189"/>
                </a:lnTo>
                <a:lnTo>
                  <a:pt x="1570458" y="2077295"/>
                </a:lnTo>
                <a:lnTo>
                  <a:pt x="1539936" y="2043311"/>
                </a:lnTo>
                <a:lnTo>
                  <a:pt x="1511628" y="2006238"/>
                </a:lnTo>
                <a:lnTo>
                  <a:pt x="1468502" y="2024145"/>
                </a:lnTo>
                <a:lnTo>
                  <a:pt x="1425012" y="2038270"/>
                </a:lnTo>
                <a:lnTo>
                  <a:pt x="1381322" y="2048710"/>
                </a:lnTo>
                <a:lnTo>
                  <a:pt x="1337599" y="2055560"/>
                </a:lnTo>
                <a:lnTo>
                  <a:pt x="1294009" y="2058917"/>
                </a:lnTo>
                <a:lnTo>
                  <a:pt x="1250718" y="2058879"/>
                </a:lnTo>
                <a:lnTo>
                  <a:pt x="1207892" y="2055541"/>
                </a:lnTo>
                <a:lnTo>
                  <a:pt x="1165697" y="2049000"/>
                </a:lnTo>
                <a:lnTo>
                  <a:pt x="1124300" y="2039352"/>
                </a:lnTo>
                <a:lnTo>
                  <a:pt x="1083866" y="2026695"/>
                </a:lnTo>
                <a:lnTo>
                  <a:pt x="1044562" y="2011124"/>
                </a:lnTo>
                <a:lnTo>
                  <a:pt x="1006553" y="1992737"/>
                </a:lnTo>
                <a:lnTo>
                  <a:pt x="970006" y="1971629"/>
                </a:lnTo>
                <a:lnTo>
                  <a:pt x="935086" y="1947898"/>
                </a:lnTo>
                <a:lnTo>
                  <a:pt x="901961" y="1921639"/>
                </a:lnTo>
                <a:lnTo>
                  <a:pt x="870795" y="1892950"/>
                </a:lnTo>
                <a:lnTo>
                  <a:pt x="841756" y="1861928"/>
                </a:lnTo>
                <a:lnTo>
                  <a:pt x="815008" y="1828667"/>
                </a:lnTo>
                <a:lnTo>
                  <a:pt x="790719" y="1793266"/>
                </a:lnTo>
                <a:lnTo>
                  <a:pt x="769054" y="1755820"/>
                </a:lnTo>
                <a:lnTo>
                  <a:pt x="750179" y="1716427"/>
                </a:lnTo>
                <a:lnTo>
                  <a:pt x="734261" y="1675182"/>
                </a:lnTo>
                <a:lnTo>
                  <a:pt x="721465" y="1632183"/>
                </a:lnTo>
                <a:lnTo>
                  <a:pt x="711958" y="1587526"/>
                </a:lnTo>
                <a:lnTo>
                  <a:pt x="705905" y="1541307"/>
                </a:lnTo>
                <a:lnTo>
                  <a:pt x="659686" y="1535254"/>
                </a:lnTo>
                <a:lnTo>
                  <a:pt x="615029" y="1525747"/>
                </a:lnTo>
                <a:lnTo>
                  <a:pt x="572030" y="1512951"/>
                </a:lnTo>
                <a:lnTo>
                  <a:pt x="530785" y="1497033"/>
                </a:lnTo>
                <a:lnTo>
                  <a:pt x="491392" y="1478158"/>
                </a:lnTo>
                <a:lnTo>
                  <a:pt x="453946" y="1456493"/>
                </a:lnTo>
                <a:lnTo>
                  <a:pt x="418545" y="1432204"/>
                </a:lnTo>
                <a:lnTo>
                  <a:pt x="385285" y="1405456"/>
                </a:lnTo>
                <a:lnTo>
                  <a:pt x="354262" y="1376417"/>
                </a:lnTo>
                <a:lnTo>
                  <a:pt x="325573" y="1345251"/>
                </a:lnTo>
                <a:lnTo>
                  <a:pt x="299314" y="1312126"/>
                </a:lnTo>
                <a:lnTo>
                  <a:pt x="275583" y="1277206"/>
                </a:lnTo>
                <a:lnTo>
                  <a:pt x="254475" y="1240659"/>
                </a:lnTo>
                <a:lnTo>
                  <a:pt x="236088" y="1202650"/>
                </a:lnTo>
                <a:lnTo>
                  <a:pt x="220517" y="1163346"/>
                </a:lnTo>
                <a:lnTo>
                  <a:pt x="207860" y="1122912"/>
                </a:lnTo>
                <a:lnTo>
                  <a:pt x="198212" y="1081515"/>
                </a:lnTo>
                <a:lnTo>
                  <a:pt x="191671" y="1039320"/>
                </a:lnTo>
                <a:lnTo>
                  <a:pt x="188333" y="996494"/>
                </a:lnTo>
                <a:lnTo>
                  <a:pt x="188295" y="953203"/>
                </a:lnTo>
                <a:lnTo>
                  <a:pt x="191652" y="909613"/>
                </a:lnTo>
                <a:lnTo>
                  <a:pt x="198502" y="865890"/>
                </a:lnTo>
                <a:lnTo>
                  <a:pt x="208942" y="822200"/>
                </a:lnTo>
                <a:lnTo>
                  <a:pt x="223067" y="778710"/>
                </a:lnTo>
                <a:lnTo>
                  <a:pt x="240974" y="735584"/>
                </a:lnTo>
                <a:lnTo>
                  <a:pt x="203901" y="707185"/>
                </a:lnTo>
                <a:lnTo>
                  <a:pt x="169918" y="676580"/>
                </a:lnTo>
                <a:lnTo>
                  <a:pt x="139023" y="643960"/>
                </a:lnTo>
                <a:lnTo>
                  <a:pt x="111219" y="609518"/>
                </a:lnTo>
                <a:lnTo>
                  <a:pt x="86503" y="573446"/>
                </a:lnTo>
                <a:lnTo>
                  <a:pt x="64877" y="535937"/>
                </a:lnTo>
                <a:lnTo>
                  <a:pt x="46341" y="497182"/>
                </a:lnTo>
                <a:lnTo>
                  <a:pt x="30894" y="457374"/>
                </a:lnTo>
                <a:lnTo>
                  <a:pt x="18536" y="416705"/>
                </a:lnTo>
                <a:lnTo>
                  <a:pt x="9268" y="375367"/>
                </a:lnTo>
                <a:lnTo>
                  <a:pt x="3089" y="333552"/>
                </a:lnTo>
                <a:lnTo>
                  <a:pt x="0" y="291453"/>
                </a:lnTo>
                <a:lnTo>
                  <a:pt x="0" y="249261"/>
                </a:lnTo>
                <a:lnTo>
                  <a:pt x="3089" y="207169"/>
                </a:lnTo>
                <a:lnTo>
                  <a:pt x="9268" y="165370"/>
                </a:lnTo>
                <a:lnTo>
                  <a:pt x="18536" y="124054"/>
                </a:lnTo>
                <a:lnTo>
                  <a:pt x="30894" y="83415"/>
                </a:lnTo>
                <a:lnTo>
                  <a:pt x="46341" y="43645"/>
                </a:lnTo>
                <a:lnTo>
                  <a:pt x="64877" y="4936"/>
                </a:lnTo>
                <a:lnTo>
                  <a:pt x="67727" y="0"/>
                </a:lnTo>
                <a:lnTo>
                  <a:pt x="3885145" y="0"/>
                </a:lnTo>
                <a:lnTo>
                  <a:pt x="3906778" y="44124"/>
                </a:lnTo>
                <a:lnTo>
                  <a:pt x="3922225" y="83932"/>
                </a:lnTo>
                <a:lnTo>
                  <a:pt x="3934582" y="124601"/>
                </a:lnTo>
                <a:lnTo>
                  <a:pt x="3943851" y="165939"/>
                </a:lnTo>
                <a:lnTo>
                  <a:pt x="3950030" y="207754"/>
                </a:lnTo>
                <a:lnTo>
                  <a:pt x="3953119" y="249853"/>
                </a:lnTo>
                <a:lnTo>
                  <a:pt x="3953119" y="292045"/>
                </a:lnTo>
                <a:lnTo>
                  <a:pt x="3950030" y="334137"/>
                </a:lnTo>
                <a:lnTo>
                  <a:pt x="3943851" y="375936"/>
                </a:lnTo>
                <a:lnTo>
                  <a:pt x="3934582" y="417252"/>
                </a:lnTo>
                <a:lnTo>
                  <a:pt x="3922225" y="457890"/>
                </a:lnTo>
                <a:lnTo>
                  <a:pt x="3906778" y="497661"/>
                </a:lnTo>
                <a:lnTo>
                  <a:pt x="3888241" y="536370"/>
                </a:lnTo>
                <a:lnTo>
                  <a:pt x="3866615" y="573826"/>
                </a:lnTo>
                <a:lnTo>
                  <a:pt x="3841900" y="609837"/>
                </a:lnTo>
                <a:lnTo>
                  <a:pt x="3814095" y="644211"/>
                </a:lnTo>
                <a:lnTo>
                  <a:pt x="3783201" y="676754"/>
                </a:lnTo>
                <a:lnTo>
                  <a:pt x="3749217" y="707276"/>
                </a:lnTo>
                <a:lnTo>
                  <a:pt x="3712144" y="735584"/>
                </a:lnTo>
                <a:lnTo>
                  <a:pt x="3730051" y="778710"/>
                </a:lnTo>
                <a:lnTo>
                  <a:pt x="3744177" y="822201"/>
                </a:lnTo>
                <a:lnTo>
                  <a:pt x="3754616" y="865891"/>
                </a:lnTo>
                <a:lnTo>
                  <a:pt x="3761466" y="909614"/>
                </a:lnTo>
                <a:lnTo>
                  <a:pt x="3764824" y="953204"/>
                </a:lnTo>
                <a:lnTo>
                  <a:pt x="3764785" y="996495"/>
                </a:lnTo>
                <a:lnTo>
                  <a:pt x="3761447" y="1039321"/>
                </a:lnTo>
                <a:lnTo>
                  <a:pt x="3754906" y="1081515"/>
                </a:lnTo>
                <a:lnTo>
                  <a:pt x="3745258" y="1122912"/>
                </a:lnTo>
                <a:lnTo>
                  <a:pt x="3732601" y="1163346"/>
                </a:lnTo>
                <a:lnTo>
                  <a:pt x="3717030" y="1202651"/>
                </a:lnTo>
                <a:lnTo>
                  <a:pt x="3698643" y="1240659"/>
                </a:lnTo>
                <a:lnTo>
                  <a:pt x="3677535" y="1277206"/>
                </a:lnTo>
                <a:lnTo>
                  <a:pt x="3653804" y="1312126"/>
                </a:lnTo>
                <a:lnTo>
                  <a:pt x="3627546" y="1345251"/>
                </a:lnTo>
                <a:lnTo>
                  <a:pt x="3598857" y="1376417"/>
                </a:lnTo>
                <a:lnTo>
                  <a:pt x="3567834" y="1405457"/>
                </a:lnTo>
                <a:lnTo>
                  <a:pt x="3534573" y="1432204"/>
                </a:lnTo>
                <a:lnTo>
                  <a:pt x="3499172" y="1456493"/>
                </a:lnTo>
                <a:lnTo>
                  <a:pt x="3461727" y="1478158"/>
                </a:lnTo>
                <a:lnTo>
                  <a:pt x="3422333" y="1497033"/>
                </a:lnTo>
                <a:lnTo>
                  <a:pt x="3381089" y="1512951"/>
                </a:lnTo>
                <a:lnTo>
                  <a:pt x="3338089" y="1525747"/>
                </a:lnTo>
                <a:lnTo>
                  <a:pt x="3293432" y="1535254"/>
                </a:lnTo>
                <a:lnTo>
                  <a:pt x="3247213" y="1541307"/>
                </a:lnTo>
                <a:lnTo>
                  <a:pt x="3241160" y="1587613"/>
                </a:lnTo>
                <a:lnTo>
                  <a:pt x="3231653" y="1632344"/>
                </a:lnTo>
                <a:lnTo>
                  <a:pt x="3218858" y="1675403"/>
                </a:lnTo>
                <a:lnTo>
                  <a:pt x="3202939" y="1716695"/>
                </a:lnTo>
                <a:lnTo>
                  <a:pt x="3184065" y="1756124"/>
                </a:lnTo>
                <a:lnTo>
                  <a:pt x="3162399" y="1793595"/>
                </a:lnTo>
                <a:lnTo>
                  <a:pt x="3138110" y="1829012"/>
                </a:lnTo>
                <a:lnTo>
                  <a:pt x="3111363" y="1862279"/>
                </a:lnTo>
                <a:lnTo>
                  <a:pt x="3082323" y="1893300"/>
                </a:lnTo>
                <a:lnTo>
                  <a:pt x="3051157" y="1921981"/>
                </a:lnTo>
                <a:lnTo>
                  <a:pt x="3018032" y="1948225"/>
                </a:lnTo>
                <a:lnTo>
                  <a:pt x="2983113" y="1971937"/>
                </a:lnTo>
                <a:lnTo>
                  <a:pt x="2946565" y="1993021"/>
                </a:lnTo>
                <a:lnTo>
                  <a:pt x="2908557" y="2011381"/>
                </a:lnTo>
                <a:lnTo>
                  <a:pt x="2869252" y="2026923"/>
                </a:lnTo>
                <a:lnTo>
                  <a:pt x="2828819" y="2039549"/>
                </a:lnTo>
                <a:lnTo>
                  <a:pt x="2787421" y="2049165"/>
                </a:lnTo>
                <a:lnTo>
                  <a:pt x="2745227" y="2055675"/>
                </a:lnTo>
                <a:lnTo>
                  <a:pt x="2702401" y="2058983"/>
                </a:lnTo>
                <a:lnTo>
                  <a:pt x="2659110" y="2058993"/>
                </a:lnTo>
                <a:lnTo>
                  <a:pt x="2615520" y="2055611"/>
                </a:lnTo>
                <a:lnTo>
                  <a:pt x="2571797" y="2048740"/>
                </a:lnTo>
                <a:lnTo>
                  <a:pt x="2528107" y="2038284"/>
                </a:lnTo>
                <a:lnTo>
                  <a:pt x="2484616" y="2024149"/>
                </a:lnTo>
                <a:lnTo>
                  <a:pt x="2441490" y="2006238"/>
                </a:lnTo>
                <a:lnTo>
                  <a:pt x="2413091" y="2043311"/>
                </a:lnTo>
                <a:lnTo>
                  <a:pt x="2382486" y="2077295"/>
                </a:lnTo>
                <a:lnTo>
                  <a:pt x="2349866" y="2108189"/>
                </a:lnTo>
                <a:lnTo>
                  <a:pt x="2315424" y="2135994"/>
                </a:lnTo>
                <a:lnTo>
                  <a:pt x="2279353" y="2160709"/>
                </a:lnTo>
                <a:lnTo>
                  <a:pt x="2241843" y="2182335"/>
                </a:lnTo>
                <a:lnTo>
                  <a:pt x="2203089" y="2200871"/>
                </a:lnTo>
                <a:lnTo>
                  <a:pt x="2163280" y="2216319"/>
                </a:lnTo>
                <a:lnTo>
                  <a:pt x="2122611" y="2228676"/>
                </a:lnTo>
                <a:lnTo>
                  <a:pt x="2081273" y="2237944"/>
                </a:lnTo>
                <a:lnTo>
                  <a:pt x="2039458" y="2244123"/>
                </a:lnTo>
                <a:lnTo>
                  <a:pt x="1997359" y="2247213"/>
                </a:lnTo>
                <a:close/>
              </a:path>
            </a:pathLst>
          </a:custGeom>
          <a:solidFill>
            <a:srgbClr val="33858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4338" name="Picture 2" descr="ANUDIP FOUNDATION FOR SOCIAL WELFARE-West Bengal- CSR Organization profile">
            <a:extLst>
              <a:ext uri="{FF2B5EF4-FFF2-40B4-BE49-F238E27FC236}">
                <a16:creationId xmlns:a16="http://schemas.microsoft.com/office/drawing/2014/main" id="{2B79D1AF-1477-9F5C-3CF1-BF1FD2F936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1" y="7124701"/>
            <a:ext cx="5825048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object 5"/>
          <p:cNvSpPr txBox="1">
            <a:spLocks/>
          </p:cNvSpPr>
          <p:nvPr/>
        </p:nvSpPr>
        <p:spPr>
          <a:xfrm>
            <a:off x="76200" y="3467100"/>
            <a:ext cx="18288000" cy="3041858"/>
          </a:xfrm>
          <a:prstGeom prst="rect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vert="horz" wrap="square" lIns="0" tIns="616585" rIns="0" bIns="0" rtlCol="0">
            <a:spAutoFit/>
          </a:bodyPr>
          <a:lstStyle>
            <a:lvl1pPr>
              <a:defRPr sz="6650" b="0" i="0">
                <a:solidFill>
                  <a:srgbClr val="20575B"/>
                </a:solidFill>
                <a:latin typeface="Calibri"/>
                <a:ea typeface="+mn-ea"/>
                <a:cs typeface="Calibri"/>
              </a:defRPr>
            </a:lvl1pPr>
            <a:lvl2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marR="5080" algn="ctr">
              <a:lnSpc>
                <a:spcPct val="78800"/>
              </a:lnSpc>
              <a:spcBef>
                <a:spcPts val="4855"/>
              </a:spcBef>
            </a:pPr>
            <a:r>
              <a:rPr lang="en-IN" sz="19900" b="1" spc="3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MT"/>
                <a:cs typeface="Arial MT"/>
              </a:rPr>
              <a:t>THANK YOU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wdDnDiag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2"/>
          <p:cNvSpPr txBox="1">
            <a:spLocks noGrp="1"/>
          </p:cNvSpPr>
          <p:nvPr>
            <p:ph type="title"/>
          </p:nvPr>
        </p:nvSpPr>
        <p:spPr>
          <a:xfrm>
            <a:off x="453598" y="193100"/>
            <a:ext cx="17076003" cy="126085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0" tIns="227965" rIns="0" bIns="0" rtlCol="0">
            <a:spAutoFit/>
          </a:bodyPr>
          <a:lstStyle/>
          <a:p>
            <a:pPr marL="12700" marR="5080" algn="ctr">
              <a:lnSpc>
                <a:spcPts val="7880"/>
              </a:lnSpc>
              <a:spcBef>
                <a:spcPts val="1795"/>
              </a:spcBef>
            </a:pPr>
            <a:r>
              <a:rPr b="1" spc="-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</a:t>
            </a:r>
            <a:r>
              <a:rPr lang="en-IN" b="1" spc="-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spc="-25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8AE02-924B-BA86-7EBE-E7026C8C70C8}"/>
              </a:ext>
            </a:extLst>
          </p:cNvPr>
          <p:cNvSpPr txBox="1"/>
          <p:nvPr/>
        </p:nvSpPr>
        <p:spPr>
          <a:xfrm>
            <a:off x="609600" y="2208900"/>
            <a:ext cx="9817100" cy="6920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en-US" sz="3600" b="1" i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‘In today’s world, financial planning is essential’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DAEDE21-1B17-4F32-5227-868D9DA76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0400" y="1827180"/>
            <a:ext cx="7189144" cy="8134428"/>
          </a:xfrm>
          <a:prstGeom prst="rect">
            <a:avLst/>
          </a:prstGeom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956DC7F-F01A-0618-3ED7-EA800ADFA58C}"/>
              </a:ext>
            </a:extLst>
          </p:cNvPr>
          <p:cNvSpPr txBox="1"/>
          <p:nvPr/>
        </p:nvSpPr>
        <p:spPr>
          <a:xfrm>
            <a:off x="609600" y="3543998"/>
            <a:ext cx="9067800" cy="167853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0" tIns="12700" rIns="0" bIns="0" rtlCol="0">
            <a:spAutoFit/>
          </a:bodyPr>
          <a:lstStyle>
            <a:lvl1pPr marL="12700" marR="5080" algn="l">
              <a:lnSpc>
                <a:spcPct val="114999"/>
              </a:lnSpc>
              <a:spcBef>
                <a:spcPts val="100"/>
              </a:spcBef>
              <a:defRPr sz="3200" b="1" i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Our project focuses on Nitin, a graphic designer who earns ₹15,000/month but struggles to save for his scooter.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3ADBE7-F7B6-6A70-0C2B-011B628AAFFC}"/>
              </a:ext>
            </a:extLst>
          </p:cNvPr>
          <p:cNvSpPr txBox="1"/>
          <p:nvPr/>
        </p:nvSpPr>
        <p:spPr>
          <a:xfrm>
            <a:off x="609600" y="5621435"/>
            <a:ext cx="8382000" cy="54591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  <a:lvl1pPr marL="12700" marR="5080" algn="l">
              <a:lnSpc>
                <a:spcPct val="114999"/>
              </a:lnSpc>
              <a:spcBef>
                <a:spcPts val="100"/>
              </a:spcBef>
              <a:defRPr sz="3200" b="1" i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By analyzing his monthly and 6-month expenses.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C25DCD-6972-B9B1-FDAA-095172712E05}"/>
              </a:ext>
            </a:extLst>
          </p:cNvPr>
          <p:cNvSpPr txBox="1"/>
          <p:nvPr/>
        </p:nvSpPr>
        <p:spPr>
          <a:xfrm>
            <a:off x="609600" y="6566255"/>
            <a:ext cx="8974372" cy="2362826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  <a:lvl1pPr marL="12700" marR="5080" algn="l">
              <a:lnSpc>
                <a:spcPct val="114999"/>
              </a:lnSpc>
              <a:spcBef>
                <a:spcPts val="100"/>
              </a:spcBef>
              <a:defRPr sz="3200" b="1" i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we aim to:</a:t>
            </a:r>
          </a:p>
          <a:p>
            <a:r>
              <a:rPr lang="en-US" b="0" dirty="0"/>
              <a:t>Identify where most of his money is going</a:t>
            </a:r>
          </a:p>
          <a:p>
            <a:r>
              <a:rPr lang="en-US" b="0" dirty="0"/>
              <a:t>Distinguish essential vs. non-essential spending</a:t>
            </a:r>
          </a:p>
          <a:p>
            <a:r>
              <a:rPr lang="en-US" b="0" dirty="0"/>
              <a:t>Recommend practical savings strategies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1" grpId="0"/>
      <p:bldP spid="23" grpId="0"/>
      <p:bldP spid="2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87241" y="210585"/>
            <a:ext cx="7391400" cy="124328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0" tIns="227965" rIns="0" bIns="0" rtlCol="0">
            <a:spAutoFit/>
          </a:bodyPr>
          <a:lstStyle/>
          <a:p>
            <a:pPr marL="12700" marR="5080" algn="ctr">
              <a:lnSpc>
                <a:spcPts val="7880"/>
              </a:lnSpc>
              <a:spcBef>
                <a:spcPts val="1795"/>
              </a:spcBef>
            </a:pPr>
            <a:r>
              <a:rPr lang="en-IN" b="1" spc="-25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b="1" spc="-25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7358" y="1725078"/>
            <a:ext cx="9337305" cy="8265853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  <a:lvl1pPr marL="12700" marR="5080" algn="l">
              <a:lnSpc>
                <a:spcPct val="114999"/>
              </a:lnSpc>
              <a:spcBef>
                <a:spcPts val="100"/>
              </a:spcBef>
              <a:defRPr sz="3200" b="0" i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4000" dirty="0"/>
              <a:t>Nitin has no savings despite a fixed salary.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He spends frequently on non-essential categories like entertainment, dining out, and shopping.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Without expense tracking, he cannot identify where to cut costs.</a:t>
            </a:r>
          </a:p>
          <a:p>
            <a:pPr>
              <a:lnSpc>
                <a:spcPct val="150000"/>
              </a:lnSpc>
            </a:pPr>
            <a:r>
              <a:rPr lang="en-US" sz="4000" dirty="0"/>
              <a:t>Using data analysis, we can highlight overspending and guide him to achieve his savings goal.</a:t>
            </a:r>
          </a:p>
        </p:txBody>
      </p:sp>
      <p:pic>
        <p:nvPicPr>
          <p:cNvPr id="2053" name="Picture 5" descr="This may contain: an image of money, shoes, and other items in the shape of a circle">
            <a:extLst>
              <a:ext uri="{FF2B5EF4-FFF2-40B4-BE49-F238E27FC236}">
                <a16:creationId xmlns:a16="http://schemas.microsoft.com/office/drawing/2014/main" id="{3EA855A7-01CA-363C-6510-966AC227E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0916" y="419100"/>
            <a:ext cx="3476691" cy="3389434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This may contain: a man with his chin resting on his hand while looking up at the sky and thinking">
            <a:extLst>
              <a:ext uri="{FF2B5EF4-FFF2-40B4-BE49-F238E27FC236}">
                <a16:creationId xmlns:a16="http://schemas.microsoft.com/office/drawing/2014/main" id="{6061AC44-DE31-486C-FC3C-E20077A19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0800" y="6010364"/>
            <a:ext cx="4010615" cy="401061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9E2E6EFD-9F17-92B1-D6A6-DFC40AC5380B}"/>
              </a:ext>
            </a:extLst>
          </p:cNvPr>
          <p:cNvSpPr/>
          <p:nvPr/>
        </p:nvSpPr>
        <p:spPr>
          <a:xfrm>
            <a:off x="12950252" y="4954562"/>
            <a:ext cx="1051540" cy="105580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AC72C27-1D92-4F36-1C5A-8FC26EA28A6F}"/>
              </a:ext>
            </a:extLst>
          </p:cNvPr>
          <p:cNvSpPr/>
          <p:nvPr/>
        </p:nvSpPr>
        <p:spPr>
          <a:xfrm>
            <a:off x="14001792" y="4104627"/>
            <a:ext cx="762000" cy="762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CFFB22E-0A34-2B98-7440-F8A29CC29823}"/>
              </a:ext>
            </a:extLst>
          </p:cNvPr>
          <p:cNvSpPr/>
          <p:nvPr/>
        </p:nvSpPr>
        <p:spPr>
          <a:xfrm>
            <a:off x="14780916" y="3374423"/>
            <a:ext cx="533400" cy="47832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15115"/>
            <a:ext cx="5071745" cy="2867025"/>
          </a:xfrm>
          <a:custGeom>
            <a:avLst/>
            <a:gdLst/>
            <a:ahLst/>
            <a:cxnLst/>
            <a:rect l="l" t="t" r="r" b="b"/>
            <a:pathLst>
              <a:path w="5071745" h="2867025">
                <a:moveTo>
                  <a:pt x="2802565" y="1306030"/>
                </a:moveTo>
                <a:lnTo>
                  <a:pt x="505287" y="1306030"/>
                </a:lnTo>
                <a:lnTo>
                  <a:pt x="551378" y="1303168"/>
                </a:lnTo>
                <a:lnTo>
                  <a:pt x="595760" y="1294811"/>
                </a:lnTo>
                <a:lnTo>
                  <a:pt x="638087" y="1281304"/>
                </a:lnTo>
                <a:lnTo>
                  <a:pt x="678016" y="1262990"/>
                </a:lnTo>
                <a:lnTo>
                  <a:pt x="715202" y="1240213"/>
                </a:lnTo>
                <a:lnTo>
                  <a:pt x="749302" y="1213318"/>
                </a:lnTo>
                <a:lnTo>
                  <a:pt x="779972" y="1182649"/>
                </a:lnTo>
                <a:lnTo>
                  <a:pt x="806867" y="1148549"/>
                </a:lnTo>
                <a:lnTo>
                  <a:pt x="829643" y="1111363"/>
                </a:lnTo>
                <a:lnTo>
                  <a:pt x="847957" y="1071434"/>
                </a:lnTo>
                <a:lnTo>
                  <a:pt x="861464" y="1029107"/>
                </a:lnTo>
                <a:lnTo>
                  <a:pt x="869821" y="984725"/>
                </a:lnTo>
                <a:lnTo>
                  <a:pt x="872683" y="938633"/>
                </a:lnTo>
                <a:lnTo>
                  <a:pt x="872683" y="0"/>
                </a:lnTo>
                <a:lnTo>
                  <a:pt x="2435169" y="0"/>
                </a:lnTo>
                <a:lnTo>
                  <a:pt x="2435169" y="938633"/>
                </a:lnTo>
                <a:lnTo>
                  <a:pt x="2438031" y="984725"/>
                </a:lnTo>
                <a:lnTo>
                  <a:pt x="2446388" y="1029107"/>
                </a:lnTo>
                <a:lnTo>
                  <a:pt x="2459895" y="1071434"/>
                </a:lnTo>
                <a:lnTo>
                  <a:pt x="2478209" y="1111363"/>
                </a:lnTo>
                <a:lnTo>
                  <a:pt x="2500985" y="1148549"/>
                </a:lnTo>
                <a:lnTo>
                  <a:pt x="2527880" y="1182649"/>
                </a:lnTo>
                <a:lnTo>
                  <a:pt x="2558550" y="1213318"/>
                </a:lnTo>
                <a:lnTo>
                  <a:pt x="2592649" y="1240213"/>
                </a:lnTo>
                <a:lnTo>
                  <a:pt x="2629836" y="1262990"/>
                </a:lnTo>
                <a:lnTo>
                  <a:pt x="2669765" y="1281304"/>
                </a:lnTo>
                <a:lnTo>
                  <a:pt x="2712092" y="1294811"/>
                </a:lnTo>
                <a:lnTo>
                  <a:pt x="2756473" y="1303168"/>
                </a:lnTo>
                <a:lnTo>
                  <a:pt x="2802565" y="1306030"/>
                </a:lnTo>
                <a:close/>
              </a:path>
              <a:path w="5071745" h="2867025">
                <a:moveTo>
                  <a:pt x="5071281" y="1306030"/>
                </a:moveTo>
                <a:lnTo>
                  <a:pt x="3140798" y="1306030"/>
                </a:lnTo>
                <a:lnTo>
                  <a:pt x="3186890" y="1303168"/>
                </a:lnTo>
                <a:lnTo>
                  <a:pt x="3231271" y="1294811"/>
                </a:lnTo>
                <a:lnTo>
                  <a:pt x="3273598" y="1281304"/>
                </a:lnTo>
                <a:lnTo>
                  <a:pt x="3313527" y="1262990"/>
                </a:lnTo>
                <a:lnTo>
                  <a:pt x="3350714" y="1240213"/>
                </a:lnTo>
                <a:lnTo>
                  <a:pt x="3384814" y="1213318"/>
                </a:lnTo>
                <a:lnTo>
                  <a:pt x="3415483" y="1182649"/>
                </a:lnTo>
                <a:lnTo>
                  <a:pt x="3442378" y="1148549"/>
                </a:lnTo>
                <a:lnTo>
                  <a:pt x="3465154" y="1111363"/>
                </a:lnTo>
                <a:lnTo>
                  <a:pt x="3483468" y="1071434"/>
                </a:lnTo>
                <a:lnTo>
                  <a:pt x="3496976" y="1029107"/>
                </a:lnTo>
                <a:lnTo>
                  <a:pt x="3505332" y="984725"/>
                </a:lnTo>
                <a:lnTo>
                  <a:pt x="3508194" y="938633"/>
                </a:lnTo>
                <a:lnTo>
                  <a:pt x="3508194" y="0"/>
                </a:lnTo>
                <a:lnTo>
                  <a:pt x="5071281" y="0"/>
                </a:lnTo>
                <a:lnTo>
                  <a:pt x="5071281" y="1306030"/>
                </a:lnTo>
                <a:close/>
              </a:path>
              <a:path w="5071745" h="2867025">
                <a:moveTo>
                  <a:pt x="1105988" y="2867024"/>
                </a:moveTo>
                <a:lnTo>
                  <a:pt x="0" y="2867024"/>
                </a:lnTo>
                <a:lnTo>
                  <a:pt x="0" y="1265593"/>
                </a:lnTo>
                <a:lnTo>
                  <a:pt x="34253" y="1281304"/>
                </a:lnTo>
                <a:lnTo>
                  <a:pt x="76580" y="1294811"/>
                </a:lnTo>
                <a:lnTo>
                  <a:pt x="120962" y="1303168"/>
                </a:lnTo>
                <a:lnTo>
                  <a:pt x="167054" y="1306030"/>
                </a:lnTo>
                <a:lnTo>
                  <a:pt x="5071281" y="1306030"/>
                </a:lnTo>
                <a:lnTo>
                  <a:pt x="5071281" y="1562485"/>
                </a:lnTo>
                <a:lnTo>
                  <a:pt x="1473384" y="1562485"/>
                </a:lnTo>
                <a:lnTo>
                  <a:pt x="1427293" y="1565347"/>
                </a:lnTo>
                <a:lnTo>
                  <a:pt x="1382911" y="1573704"/>
                </a:lnTo>
                <a:lnTo>
                  <a:pt x="1340584" y="1587211"/>
                </a:lnTo>
                <a:lnTo>
                  <a:pt x="1300655" y="1605525"/>
                </a:lnTo>
                <a:lnTo>
                  <a:pt x="1263469" y="1628302"/>
                </a:lnTo>
                <a:lnTo>
                  <a:pt x="1229369" y="1655197"/>
                </a:lnTo>
                <a:lnTo>
                  <a:pt x="1198700" y="1685866"/>
                </a:lnTo>
                <a:lnTo>
                  <a:pt x="1171805" y="1719966"/>
                </a:lnTo>
                <a:lnTo>
                  <a:pt x="1149028" y="1757152"/>
                </a:lnTo>
                <a:lnTo>
                  <a:pt x="1130714" y="1797081"/>
                </a:lnTo>
                <a:lnTo>
                  <a:pt x="1117207" y="1839408"/>
                </a:lnTo>
                <a:lnTo>
                  <a:pt x="1108850" y="1883790"/>
                </a:lnTo>
                <a:lnTo>
                  <a:pt x="1105988" y="1929882"/>
                </a:lnTo>
                <a:lnTo>
                  <a:pt x="1105988" y="2867024"/>
                </a:lnTo>
                <a:close/>
              </a:path>
              <a:path w="5071745" h="2867025">
                <a:moveTo>
                  <a:pt x="3741800" y="2867024"/>
                </a:moveTo>
                <a:lnTo>
                  <a:pt x="2179014" y="2867024"/>
                </a:lnTo>
                <a:lnTo>
                  <a:pt x="2179014" y="1929882"/>
                </a:lnTo>
                <a:lnTo>
                  <a:pt x="2176152" y="1883790"/>
                </a:lnTo>
                <a:lnTo>
                  <a:pt x="2167795" y="1839408"/>
                </a:lnTo>
                <a:lnTo>
                  <a:pt x="2154288" y="1797081"/>
                </a:lnTo>
                <a:lnTo>
                  <a:pt x="2135974" y="1757152"/>
                </a:lnTo>
                <a:lnTo>
                  <a:pt x="2113197" y="1719966"/>
                </a:lnTo>
                <a:lnTo>
                  <a:pt x="2086302" y="1685866"/>
                </a:lnTo>
                <a:lnTo>
                  <a:pt x="2055633" y="1655197"/>
                </a:lnTo>
                <a:lnTo>
                  <a:pt x="2021533" y="1628302"/>
                </a:lnTo>
                <a:lnTo>
                  <a:pt x="1984347" y="1605525"/>
                </a:lnTo>
                <a:lnTo>
                  <a:pt x="1944418" y="1587211"/>
                </a:lnTo>
                <a:lnTo>
                  <a:pt x="1902091" y="1573704"/>
                </a:lnTo>
                <a:lnTo>
                  <a:pt x="1857709" y="1565347"/>
                </a:lnTo>
                <a:lnTo>
                  <a:pt x="1811617" y="1562485"/>
                </a:lnTo>
                <a:lnTo>
                  <a:pt x="4109196" y="1562485"/>
                </a:lnTo>
                <a:lnTo>
                  <a:pt x="4063105" y="1565347"/>
                </a:lnTo>
                <a:lnTo>
                  <a:pt x="4018723" y="1573704"/>
                </a:lnTo>
                <a:lnTo>
                  <a:pt x="3976396" y="1587211"/>
                </a:lnTo>
                <a:lnTo>
                  <a:pt x="3936467" y="1605525"/>
                </a:lnTo>
                <a:lnTo>
                  <a:pt x="3899281" y="1628302"/>
                </a:lnTo>
                <a:lnTo>
                  <a:pt x="3865181" y="1655197"/>
                </a:lnTo>
                <a:lnTo>
                  <a:pt x="3834511" y="1685866"/>
                </a:lnTo>
                <a:lnTo>
                  <a:pt x="3807616" y="1719966"/>
                </a:lnTo>
                <a:lnTo>
                  <a:pt x="3784840" y="1757152"/>
                </a:lnTo>
                <a:lnTo>
                  <a:pt x="3766526" y="1797081"/>
                </a:lnTo>
                <a:lnTo>
                  <a:pt x="3753019" y="1839408"/>
                </a:lnTo>
                <a:lnTo>
                  <a:pt x="3744662" y="1883790"/>
                </a:lnTo>
                <a:lnTo>
                  <a:pt x="3741800" y="1929882"/>
                </a:lnTo>
                <a:lnTo>
                  <a:pt x="3741800" y="2867024"/>
                </a:lnTo>
                <a:close/>
              </a:path>
            </a:pathLst>
          </a:custGeom>
          <a:solidFill>
            <a:srgbClr val="AFD5D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4118" y="1639369"/>
            <a:ext cx="11156816" cy="8602279"/>
            <a:chOff x="482751" y="1684917"/>
            <a:chExt cx="11156816" cy="8602279"/>
          </a:xfrm>
        </p:grpSpPr>
        <p:sp>
          <p:nvSpPr>
            <p:cNvPr id="4" name="object 4"/>
            <p:cNvSpPr/>
            <p:nvPr/>
          </p:nvSpPr>
          <p:spPr>
            <a:xfrm>
              <a:off x="5361650" y="5586926"/>
              <a:ext cx="4410075" cy="4700270"/>
            </a:xfrm>
            <a:custGeom>
              <a:avLst/>
              <a:gdLst/>
              <a:ahLst/>
              <a:cxnLst/>
              <a:rect l="l" t="t" r="r" b="b"/>
              <a:pathLst>
                <a:path w="4410075" h="4700270">
                  <a:moveTo>
                    <a:pt x="4410074" y="4700073"/>
                  </a:moveTo>
                  <a:lnTo>
                    <a:pt x="0" y="4700073"/>
                  </a:lnTo>
                  <a:lnTo>
                    <a:pt x="0" y="3821678"/>
                  </a:lnTo>
                  <a:lnTo>
                    <a:pt x="48083" y="3820475"/>
                  </a:lnTo>
                  <a:lnTo>
                    <a:pt x="95729" y="3817610"/>
                  </a:lnTo>
                  <a:lnTo>
                    <a:pt x="142911" y="3813111"/>
                  </a:lnTo>
                  <a:lnTo>
                    <a:pt x="189601" y="3807006"/>
                  </a:lnTo>
                  <a:lnTo>
                    <a:pt x="235770" y="3799322"/>
                  </a:lnTo>
                  <a:lnTo>
                    <a:pt x="281391" y="3790089"/>
                  </a:lnTo>
                  <a:lnTo>
                    <a:pt x="326435" y="3779335"/>
                  </a:lnTo>
                  <a:lnTo>
                    <a:pt x="370876" y="3767087"/>
                  </a:lnTo>
                  <a:lnTo>
                    <a:pt x="414685" y="3753374"/>
                  </a:lnTo>
                  <a:lnTo>
                    <a:pt x="457834" y="3738224"/>
                  </a:lnTo>
                  <a:lnTo>
                    <a:pt x="500295" y="3721666"/>
                  </a:lnTo>
                  <a:lnTo>
                    <a:pt x="542041" y="3703727"/>
                  </a:lnTo>
                  <a:lnTo>
                    <a:pt x="583044" y="3684436"/>
                  </a:lnTo>
                  <a:lnTo>
                    <a:pt x="623276" y="3663820"/>
                  </a:lnTo>
                  <a:lnTo>
                    <a:pt x="662708" y="3641909"/>
                  </a:lnTo>
                  <a:lnTo>
                    <a:pt x="701314" y="3618730"/>
                  </a:lnTo>
                  <a:lnTo>
                    <a:pt x="739065" y="3594312"/>
                  </a:lnTo>
                  <a:lnTo>
                    <a:pt x="775933" y="3568683"/>
                  </a:lnTo>
                  <a:lnTo>
                    <a:pt x="811891" y="3541871"/>
                  </a:lnTo>
                  <a:lnTo>
                    <a:pt x="846910" y="3513903"/>
                  </a:lnTo>
                  <a:lnTo>
                    <a:pt x="880963" y="3484810"/>
                  </a:lnTo>
                  <a:lnTo>
                    <a:pt x="914022" y="3454617"/>
                  </a:lnTo>
                  <a:lnTo>
                    <a:pt x="946059" y="3423355"/>
                  </a:lnTo>
                  <a:lnTo>
                    <a:pt x="977046" y="3391051"/>
                  </a:lnTo>
                  <a:lnTo>
                    <a:pt x="1006956" y="3357733"/>
                  </a:lnTo>
                  <a:lnTo>
                    <a:pt x="1035760" y="3323429"/>
                  </a:lnTo>
                  <a:lnTo>
                    <a:pt x="1063430" y="3288168"/>
                  </a:lnTo>
                  <a:lnTo>
                    <a:pt x="1089939" y="3251978"/>
                  </a:lnTo>
                  <a:lnTo>
                    <a:pt x="1115259" y="3214887"/>
                  </a:lnTo>
                  <a:lnTo>
                    <a:pt x="1139362" y="3176923"/>
                  </a:lnTo>
                  <a:lnTo>
                    <a:pt x="1162220" y="3138115"/>
                  </a:lnTo>
                  <a:lnTo>
                    <a:pt x="1183805" y="3098490"/>
                  </a:lnTo>
                  <a:lnTo>
                    <a:pt x="1204090" y="3058077"/>
                  </a:lnTo>
                  <a:lnTo>
                    <a:pt x="1223046" y="3016905"/>
                  </a:lnTo>
                  <a:lnTo>
                    <a:pt x="1240646" y="2975000"/>
                  </a:lnTo>
                  <a:lnTo>
                    <a:pt x="1256862" y="2932393"/>
                  </a:lnTo>
                  <a:lnTo>
                    <a:pt x="1271665" y="2889110"/>
                  </a:lnTo>
                  <a:lnTo>
                    <a:pt x="1285029" y="2845179"/>
                  </a:lnTo>
                  <a:lnTo>
                    <a:pt x="1296925" y="2800630"/>
                  </a:lnTo>
                  <a:lnTo>
                    <a:pt x="1307325" y="2755491"/>
                  </a:lnTo>
                  <a:lnTo>
                    <a:pt x="1316201" y="2709789"/>
                  </a:lnTo>
                  <a:lnTo>
                    <a:pt x="1323526" y="2663552"/>
                  </a:lnTo>
                  <a:lnTo>
                    <a:pt x="1329272" y="2616810"/>
                  </a:lnTo>
                  <a:lnTo>
                    <a:pt x="1333411" y="2569590"/>
                  </a:lnTo>
                  <a:lnTo>
                    <a:pt x="1335914" y="2521920"/>
                  </a:lnTo>
                  <a:lnTo>
                    <a:pt x="1336755" y="2473829"/>
                  </a:lnTo>
                  <a:lnTo>
                    <a:pt x="1335914" y="2425738"/>
                  </a:lnTo>
                  <a:lnTo>
                    <a:pt x="1333411" y="2378068"/>
                  </a:lnTo>
                  <a:lnTo>
                    <a:pt x="1329272" y="2330848"/>
                  </a:lnTo>
                  <a:lnTo>
                    <a:pt x="1323526" y="2284105"/>
                  </a:lnTo>
                  <a:lnTo>
                    <a:pt x="1316201" y="2237869"/>
                  </a:lnTo>
                  <a:lnTo>
                    <a:pt x="1307325" y="2192167"/>
                  </a:lnTo>
                  <a:lnTo>
                    <a:pt x="1296925" y="2147027"/>
                  </a:lnTo>
                  <a:lnTo>
                    <a:pt x="1285029" y="2102478"/>
                  </a:lnTo>
                  <a:lnTo>
                    <a:pt x="1271665" y="2058548"/>
                  </a:lnTo>
                  <a:lnTo>
                    <a:pt x="1256862" y="2015265"/>
                  </a:lnTo>
                  <a:lnTo>
                    <a:pt x="1240646" y="1972657"/>
                  </a:lnTo>
                  <a:lnTo>
                    <a:pt x="1223046" y="1930753"/>
                  </a:lnTo>
                  <a:lnTo>
                    <a:pt x="1204090" y="1889580"/>
                  </a:lnTo>
                  <a:lnTo>
                    <a:pt x="1183805" y="1849168"/>
                  </a:lnTo>
                  <a:lnTo>
                    <a:pt x="1162220" y="1809543"/>
                  </a:lnTo>
                  <a:lnTo>
                    <a:pt x="1139362" y="1770735"/>
                  </a:lnTo>
                  <a:lnTo>
                    <a:pt x="1115259" y="1732771"/>
                  </a:lnTo>
                  <a:lnTo>
                    <a:pt x="1089939" y="1695680"/>
                  </a:lnTo>
                  <a:lnTo>
                    <a:pt x="1063430" y="1659490"/>
                  </a:lnTo>
                  <a:lnTo>
                    <a:pt x="1035760" y="1624229"/>
                  </a:lnTo>
                  <a:lnTo>
                    <a:pt x="1006956" y="1589925"/>
                  </a:lnTo>
                  <a:lnTo>
                    <a:pt x="977046" y="1556607"/>
                  </a:lnTo>
                  <a:lnTo>
                    <a:pt x="946059" y="1524303"/>
                  </a:lnTo>
                  <a:lnTo>
                    <a:pt x="914022" y="1493040"/>
                  </a:lnTo>
                  <a:lnTo>
                    <a:pt x="880963" y="1462848"/>
                  </a:lnTo>
                  <a:lnTo>
                    <a:pt x="846910" y="1433754"/>
                  </a:lnTo>
                  <a:lnTo>
                    <a:pt x="811891" y="1405787"/>
                  </a:lnTo>
                  <a:lnTo>
                    <a:pt x="775933" y="1378975"/>
                  </a:lnTo>
                  <a:lnTo>
                    <a:pt x="739065" y="1353345"/>
                  </a:lnTo>
                  <a:lnTo>
                    <a:pt x="701314" y="1328927"/>
                  </a:lnTo>
                  <a:lnTo>
                    <a:pt x="662708" y="1305749"/>
                  </a:lnTo>
                  <a:lnTo>
                    <a:pt x="623276" y="1283838"/>
                  </a:lnTo>
                  <a:lnTo>
                    <a:pt x="583044" y="1263222"/>
                  </a:lnTo>
                  <a:lnTo>
                    <a:pt x="542041" y="1243931"/>
                  </a:lnTo>
                  <a:lnTo>
                    <a:pt x="500295" y="1225992"/>
                  </a:lnTo>
                  <a:lnTo>
                    <a:pt x="457834" y="1209434"/>
                  </a:lnTo>
                  <a:lnTo>
                    <a:pt x="414685" y="1194284"/>
                  </a:lnTo>
                  <a:lnTo>
                    <a:pt x="370876" y="1180571"/>
                  </a:lnTo>
                  <a:lnTo>
                    <a:pt x="326435" y="1168323"/>
                  </a:lnTo>
                  <a:lnTo>
                    <a:pt x="281391" y="1157569"/>
                  </a:lnTo>
                  <a:lnTo>
                    <a:pt x="235770" y="1148335"/>
                  </a:lnTo>
                  <a:lnTo>
                    <a:pt x="189601" y="1140652"/>
                  </a:lnTo>
                  <a:lnTo>
                    <a:pt x="142911" y="1134547"/>
                  </a:lnTo>
                  <a:lnTo>
                    <a:pt x="95729" y="1130047"/>
                  </a:lnTo>
                  <a:lnTo>
                    <a:pt x="48083" y="1127183"/>
                  </a:lnTo>
                  <a:lnTo>
                    <a:pt x="0" y="1125980"/>
                  </a:lnTo>
                  <a:lnTo>
                    <a:pt x="0" y="0"/>
                  </a:lnTo>
                  <a:lnTo>
                    <a:pt x="4410074" y="0"/>
                  </a:lnTo>
                  <a:lnTo>
                    <a:pt x="4410074" y="1126246"/>
                  </a:lnTo>
                  <a:lnTo>
                    <a:pt x="4372638" y="1127183"/>
                  </a:lnTo>
                  <a:lnTo>
                    <a:pt x="4324992" y="1130047"/>
                  </a:lnTo>
                  <a:lnTo>
                    <a:pt x="4277810" y="1134547"/>
                  </a:lnTo>
                  <a:lnTo>
                    <a:pt x="4231120" y="1140652"/>
                  </a:lnTo>
                  <a:lnTo>
                    <a:pt x="4184951" y="1148335"/>
                  </a:lnTo>
                  <a:lnTo>
                    <a:pt x="4139330" y="1157569"/>
                  </a:lnTo>
                  <a:lnTo>
                    <a:pt x="4094286" y="1168323"/>
                  </a:lnTo>
                  <a:lnTo>
                    <a:pt x="4049845" y="1180571"/>
                  </a:lnTo>
                  <a:lnTo>
                    <a:pt x="4006036" y="1194284"/>
                  </a:lnTo>
                  <a:lnTo>
                    <a:pt x="3962887" y="1209434"/>
                  </a:lnTo>
                  <a:lnTo>
                    <a:pt x="3920426" y="1225992"/>
                  </a:lnTo>
                  <a:lnTo>
                    <a:pt x="3878680" y="1243931"/>
                  </a:lnTo>
                  <a:lnTo>
                    <a:pt x="3837677" y="1263222"/>
                  </a:lnTo>
                  <a:lnTo>
                    <a:pt x="3797445" y="1283838"/>
                  </a:lnTo>
                  <a:lnTo>
                    <a:pt x="3758013" y="1305749"/>
                  </a:lnTo>
                  <a:lnTo>
                    <a:pt x="3719407" y="1328927"/>
                  </a:lnTo>
                  <a:lnTo>
                    <a:pt x="3681656" y="1353345"/>
                  </a:lnTo>
                  <a:lnTo>
                    <a:pt x="3644788" y="1378975"/>
                  </a:lnTo>
                  <a:lnTo>
                    <a:pt x="3608831" y="1405787"/>
                  </a:lnTo>
                  <a:lnTo>
                    <a:pt x="3573811" y="1433754"/>
                  </a:lnTo>
                  <a:lnTo>
                    <a:pt x="3539758" y="1462848"/>
                  </a:lnTo>
                  <a:lnTo>
                    <a:pt x="3506699" y="1493040"/>
                  </a:lnTo>
                  <a:lnTo>
                    <a:pt x="3474662" y="1524303"/>
                  </a:lnTo>
                  <a:lnTo>
                    <a:pt x="3443675" y="1556607"/>
                  </a:lnTo>
                  <a:lnTo>
                    <a:pt x="3413766" y="1589925"/>
                  </a:lnTo>
                  <a:lnTo>
                    <a:pt x="3384962" y="1624229"/>
                  </a:lnTo>
                  <a:lnTo>
                    <a:pt x="3357291" y="1659490"/>
                  </a:lnTo>
                  <a:lnTo>
                    <a:pt x="3330782" y="1695680"/>
                  </a:lnTo>
                  <a:lnTo>
                    <a:pt x="3305462" y="1732771"/>
                  </a:lnTo>
                  <a:lnTo>
                    <a:pt x="3281359" y="1770735"/>
                  </a:lnTo>
                  <a:lnTo>
                    <a:pt x="3258501" y="1809543"/>
                  </a:lnTo>
                  <a:lnTo>
                    <a:pt x="3236916" y="1849168"/>
                  </a:lnTo>
                  <a:lnTo>
                    <a:pt x="3216631" y="1889580"/>
                  </a:lnTo>
                  <a:lnTo>
                    <a:pt x="3197675" y="1930753"/>
                  </a:lnTo>
                  <a:lnTo>
                    <a:pt x="3180075" y="1972657"/>
                  </a:lnTo>
                  <a:lnTo>
                    <a:pt x="3163859" y="2015265"/>
                  </a:lnTo>
                  <a:lnTo>
                    <a:pt x="3149056" y="2058548"/>
                  </a:lnTo>
                  <a:lnTo>
                    <a:pt x="3135692" y="2102478"/>
                  </a:lnTo>
                  <a:lnTo>
                    <a:pt x="3123797" y="2147027"/>
                  </a:lnTo>
                  <a:lnTo>
                    <a:pt x="3113397" y="2192167"/>
                  </a:lnTo>
                  <a:lnTo>
                    <a:pt x="3104520" y="2237869"/>
                  </a:lnTo>
                  <a:lnTo>
                    <a:pt x="3097195" y="2284105"/>
                  </a:lnTo>
                  <a:lnTo>
                    <a:pt x="3091449" y="2330848"/>
                  </a:lnTo>
                  <a:lnTo>
                    <a:pt x="3087311" y="2378068"/>
                  </a:lnTo>
                  <a:lnTo>
                    <a:pt x="3084807" y="2425738"/>
                  </a:lnTo>
                  <a:lnTo>
                    <a:pt x="3083966" y="2473829"/>
                  </a:lnTo>
                  <a:lnTo>
                    <a:pt x="3084807" y="2521920"/>
                  </a:lnTo>
                  <a:lnTo>
                    <a:pt x="3087311" y="2569590"/>
                  </a:lnTo>
                  <a:lnTo>
                    <a:pt x="3091449" y="2616810"/>
                  </a:lnTo>
                  <a:lnTo>
                    <a:pt x="3097195" y="2663552"/>
                  </a:lnTo>
                  <a:lnTo>
                    <a:pt x="3104520" y="2709789"/>
                  </a:lnTo>
                  <a:lnTo>
                    <a:pt x="3113397" y="2755491"/>
                  </a:lnTo>
                  <a:lnTo>
                    <a:pt x="3123797" y="2800630"/>
                  </a:lnTo>
                  <a:lnTo>
                    <a:pt x="3135692" y="2845179"/>
                  </a:lnTo>
                  <a:lnTo>
                    <a:pt x="3149056" y="2889110"/>
                  </a:lnTo>
                  <a:lnTo>
                    <a:pt x="3163859" y="2932393"/>
                  </a:lnTo>
                  <a:lnTo>
                    <a:pt x="3180075" y="2975000"/>
                  </a:lnTo>
                  <a:lnTo>
                    <a:pt x="3197675" y="3016905"/>
                  </a:lnTo>
                  <a:lnTo>
                    <a:pt x="3216631" y="3058077"/>
                  </a:lnTo>
                  <a:lnTo>
                    <a:pt x="3236916" y="3098490"/>
                  </a:lnTo>
                  <a:lnTo>
                    <a:pt x="3258501" y="3138115"/>
                  </a:lnTo>
                  <a:lnTo>
                    <a:pt x="3281359" y="3176923"/>
                  </a:lnTo>
                  <a:lnTo>
                    <a:pt x="3305462" y="3214887"/>
                  </a:lnTo>
                  <a:lnTo>
                    <a:pt x="3330782" y="3251978"/>
                  </a:lnTo>
                  <a:lnTo>
                    <a:pt x="3357291" y="3288168"/>
                  </a:lnTo>
                  <a:lnTo>
                    <a:pt x="3384962" y="3323429"/>
                  </a:lnTo>
                  <a:lnTo>
                    <a:pt x="3413766" y="3357733"/>
                  </a:lnTo>
                  <a:lnTo>
                    <a:pt x="3443675" y="3391051"/>
                  </a:lnTo>
                  <a:lnTo>
                    <a:pt x="3474662" y="3423355"/>
                  </a:lnTo>
                  <a:lnTo>
                    <a:pt x="3506699" y="3454617"/>
                  </a:lnTo>
                  <a:lnTo>
                    <a:pt x="3539758" y="3484810"/>
                  </a:lnTo>
                  <a:lnTo>
                    <a:pt x="3573811" y="3513903"/>
                  </a:lnTo>
                  <a:lnTo>
                    <a:pt x="3608831" y="3541871"/>
                  </a:lnTo>
                  <a:lnTo>
                    <a:pt x="3644788" y="3568683"/>
                  </a:lnTo>
                  <a:lnTo>
                    <a:pt x="3681656" y="3594312"/>
                  </a:lnTo>
                  <a:lnTo>
                    <a:pt x="3719407" y="3618730"/>
                  </a:lnTo>
                  <a:lnTo>
                    <a:pt x="3758013" y="3641909"/>
                  </a:lnTo>
                  <a:lnTo>
                    <a:pt x="3797445" y="3663820"/>
                  </a:lnTo>
                  <a:lnTo>
                    <a:pt x="3837677" y="3684436"/>
                  </a:lnTo>
                  <a:lnTo>
                    <a:pt x="3878680" y="3703727"/>
                  </a:lnTo>
                  <a:lnTo>
                    <a:pt x="3920426" y="3721666"/>
                  </a:lnTo>
                  <a:lnTo>
                    <a:pt x="3962887" y="3738224"/>
                  </a:lnTo>
                  <a:lnTo>
                    <a:pt x="4006036" y="3753374"/>
                  </a:lnTo>
                  <a:lnTo>
                    <a:pt x="4049845" y="3767087"/>
                  </a:lnTo>
                  <a:lnTo>
                    <a:pt x="4094286" y="3779335"/>
                  </a:lnTo>
                  <a:lnTo>
                    <a:pt x="4139330" y="3790089"/>
                  </a:lnTo>
                  <a:lnTo>
                    <a:pt x="4184951" y="3799322"/>
                  </a:lnTo>
                  <a:lnTo>
                    <a:pt x="4231120" y="3807006"/>
                  </a:lnTo>
                  <a:lnTo>
                    <a:pt x="4277810" y="3813111"/>
                  </a:lnTo>
                  <a:lnTo>
                    <a:pt x="4324992" y="3817610"/>
                  </a:lnTo>
                  <a:lnTo>
                    <a:pt x="4372638" y="3820475"/>
                  </a:lnTo>
                  <a:lnTo>
                    <a:pt x="4410074" y="3821412"/>
                  </a:lnTo>
                  <a:lnTo>
                    <a:pt x="4410074" y="4700073"/>
                  </a:lnTo>
                  <a:close/>
                </a:path>
              </a:pathLst>
            </a:custGeom>
            <a:solidFill>
              <a:srgbClr val="AFD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751" y="3463126"/>
              <a:ext cx="4933997" cy="449000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7822" y="1684917"/>
              <a:ext cx="5071745" cy="470026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2737532" y="24484"/>
            <a:ext cx="5555942" cy="7568989"/>
            <a:chOff x="12732191" y="464290"/>
            <a:chExt cx="5555942" cy="7568989"/>
          </a:xfrm>
        </p:grpSpPr>
        <p:sp>
          <p:nvSpPr>
            <p:cNvPr id="8" name="object 8"/>
            <p:cNvSpPr/>
            <p:nvPr/>
          </p:nvSpPr>
          <p:spPr>
            <a:xfrm>
              <a:off x="13011918" y="464290"/>
              <a:ext cx="5276215" cy="3390900"/>
            </a:xfrm>
            <a:custGeom>
              <a:avLst/>
              <a:gdLst/>
              <a:ahLst/>
              <a:cxnLst/>
              <a:rect l="l" t="t" r="r" b="b"/>
              <a:pathLst>
                <a:path w="5276215" h="3390900">
                  <a:moveTo>
                    <a:pt x="3391908" y="3390899"/>
                  </a:moveTo>
                  <a:lnTo>
                    <a:pt x="1544167" y="3390899"/>
                  </a:lnTo>
                  <a:lnTo>
                    <a:pt x="1544148" y="2281771"/>
                  </a:lnTo>
                  <a:lnTo>
                    <a:pt x="1541619" y="2234788"/>
                  </a:lnTo>
                  <a:lnTo>
                    <a:pt x="1534150" y="2188928"/>
                  </a:lnTo>
                  <a:lnTo>
                    <a:pt x="1522026" y="2144812"/>
                  </a:lnTo>
                  <a:lnTo>
                    <a:pt x="1505511" y="2102703"/>
                  </a:lnTo>
                  <a:lnTo>
                    <a:pt x="1484869" y="2062866"/>
                  </a:lnTo>
                  <a:lnTo>
                    <a:pt x="1460367" y="2025567"/>
                  </a:lnTo>
                  <a:lnTo>
                    <a:pt x="1432268" y="1991069"/>
                  </a:lnTo>
                  <a:lnTo>
                    <a:pt x="1400838" y="1959639"/>
                  </a:lnTo>
                  <a:lnTo>
                    <a:pt x="1366341" y="1931540"/>
                  </a:lnTo>
                  <a:lnTo>
                    <a:pt x="1329041" y="1907038"/>
                  </a:lnTo>
                  <a:lnTo>
                    <a:pt x="1289205" y="1886397"/>
                  </a:lnTo>
                  <a:lnTo>
                    <a:pt x="1247096" y="1869882"/>
                  </a:lnTo>
                  <a:lnTo>
                    <a:pt x="1202979" y="1857757"/>
                  </a:lnTo>
                  <a:lnTo>
                    <a:pt x="1157119" y="1850288"/>
                  </a:lnTo>
                  <a:lnTo>
                    <a:pt x="1109781" y="1847740"/>
                  </a:lnTo>
                  <a:lnTo>
                    <a:pt x="0" y="1847740"/>
                  </a:lnTo>
                  <a:lnTo>
                    <a:pt x="0" y="0"/>
                  </a:lnTo>
                  <a:lnTo>
                    <a:pt x="1847385" y="0"/>
                  </a:lnTo>
                  <a:lnTo>
                    <a:pt x="1847385" y="1109781"/>
                  </a:lnTo>
                  <a:lnTo>
                    <a:pt x="1849933" y="1157119"/>
                  </a:lnTo>
                  <a:lnTo>
                    <a:pt x="1857402" y="1202979"/>
                  </a:lnTo>
                  <a:lnTo>
                    <a:pt x="1869526" y="1247096"/>
                  </a:lnTo>
                  <a:lnTo>
                    <a:pt x="1886041" y="1289205"/>
                  </a:lnTo>
                  <a:lnTo>
                    <a:pt x="1906682" y="1329041"/>
                  </a:lnTo>
                  <a:lnTo>
                    <a:pt x="1931185" y="1366341"/>
                  </a:lnTo>
                  <a:lnTo>
                    <a:pt x="1959284" y="1400838"/>
                  </a:lnTo>
                  <a:lnTo>
                    <a:pt x="1990714" y="1432268"/>
                  </a:lnTo>
                  <a:lnTo>
                    <a:pt x="2025211" y="1460367"/>
                  </a:lnTo>
                  <a:lnTo>
                    <a:pt x="2062511" y="1484869"/>
                  </a:lnTo>
                  <a:lnTo>
                    <a:pt x="2102347" y="1505511"/>
                  </a:lnTo>
                  <a:lnTo>
                    <a:pt x="2144456" y="1522026"/>
                  </a:lnTo>
                  <a:lnTo>
                    <a:pt x="2188573" y="1534150"/>
                  </a:lnTo>
                  <a:lnTo>
                    <a:pt x="2234433" y="1541619"/>
                  </a:lnTo>
                  <a:lnTo>
                    <a:pt x="2281771" y="1544167"/>
                  </a:lnTo>
                  <a:lnTo>
                    <a:pt x="5276080" y="1544167"/>
                  </a:lnTo>
                  <a:lnTo>
                    <a:pt x="5276080" y="1847384"/>
                  </a:lnTo>
                  <a:lnTo>
                    <a:pt x="3826294" y="1847384"/>
                  </a:lnTo>
                  <a:lnTo>
                    <a:pt x="3778956" y="1849933"/>
                  </a:lnTo>
                  <a:lnTo>
                    <a:pt x="3733096" y="1857402"/>
                  </a:lnTo>
                  <a:lnTo>
                    <a:pt x="3688979" y="1869526"/>
                  </a:lnTo>
                  <a:lnTo>
                    <a:pt x="3646870" y="1886041"/>
                  </a:lnTo>
                  <a:lnTo>
                    <a:pt x="3607034" y="1906682"/>
                  </a:lnTo>
                  <a:lnTo>
                    <a:pt x="3569734" y="1931185"/>
                  </a:lnTo>
                  <a:lnTo>
                    <a:pt x="3535237" y="1959284"/>
                  </a:lnTo>
                  <a:lnTo>
                    <a:pt x="3503807" y="1990714"/>
                  </a:lnTo>
                  <a:lnTo>
                    <a:pt x="3475708" y="2025211"/>
                  </a:lnTo>
                  <a:lnTo>
                    <a:pt x="3451206" y="2062511"/>
                  </a:lnTo>
                  <a:lnTo>
                    <a:pt x="3430564" y="2102347"/>
                  </a:lnTo>
                  <a:lnTo>
                    <a:pt x="3414049" y="2144456"/>
                  </a:lnTo>
                  <a:lnTo>
                    <a:pt x="3401925" y="2188573"/>
                  </a:lnTo>
                  <a:lnTo>
                    <a:pt x="3394456" y="2234433"/>
                  </a:lnTo>
                  <a:lnTo>
                    <a:pt x="3391908" y="2281771"/>
                  </a:lnTo>
                  <a:lnTo>
                    <a:pt x="3391908" y="3390899"/>
                  </a:lnTo>
                  <a:close/>
                </a:path>
                <a:path w="5276215" h="3390900">
                  <a:moveTo>
                    <a:pt x="5276080" y="1544167"/>
                  </a:moveTo>
                  <a:lnTo>
                    <a:pt x="2681676" y="1544167"/>
                  </a:lnTo>
                  <a:lnTo>
                    <a:pt x="2729014" y="1541619"/>
                  </a:lnTo>
                  <a:lnTo>
                    <a:pt x="2774874" y="1534150"/>
                  </a:lnTo>
                  <a:lnTo>
                    <a:pt x="2818990" y="1522026"/>
                  </a:lnTo>
                  <a:lnTo>
                    <a:pt x="2861099" y="1505511"/>
                  </a:lnTo>
                  <a:lnTo>
                    <a:pt x="2900936" y="1484869"/>
                  </a:lnTo>
                  <a:lnTo>
                    <a:pt x="2938235" y="1460367"/>
                  </a:lnTo>
                  <a:lnTo>
                    <a:pt x="2972733" y="1432268"/>
                  </a:lnTo>
                  <a:lnTo>
                    <a:pt x="3004163" y="1400838"/>
                  </a:lnTo>
                  <a:lnTo>
                    <a:pt x="3032262" y="1366341"/>
                  </a:lnTo>
                  <a:lnTo>
                    <a:pt x="3056764" y="1329041"/>
                  </a:lnTo>
                  <a:lnTo>
                    <a:pt x="3077405" y="1289205"/>
                  </a:lnTo>
                  <a:lnTo>
                    <a:pt x="3093921" y="1247096"/>
                  </a:lnTo>
                  <a:lnTo>
                    <a:pt x="3106045" y="1202979"/>
                  </a:lnTo>
                  <a:lnTo>
                    <a:pt x="3113514" y="1157119"/>
                  </a:lnTo>
                  <a:lnTo>
                    <a:pt x="3116062" y="1109781"/>
                  </a:lnTo>
                  <a:lnTo>
                    <a:pt x="3116062" y="0"/>
                  </a:lnTo>
                  <a:lnTo>
                    <a:pt x="4963447" y="0"/>
                  </a:lnTo>
                  <a:lnTo>
                    <a:pt x="4963447" y="1109781"/>
                  </a:lnTo>
                  <a:lnTo>
                    <a:pt x="4965996" y="1157119"/>
                  </a:lnTo>
                  <a:lnTo>
                    <a:pt x="4973464" y="1202979"/>
                  </a:lnTo>
                  <a:lnTo>
                    <a:pt x="4985589" y="1247096"/>
                  </a:lnTo>
                  <a:lnTo>
                    <a:pt x="5002104" y="1289205"/>
                  </a:lnTo>
                  <a:lnTo>
                    <a:pt x="5022745" y="1329041"/>
                  </a:lnTo>
                  <a:lnTo>
                    <a:pt x="5047247" y="1366341"/>
                  </a:lnTo>
                  <a:lnTo>
                    <a:pt x="5075346" y="1400838"/>
                  </a:lnTo>
                  <a:lnTo>
                    <a:pt x="5106777" y="1432268"/>
                  </a:lnTo>
                  <a:lnTo>
                    <a:pt x="5141274" y="1460367"/>
                  </a:lnTo>
                  <a:lnTo>
                    <a:pt x="5178573" y="1484869"/>
                  </a:lnTo>
                  <a:lnTo>
                    <a:pt x="5218410" y="1505511"/>
                  </a:lnTo>
                  <a:lnTo>
                    <a:pt x="5260519" y="1522026"/>
                  </a:lnTo>
                  <a:lnTo>
                    <a:pt x="5276080" y="1526302"/>
                  </a:lnTo>
                  <a:lnTo>
                    <a:pt x="5276080" y="1544167"/>
                  </a:lnTo>
                  <a:close/>
                </a:path>
                <a:path w="5276215" h="3390900">
                  <a:moveTo>
                    <a:pt x="5276080" y="3390899"/>
                  </a:moveTo>
                  <a:lnTo>
                    <a:pt x="4660585" y="3390899"/>
                  </a:lnTo>
                  <a:lnTo>
                    <a:pt x="4660585" y="2281771"/>
                  </a:lnTo>
                  <a:lnTo>
                    <a:pt x="4658056" y="2234788"/>
                  </a:lnTo>
                  <a:lnTo>
                    <a:pt x="4650626" y="2188928"/>
                  </a:lnTo>
                  <a:lnTo>
                    <a:pt x="4638541" y="2144812"/>
                  </a:lnTo>
                  <a:lnTo>
                    <a:pt x="4621929" y="2102347"/>
                  </a:lnTo>
                  <a:lnTo>
                    <a:pt x="4601287" y="2062511"/>
                  </a:lnTo>
                  <a:lnTo>
                    <a:pt x="4576785" y="2025211"/>
                  </a:lnTo>
                  <a:lnTo>
                    <a:pt x="4548686" y="1990714"/>
                  </a:lnTo>
                  <a:lnTo>
                    <a:pt x="4517256" y="1959284"/>
                  </a:lnTo>
                  <a:lnTo>
                    <a:pt x="4482759" y="1931185"/>
                  </a:lnTo>
                  <a:lnTo>
                    <a:pt x="4445459" y="1906682"/>
                  </a:lnTo>
                  <a:lnTo>
                    <a:pt x="4405623" y="1886041"/>
                  </a:lnTo>
                  <a:lnTo>
                    <a:pt x="4363514" y="1869526"/>
                  </a:lnTo>
                  <a:lnTo>
                    <a:pt x="4319397" y="1857402"/>
                  </a:lnTo>
                  <a:lnTo>
                    <a:pt x="4273537" y="1849933"/>
                  </a:lnTo>
                  <a:lnTo>
                    <a:pt x="4226199" y="1847384"/>
                  </a:lnTo>
                  <a:lnTo>
                    <a:pt x="5276080" y="1847384"/>
                  </a:lnTo>
                  <a:lnTo>
                    <a:pt x="5276080" y="3390899"/>
                  </a:lnTo>
                  <a:close/>
                </a:path>
              </a:pathLst>
            </a:custGeom>
            <a:solidFill>
              <a:srgbClr val="AFD5D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732191" y="3525906"/>
              <a:ext cx="4862987" cy="450737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66537" y="38100"/>
            <a:ext cx="17618566" cy="1243289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0" tIns="227965" rIns="0" bIns="0" rtlCol="0">
            <a:spAutoFit/>
          </a:bodyPr>
          <a:lstStyle/>
          <a:p>
            <a:pPr marL="12700" marR="5080" algn="ctr">
              <a:lnSpc>
                <a:spcPts val="7880"/>
              </a:lnSpc>
              <a:spcBef>
                <a:spcPts val="1795"/>
              </a:spcBef>
            </a:pPr>
            <a:r>
              <a:rPr b="1" spc="-25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GOALS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473881" y="8244018"/>
            <a:ext cx="5592222" cy="1052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4999"/>
              </a:lnSpc>
              <a:spcBef>
                <a:spcPts val="1475"/>
              </a:spcBef>
            </a:pPr>
            <a:r>
              <a:rPr lang="en-IN" sz="2500" b="1" spc="-10" dirty="0">
                <a:solidFill>
                  <a:srgbClr val="4F4F4F"/>
                </a:solidFill>
                <a:latin typeface="Arial"/>
                <a:cs typeface="Arial"/>
              </a:rPr>
              <a:t>Expense Analysis</a:t>
            </a:r>
            <a:endParaRPr lang="en-IN" sz="2500" dirty="0">
              <a:latin typeface="Arial"/>
              <a:cs typeface="Arial"/>
            </a:endParaRPr>
          </a:p>
          <a:p>
            <a:pPr marL="12065" marR="5080" algn="ctr">
              <a:lnSpc>
                <a:spcPct val="114999"/>
              </a:lnSpc>
              <a:spcBef>
                <a:spcPts val="1475"/>
              </a:spcBef>
            </a:pPr>
            <a:r>
              <a:rPr lang="en-IN" sz="2500" dirty="0">
                <a:solidFill>
                  <a:srgbClr val="4F4F4F"/>
                </a:solidFill>
                <a:latin typeface="Arial MT"/>
              </a:rPr>
              <a:t>Understand June &amp; 6-month spending.</a:t>
            </a:r>
            <a:endParaRPr sz="2500" dirty="0">
              <a:solidFill>
                <a:srgbClr val="4F4F4F"/>
              </a:solidFill>
              <a:latin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93454" y="7907587"/>
            <a:ext cx="5351145" cy="17706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4999"/>
              </a:lnSpc>
              <a:spcBef>
                <a:spcPts val="100"/>
              </a:spcBef>
            </a:pPr>
            <a:r>
              <a:rPr lang="en-IN" sz="2500" b="1" spc="-10" dirty="0">
                <a:solidFill>
                  <a:srgbClr val="4F4F4F"/>
                </a:solidFill>
                <a:latin typeface="Arial"/>
                <a:cs typeface="Arial"/>
              </a:rPr>
              <a:t>Recommendations</a:t>
            </a:r>
          </a:p>
          <a:p>
            <a:pPr marL="12700" marR="5080" indent="-635" algn="ctr">
              <a:lnSpc>
                <a:spcPct val="114999"/>
              </a:lnSpc>
              <a:spcBef>
                <a:spcPts val="100"/>
              </a:spcBef>
            </a:pPr>
            <a:endParaRPr lang="en-US" sz="2500" dirty="0">
              <a:solidFill>
                <a:srgbClr val="4F4F4F"/>
              </a:solidFill>
              <a:latin typeface="Arial MT"/>
            </a:endParaRPr>
          </a:p>
          <a:p>
            <a:pPr marL="12700" marR="5080" indent="-635" algn="ctr">
              <a:lnSpc>
                <a:spcPct val="114999"/>
              </a:lnSpc>
              <a:spcBef>
                <a:spcPts val="100"/>
              </a:spcBef>
            </a:pPr>
            <a:r>
              <a:rPr lang="en-US" sz="2500" dirty="0">
                <a:solidFill>
                  <a:srgbClr val="4F4F4F"/>
                </a:solidFill>
                <a:latin typeface="Arial MT"/>
              </a:rPr>
              <a:t>Suggest ways to reduce spending and increase savings for his scooter.</a:t>
            </a:r>
            <a:endParaRPr sz="2500" dirty="0">
              <a:solidFill>
                <a:srgbClr val="4F4F4F"/>
              </a:solidFill>
              <a:latin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69189" y="7047342"/>
            <a:ext cx="5158740" cy="289912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IN" sz="2500" b="1" spc="70" dirty="0">
                <a:solidFill>
                  <a:srgbClr val="4F4F4F"/>
                </a:solidFill>
                <a:latin typeface="Arial"/>
                <a:cs typeface="Arial"/>
              </a:rPr>
              <a:t>Trend Identification &amp; Problem Areas </a:t>
            </a:r>
            <a:endParaRPr sz="2500" b="1" spc="70" dirty="0">
              <a:solidFill>
                <a:srgbClr val="4F4F4F"/>
              </a:solidFill>
              <a:latin typeface="Arial"/>
              <a:cs typeface="Arial"/>
            </a:endParaRPr>
          </a:p>
          <a:p>
            <a:pPr marL="469265" marR="5080" indent="-457200" algn="ctr">
              <a:lnSpc>
                <a:spcPct val="114999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n-US" sz="2500" dirty="0">
                <a:solidFill>
                  <a:srgbClr val="4F4F4F"/>
                </a:solidFill>
                <a:latin typeface="Arial MT"/>
              </a:rPr>
              <a:t>Find expense peaks &amp; top spending categories.</a:t>
            </a:r>
          </a:p>
          <a:p>
            <a:pPr marL="469265" marR="5080" indent="-457200" algn="ctr">
              <a:lnSpc>
                <a:spcPct val="114999"/>
              </a:lnSpc>
              <a:spcBef>
                <a:spcPts val="1475"/>
              </a:spcBef>
              <a:buFont typeface="Arial" panose="020B0604020202020204" pitchFamily="34" charset="0"/>
              <a:buChar char="•"/>
            </a:pPr>
            <a:r>
              <a:rPr lang="en-IN" sz="2500" dirty="0">
                <a:solidFill>
                  <a:srgbClr val="4F4F4F"/>
                </a:solidFill>
                <a:latin typeface="Arial MT"/>
              </a:rPr>
              <a:t>Highlight non-essential spending habits.</a:t>
            </a:r>
            <a:endParaRPr sz="2500" dirty="0">
              <a:solidFill>
                <a:srgbClr val="4F4F4F"/>
              </a:solidFill>
              <a:latin typeface="Arial MT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598C-10AF-85DB-3549-65F233DD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4600" y="172983"/>
            <a:ext cx="12693522" cy="1023357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0" tIns="227965" rIns="0" bIns="0" rtlCol="0">
            <a:spAutoFit/>
          </a:bodyPr>
          <a:lstStyle/>
          <a:p>
            <a:pPr marL="12700" marR="5080" algn="ctr">
              <a:lnSpc>
                <a:spcPts val="7880"/>
              </a:lnSpc>
              <a:spcBef>
                <a:spcPts val="1795"/>
              </a:spcBef>
            </a:pPr>
            <a:r>
              <a:rPr lang="en-US" b="1" spc="-25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June Expense Snapshot / Chart Slide</a:t>
            </a:r>
            <a:endParaRPr lang="en-IN" b="1" spc="-25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8B63268C-3D87-4ED9-8B11-B0042FEE12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6053343"/>
              </p:ext>
            </p:extLst>
          </p:nvPr>
        </p:nvGraphicFramePr>
        <p:xfrm>
          <a:off x="-30480" y="1828799"/>
          <a:ext cx="10210800" cy="84582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BEA09FD-30D3-464B-09F5-9CDDD4804D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195469"/>
              </p:ext>
            </p:extLst>
          </p:nvPr>
        </p:nvGraphicFramePr>
        <p:xfrm>
          <a:off x="8876600" y="1655817"/>
          <a:ext cx="9258999" cy="7754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83811">
                  <a:extLst>
                    <a:ext uri="{9D8B030D-6E8A-4147-A177-3AD203B41FA5}">
                      <a16:colId xmlns:a16="http://schemas.microsoft.com/office/drawing/2014/main" val="895298228"/>
                    </a:ext>
                  </a:extLst>
                </a:gridCol>
                <a:gridCol w="2602932">
                  <a:extLst>
                    <a:ext uri="{9D8B030D-6E8A-4147-A177-3AD203B41FA5}">
                      <a16:colId xmlns:a16="http://schemas.microsoft.com/office/drawing/2014/main" val="3432383190"/>
                    </a:ext>
                  </a:extLst>
                </a:gridCol>
                <a:gridCol w="3272256">
                  <a:extLst>
                    <a:ext uri="{9D8B030D-6E8A-4147-A177-3AD203B41FA5}">
                      <a16:colId xmlns:a16="http://schemas.microsoft.com/office/drawing/2014/main" val="94282082"/>
                    </a:ext>
                  </a:extLst>
                </a:gridCol>
              </a:tblGrid>
              <a:tr h="9693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Category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Expense (₹)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Type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7022244"/>
                  </a:ext>
                </a:extLst>
              </a:tr>
              <a:tr h="4846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Grocery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4,690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>
                          <a:effectLst/>
                        </a:rPr>
                        <a:t>Essential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424477"/>
                  </a:ext>
                </a:extLst>
              </a:tr>
              <a:tr h="9693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Shopping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3,500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Non-Essential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268403"/>
                  </a:ext>
                </a:extLst>
              </a:tr>
              <a:tr h="9693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>
                          <a:effectLst/>
                        </a:rPr>
                        <a:t>Ticket &amp; Bills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2,570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Essential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9397008"/>
                  </a:ext>
                </a:extLst>
              </a:tr>
              <a:tr h="9693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>
                          <a:effectLst/>
                        </a:rPr>
                        <a:t>Entertainment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1,000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Non-Essential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127505"/>
                  </a:ext>
                </a:extLst>
              </a:tr>
              <a:tr h="9693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>
                          <a:effectLst/>
                        </a:rPr>
                        <a:t>Food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850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Non-Essential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046256"/>
                  </a:ext>
                </a:extLst>
              </a:tr>
              <a:tr h="9693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>
                          <a:effectLst/>
                        </a:rPr>
                        <a:t>Miscellaneous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500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Non-Essential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4624529"/>
                  </a:ext>
                </a:extLst>
              </a:tr>
              <a:tr h="96936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>
                          <a:effectLst/>
                        </a:rPr>
                        <a:t>Doctor &amp; Medicine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>
                          <a:effectLst/>
                        </a:rPr>
                        <a:t>450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Essential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2287618"/>
                  </a:ext>
                </a:extLst>
              </a:tr>
              <a:tr h="48468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>
                          <a:effectLst/>
                        </a:rPr>
                        <a:t>Total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>
                          <a:effectLst/>
                        </a:rPr>
                        <a:t>13,560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 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457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793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8855A60-68F8-4454-AF83-E49B86B790A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7566021"/>
              </p:ext>
            </p:extLst>
          </p:nvPr>
        </p:nvGraphicFramePr>
        <p:xfrm>
          <a:off x="0" y="1813560"/>
          <a:ext cx="8534400" cy="7391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19EB5D-1E34-8D3B-D88E-B9D3B465167F}"/>
              </a:ext>
            </a:extLst>
          </p:cNvPr>
          <p:cNvSpPr txBox="1"/>
          <p:nvPr/>
        </p:nvSpPr>
        <p:spPr>
          <a:xfrm>
            <a:off x="990600" y="333003"/>
            <a:ext cx="15544800" cy="1023357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0" tIns="227965" rIns="0" bIns="0" rtlCol="0">
            <a:spAutoFit/>
          </a:bodyPr>
          <a:lstStyle>
            <a:lvl1pPr marL="12700" marR="5080" algn="ctr">
              <a:lnSpc>
                <a:spcPts val="7880"/>
              </a:lnSpc>
              <a:spcBef>
                <a:spcPts val="1795"/>
              </a:spcBef>
              <a:defRPr sz="6650" b="1" i="0" spc="-25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ea typeface="+mj-ea"/>
                <a:cs typeface="Calibri"/>
              </a:defRPr>
            </a:lvl1pPr>
          </a:lstStyle>
          <a:p>
            <a:r>
              <a:rPr lang="en-IN" dirty="0"/>
              <a:t>6-Month Trend </a:t>
            </a:r>
            <a:r>
              <a:rPr lang="en-US" dirty="0"/>
              <a:t>Snapshot / Chart Slide</a:t>
            </a:r>
            <a:endParaRPr lang="en-IN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F18BB41-CCE3-1795-8828-ECDA778ADB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437292"/>
              </p:ext>
            </p:extLst>
          </p:nvPr>
        </p:nvGraphicFramePr>
        <p:xfrm>
          <a:off x="8153400" y="1760217"/>
          <a:ext cx="9662159" cy="792480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49637">
                  <a:extLst>
                    <a:ext uri="{9D8B030D-6E8A-4147-A177-3AD203B41FA5}">
                      <a16:colId xmlns:a16="http://schemas.microsoft.com/office/drawing/2014/main" val="3407403583"/>
                    </a:ext>
                  </a:extLst>
                </a:gridCol>
                <a:gridCol w="1649637">
                  <a:extLst>
                    <a:ext uri="{9D8B030D-6E8A-4147-A177-3AD203B41FA5}">
                      <a16:colId xmlns:a16="http://schemas.microsoft.com/office/drawing/2014/main" val="3589018889"/>
                    </a:ext>
                  </a:extLst>
                </a:gridCol>
                <a:gridCol w="1649637">
                  <a:extLst>
                    <a:ext uri="{9D8B030D-6E8A-4147-A177-3AD203B41FA5}">
                      <a16:colId xmlns:a16="http://schemas.microsoft.com/office/drawing/2014/main" val="4111261485"/>
                    </a:ext>
                  </a:extLst>
                </a:gridCol>
                <a:gridCol w="2145681">
                  <a:extLst>
                    <a:ext uri="{9D8B030D-6E8A-4147-A177-3AD203B41FA5}">
                      <a16:colId xmlns:a16="http://schemas.microsoft.com/office/drawing/2014/main" val="408063006"/>
                    </a:ext>
                  </a:extLst>
                </a:gridCol>
                <a:gridCol w="2567567">
                  <a:extLst>
                    <a:ext uri="{9D8B030D-6E8A-4147-A177-3AD203B41FA5}">
                      <a16:colId xmlns:a16="http://schemas.microsoft.com/office/drawing/2014/main" val="1824750359"/>
                    </a:ext>
                  </a:extLst>
                </a:gridCol>
              </a:tblGrid>
              <a:tr h="1550505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Month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Essential (₹)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Non-Essential (₹)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Total (₹)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>
                            <a:outerShdw blurRad="50800" dist="38100" algn="tr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</a:rPr>
                        <a:t>% Non-Essential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>
                          <a:outerShdw blurRad="50800" dist="381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2021736"/>
                  </a:ext>
                </a:extLst>
              </a:tr>
              <a:tr h="10623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January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8,000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5,900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13,900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>
                          <a:effectLst/>
                        </a:rPr>
                        <a:t>42%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68628"/>
                  </a:ext>
                </a:extLst>
              </a:tr>
              <a:tr h="10623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>
                          <a:effectLst/>
                        </a:rPr>
                        <a:t>February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9,200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6,420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15,620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>
                          <a:effectLst/>
                        </a:rPr>
                        <a:t>41%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4035207"/>
                  </a:ext>
                </a:extLst>
              </a:tr>
              <a:tr h="10623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>
                          <a:effectLst/>
                        </a:rPr>
                        <a:t>March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>
                          <a:effectLst/>
                        </a:rPr>
                        <a:t>7,800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5,340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13,140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>
                          <a:effectLst/>
                        </a:rPr>
                        <a:t>41%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996254"/>
                  </a:ext>
                </a:extLst>
              </a:tr>
              <a:tr h="10623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>
                          <a:effectLst/>
                        </a:rPr>
                        <a:t>April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>
                          <a:effectLst/>
                        </a:rPr>
                        <a:t>8,400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6,400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14,800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43%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0121664"/>
                  </a:ext>
                </a:extLst>
              </a:tr>
              <a:tr h="10623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>
                          <a:effectLst/>
                        </a:rPr>
                        <a:t>May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>
                          <a:effectLst/>
                        </a:rPr>
                        <a:t>7,900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>
                          <a:effectLst/>
                        </a:rPr>
                        <a:t>5,470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13,370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41%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538643"/>
                  </a:ext>
                </a:extLst>
              </a:tr>
              <a:tr h="1062383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June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7,710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>
                          <a:effectLst/>
                        </a:rPr>
                        <a:t>5,850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13,560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b="1" u="none" strike="noStrike" dirty="0">
                          <a:effectLst/>
                        </a:rPr>
                        <a:t>43%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545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75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7455-8167-00AD-0ED3-56606BD90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" y="216422"/>
            <a:ext cx="18303240" cy="124328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0" tIns="227965" rIns="0" bIns="0" rtlCol="0">
            <a:spAutoFit/>
          </a:bodyPr>
          <a:lstStyle/>
          <a:p>
            <a:pPr marL="12700" marR="5080" algn="ctr">
              <a:lnSpc>
                <a:spcPts val="7880"/>
              </a:lnSpc>
              <a:spcBef>
                <a:spcPts val="1795"/>
              </a:spcBef>
            </a:pPr>
            <a:r>
              <a:rPr lang="en-US" b="1" spc="-25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Trend Identification</a:t>
            </a:r>
            <a:endParaRPr lang="en-IN" b="1" spc="-25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00518-3E33-9553-A905-361B1DBC1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729631"/>
            <a:ext cx="12512040" cy="6983963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0" tIns="12700" rIns="0" bIns="0" rtlCol="0">
            <a:spAutoFit/>
          </a:bodyPr>
          <a:lstStyle/>
          <a:p>
            <a:pPr marL="12700" marR="5080" algn="l">
              <a:spcBef>
                <a:spcPts val="10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Monthly Spending Peaks:</a:t>
            </a:r>
          </a:p>
          <a:p>
            <a:pPr marL="12700" marR="5080" algn="l">
              <a:spcBef>
                <a:spcPts val="100"/>
              </a:spcBef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3200" dirty="0"/>
              <a:t>February → highest spending ₹15,620</a:t>
            </a:r>
          </a:p>
          <a:p>
            <a:pPr lvl="1"/>
            <a:r>
              <a:rPr lang="en-US" sz="3200" dirty="0"/>
              <a:t>April → second highest ₹14,800</a:t>
            </a:r>
          </a:p>
          <a:p>
            <a:pPr lvl="1"/>
            <a:endParaRPr lang="en-US" sz="3200" dirty="0"/>
          </a:p>
          <a:p>
            <a:pPr marL="12700" marR="5080" algn="l">
              <a:spcBef>
                <a:spcPts val="10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Top Categories:</a:t>
            </a:r>
          </a:p>
          <a:p>
            <a:pPr marL="12700" marR="5080" algn="l">
              <a:spcBef>
                <a:spcPts val="100"/>
              </a:spcBef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3200" dirty="0"/>
              <a:t>Non-essential spending dominates: Shopping, Entertainment, Dining Out</a:t>
            </a:r>
          </a:p>
          <a:p>
            <a:pPr lvl="1"/>
            <a:endParaRPr lang="en-US" sz="3200" dirty="0"/>
          </a:p>
          <a:p>
            <a:pPr marL="12700" marR="5080" algn="l">
              <a:spcBef>
                <a:spcPts val="10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Patterns Observed:</a:t>
            </a:r>
          </a:p>
          <a:p>
            <a:pPr marL="12700" marR="5080" algn="l">
              <a:spcBef>
                <a:spcPts val="100"/>
              </a:spcBef>
            </a:pP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3200" dirty="0"/>
              <a:t>Non-essential expenses consistently ~41–43% of total monthly spending</a:t>
            </a:r>
          </a:p>
          <a:p>
            <a:pPr lvl="1"/>
            <a:r>
              <a:rPr lang="en-US" sz="3200" dirty="0"/>
              <a:t>Food delivery &amp; movies contribute significantly to overspending</a:t>
            </a:r>
          </a:p>
          <a:p>
            <a:pPr marL="12700" marR="5080" algn="l">
              <a:spcBef>
                <a:spcPts val="100"/>
              </a:spcBef>
            </a:pPr>
            <a:r>
              <a:rPr lang="en-US" dirty="0">
                <a:solidFill>
                  <a:schemeClr val="tx1"/>
                </a:solidFill>
                <a:latin typeface="+mn-lt"/>
              </a:rPr>
              <a:t>                                   </a:t>
            </a:r>
            <a:endParaRPr lang="en-IN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AutoShape 6" descr="Types of Trend Analysis: Uncovering Business Insights - Aim Technologies">
            <a:extLst>
              <a:ext uri="{FF2B5EF4-FFF2-40B4-BE49-F238E27FC236}">
                <a16:creationId xmlns:a16="http://schemas.microsoft.com/office/drawing/2014/main" id="{A298B22D-AA88-F0AC-D0B0-AD3E450F2C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54" name="Picture 14" descr="Story pin image">
            <a:extLst>
              <a:ext uri="{FF2B5EF4-FFF2-40B4-BE49-F238E27FC236}">
                <a16:creationId xmlns:a16="http://schemas.microsoft.com/office/drawing/2014/main" id="{7A5D6AC2-C3E6-6E55-EA71-3565BFF0F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8800" y="1937625"/>
            <a:ext cx="4448232" cy="5941456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CA3EC8-CCFB-5D07-1868-44D318B7096F}"/>
              </a:ext>
            </a:extLst>
          </p:cNvPr>
          <p:cNvSpPr txBox="1"/>
          <p:nvPr/>
        </p:nvSpPr>
        <p:spPr>
          <a:xfrm>
            <a:off x="609600" y="8356995"/>
            <a:ext cx="17678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l">
              <a:spcBef>
                <a:spcPts val="100"/>
              </a:spcBef>
            </a:pPr>
            <a:r>
              <a:rPr lang="en-US" sz="2800" dirty="0">
                <a:solidFill>
                  <a:schemeClr val="tx1"/>
                </a:solidFill>
                <a:latin typeface="+mn-lt"/>
              </a:rPr>
              <a:t>								</a:t>
            </a:r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n-lt"/>
              </a:rPr>
              <a:t>Implication</a:t>
            </a:r>
            <a:endParaRPr lang="en-US" sz="2800" b="1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tx1"/>
                </a:solidFill>
              </a:rPr>
              <a:t>Without Controlling These Categories, Nitin Cannot Save For His Scooter</a:t>
            </a:r>
          </a:p>
        </p:txBody>
      </p:sp>
    </p:spTree>
    <p:extLst>
      <p:ext uri="{BB962C8B-B14F-4D97-AF65-F5344CB8AC3E}">
        <p14:creationId xmlns:p14="http://schemas.microsoft.com/office/powerpoint/2010/main" val="150077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A1AB-5CE0-77D4-9DC2-8425AE3B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456152"/>
            <a:ext cx="11811000" cy="124328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0" tIns="227965" rIns="0" bIns="0" rtlCol="0">
            <a:spAutoFit/>
          </a:bodyPr>
          <a:lstStyle/>
          <a:p>
            <a:pPr marL="12700" marR="5080" algn="ctr">
              <a:lnSpc>
                <a:spcPts val="7880"/>
              </a:lnSpc>
              <a:spcBef>
                <a:spcPts val="1795"/>
              </a:spcBef>
            </a:pPr>
            <a:r>
              <a:rPr lang="en-US" b="1" spc="-25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Areas</a:t>
            </a:r>
            <a:endParaRPr lang="en-IN" b="1" spc="-25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3B0C6-26FC-7DBF-1085-D7B36E210F8B}"/>
              </a:ext>
            </a:extLst>
          </p:cNvPr>
          <p:cNvSpPr txBox="1"/>
          <p:nvPr/>
        </p:nvSpPr>
        <p:spPr>
          <a:xfrm>
            <a:off x="609600" y="2171700"/>
            <a:ext cx="8229600" cy="765914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  <a:lvl1pPr marL="12700" marR="5080" algn="l">
              <a:lnSpc>
                <a:spcPct val="150000"/>
              </a:lnSpc>
              <a:spcBef>
                <a:spcPts val="100"/>
              </a:spcBef>
              <a:defRPr sz="3600" b="0" i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200" dirty="0"/>
              <a:t>Where Nitin Overspends</a:t>
            </a:r>
          </a:p>
          <a:p>
            <a:pPr algn="ctr">
              <a:lnSpc>
                <a:spcPct val="100000"/>
              </a:lnSpc>
            </a:pPr>
            <a:endParaRPr lang="en-US" sz="3200" dirty="0"/>
          </a:p>
          <a:p>
            <a:r>
              <a:rPr lang="en-US" sz="3200" dirty="0"/>
              <a:t>Dining Out &amp; Food Delivery → Frequent &amp; costly</a:t>
            </a:r>
          </a:p>
          <a:p>
            <a:r>
              <a:rPr lang="en-US" sz="3200" dirty="0"/>
              <a:t>Entertainment (Movies, Shopping) → Large share of monthly expenses</a:t>
            </a:r>
          </a:p>
          <a:p>
            <a:r>
              <a:rPr lang="en-US" sz="3200" dirty="0"/>
              <a:t>High non-essential spending reduces savings potential</a:t>
            </a:r>
          </a:p>
          <a:p>
            <a:r>
              <a:rPr lang="en-US" sz="3200" dirty="0"/>
              <a:t>Suggested Picture/Visual:</a:t>
            </a:r>
          </a:p>
          <a:p>
            <a:r>
              <a:rPr lang="en-US" sz="3200" dirty="0"/>
              <a:t>Icons for food, shopping bag, movie ticket</a:t>
            </a:r>
          </a:p>
          <a:p>
            <a:r>
              <a:rPr lang="en-US" sz="3200" dirty="0"/>
              <a:t>Optional: Small red warning symbols to highlight overspending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866E2E0D-D16C-88C7-46D7-2E51F9299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3200" y="1699441"/>
            <a:ext cx="3709893" cy="370989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This may contain: a man is thinking about something with his head turned to the side and lightbulb above him">
            <a:extLst>
              <a:ext uri="{FF2B5EF4-FFF2-40B4-BE49-F238E27FC236}">
                <a16:creationId xmlns:a16="http://schemas.microsoft.com/office/drawing/2014/main" id="{15BF5791-5EC8-E4B0-8ACA-CA9B59560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0" y="5524500"/>
            <a:ext cx="3709893" cy="3709893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1281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36CB28-B59B-6915-0271-118D3DD8DFF3}"/>
              </a:ext>
            </a:extLst>
          </p:cNvPr>
          <p:cNvSpPr txBox="1"/>
          <p:nvPr/>
        </p:nvSpPr>
        <p:spPr>
          <a:xfrm>
            <a:off x="8221980" y="2072640"/>
            <a:ext cx="9448800" cy="7450758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0" tIns="12700" rIns="0" bIns="0" rtlCol="0">
            <a:spAutoFit/>
          </a:bodyPr>
          <a:lstStyle>
            <a:defPPr>
              <a:defRPr kern="0"/>
            </a:defPPr>
            <a:lvl1pPr marL="12700" marR="5080" algn="ctr">
              <a:lnSpc>
                <a:spcPct val="100000"/>
              </a:lnSpc>
              <a:spcBef>
                <a:spcPts val="100"/>
              </a:spcBef>
              <a:defRPr sz="3200" b="0" i="0">
                <a:solidFill>
                  <a:schemeClr val="tx1"/>
                </a:solidFill>
                <a:latin typeface="+mn-lt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Limit Dining Out &amp; Online Food Orders – Cut down frequency to 1–2 times a month to save a significant amount.</a:t>
            </a:r>
          </a:p>
          <a:p>
            <a:pPr algn="l"/>
            <a:br>
              <a:rPr lang="en-US" dirty="0"/>
            </a:br>
            <a:r>
              <a:rPr lang="en-US" dirty="0"/>
              <a:t>✅ Reduce Entertainment Expenses – Watch movies at home or choose free/low-cost options.</a:t>
            </a:r>
          </a:p>
          <a:p>
            <a:pPr algn="l"/>
            <a:br>
              <a:rPr lang="en-US" dirty="0"/>
            </a:br>
            <a:r>
              <a:rPr lang="en-US" dirty="0"/>
              <a:t>✅ Control Shopping Habits – Fix a monthly budget for shopping and avoid impulse buying.</a:t>
            </a:r>
          </a:p>
          <a:p>
            <a:pPr algn="l"/>
            <a:br>
              <a:rPr lang="en-US" dirty="0"/>
            </a:br>
            <a:r>
              <a:rPr lang="en-US" dirty="0"/>
              <a:t>✅ Track Monthly Expenses – Maintain a simple expense tracker to monitor where money goes.</a:t>
            </a:r>
          </a:p>
          <a:p>
            <a:pPr algn="l"/>
            <a:br>
              <a:rPr lang="en-US" dirty="0"/>
            </a:br>
            <a:r>
              <a:rPr lang="en-US" dirty="0"/>
              <a:t>✅ Set a Savings Goal – Save a fixed amount every month to reach the scooter target within a few months.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FE6865C-0CEB-D67C-7739-BA8AC2AA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6480" y="141957"/>
            <a:ext cx="11811000" cy="1243289"/>
          </a:xfr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0" tIns="227965" rIns="0" bIns="0" rtlCol="0">
            <a:spAutoFit/>
          </a:bodyPr>
          <a:lstStyle/>
          <a:p>
            <a:pPr marL="12700" marR="5080" algn="ctr">
              <a:lnSpc>
                <a:spcPts val="7880"/>
              </a:lnSpc>
              <a:spcBef>
                <a:spcPts val="1795"/>
              </a:spcBef>
            </a:pPr>
            <a:r>
              <a:rPr lang="en-IN" b="1" spc="-25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Recommendations</a:t>
            </a:r>
          </a:p>
        </p:txBody>
      </p:sp>
      <p:pic>
        <p:nvPicPr>
          <p:cNvPr id="12290" name="Picture 2" descr="This may contain: a cartoon man with his arms out in front of the camera, looking at something">
            <a:extLst>
              <a:ext uri="{FF2B5EF4-FFF2-40B4-BE49-F238E27FC236}">
                <a16:creationId xmlns:a16="http://schemas.microsoft.com/office/drawing/2014/main" id="{19245D30-8981-B493-506F-E6BB703766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37" t="40910" r="2552" b="-10229"/>
          <a:stretch/>
        </p:blipFill>
        <p:spPr bwMode="auto">
          <a:xfrm>
            <a:off x="617220" y="2072640"/>
            <a:ext cx="6705600" cy="69723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29136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435</TotalTime>
  <Words>877</Words>
  <Application>Microsoft Office PowerPoint</Application>
  <PresentationFormat>Custom</PresentationFormat>
  <Paragraphs>153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MT</vt:lpstr>
      <vt:lpstr>Calibri</vt:lpstr>
      <vt:lpstr>Times New Roman</vt:lpstr>
      <vt:lpstr>Office Theme</vt:lpstr>
      <vt:lpstr>PowerPoint Presentation</vt:lpstr>
      <vt:lpstr>Project Overview</vt:lpstr>
      <vt:lpstr>Problem Statement</vt:lpstr>
      <vt:lpstr>PROJECT GOALS</vt:lpstr>
      <vt:lpstr>June Expense Snapshot / Chart Slide</vt:lpstr>
      <vt:lpstr>PowerPoint Presentation</vt:lpstr>
      <vt:lpstr>Trend Identification</vt:lpstr>
      <vt:lpstr>Problem Areas</vt:lpstr>
      <vt:lpstr>Recommendations</vt:lpstr>
      <vt:lpstr>Conclusion</vt:lpstr>
      <vt:lpstr>Documentation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Blue Classy Elegant Technology Group Project Presentation</dc:title>
  <dc:creator>Looserrock67</dc:creator>
  <cp:keywords>DAGywi_cZKY,BAGu7kmwcnE,0</cp:keywords>
  <cp:lastModifiedBy>yogi Rao</cp:lastModifiedBy>
  <cp:revision>19</cp:revision>
  <dcterms:created xsi:type="dcterms:W3CDTF">2025-09-12T11:04:57Z</dcterms:created>
  <dcterms:modified xsi:type="dcterms:W3CDTF">2025-09-13T10:59:33Z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2025-09-12T00:00:00Z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2025-09-12T00:00:00Z</vt:filetime>
  </property>
  <property fmtid="{D5CDD505-2E9C-101B-9397-08002B2CF9AE}" pid="5" name="Producer">
    <vt:lpwstr>Canva</vt:lpwstr>
  </property>
</Properties>
</file>