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138"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EFFE25-1516-43D9-A133-95CF0D890A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 xmlns:a16="http://schemas.microsoft.com/office/drawing/2014/main" id="{CC364D46-126D-4F6A-A48E-254D886688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 xmlns:a16="http://schemas.microsoft.com/office/drawing/2014/main" id="{82C7F0BB-42B1-4784-B96F-2E0509315008}"/>
              </a:ext>
            </a:extLst>
          </p:cNvPr>
          <p:cNvSpPr>
            <a:spLocks noGrp="1"/>
          </p:cNvSpPr>
          <p:nvPr>
            <p:ph type="dt" sz="half" idx="10"/>
          </p:nvPr>
        </p:nvSpPr>
        <p:spPr/>
        <p:txBody>
          <a:bodyPr/>
          <a:lstStyle/>
          <a:p>
            <a:fld id="{9929D3E4-9BE2-4963-8902-A147262C6945}" type="datetimeFigureOut">
              <a:rPr lang="en-GB" smtClean="0"/>
              <a:t>08/07/2020</a:t>
            </a:fld>
            <a:endParaRPr lang="en-GB"/>
          </a:p>
        </p:txBody>
      </p:sp>
      <p:sp>
        <p:nvSpPr>
          <p:cNvPr id="5" name="Footer Placeholder 4">
            <a:extLst>
              <a:ext uri="{FF2B5EF4-FFF2-40B4-BE49-F238E27FC236}">
                <a16:creationId xmlns="" xmlns:a16="http://schemas.microsoft.com/office/drawing/2014/main" id="{32F861FA-981E-4B0D-B2D2-533F8689E55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6C2214F5-A952-4861-B658-16A6CDAFD4BA}"/>
              </a:ext>
            </a:extLst>
          </p:cNvPr>
          <p:cNvSpPr>
            <a:spLocks noGrp="1"/>
          </p:cNvSpPr>
          <p:nvPr>
            <p:ph type="sldNum" sz="quarter" idx="12"/>
          </p:nvPr>
        </p:nvSpPr>
        <p:spPr/>
        <p:txBody>
          <a:bodyPr/>
          <a:lstStyle/>
          <a:p>
            <a:fld id="{FB05475D-BB45-4C33-9DAA-E6D883EDED66}" type="slidenum">
              <a:rPr lang="en-GB" smtClean="0"/>
              <a:t>‹#›</a:t>
            </a:fld>
            <a:endParaRPr lang="en-GB"/>
          </a:p>
        </p:txBody>
      </p:sp>
    </p:spTree>
    <p:extLst>
      <p:ext uri="{BB962C8B-B14F-4D97-AF65-F5344CB8AC3E}">
        <p14:creationId xmlns:p14="http://schemas.microsoft.com/office/powerpoint/2010/main" val="3358522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9AED85-F390-4A3F-BBA7-23F691D3235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 xmlns:a16="http://schemas.microsoft.com/office/drawing/2014/main" id="{75219E38-F09B-4897-A460-FB3C068976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EBDDC6E9-505B-49AC-BDE4-97A95512C3F8}"/>
              </a:ext>
            </a:extLst>
          </p:cNvPr>
          <p:cNvSpPr>
            <a:spLocks noGrp="1"/>
          </p:cNvSpPr>
          <p:nvPr>
            <p:ph type="dt" sz="half" idx="10"/>
          </p:nvPr>
        </p:nvSpPr>
        <p:spPr/>
        <p:txBody>
          <a:bodyPr/>
          <a:lstStyle/>
          <a:p>
            <a:fld id="{9929D3E4-9BE2-4963-8902-A147262C6945}" type="datetimeFigureOut">
              <a:rPr lang="en-GB" smtClean="0"/>
              <a:t>08/07/2020</a:t>
            </a:fld>
            <a:endParaRPr lang="en-GB"/>
          </a:p>
        </p:txBody>
      </p:sp>
      <p:sp>
        <p:nvSpPr>
          <p:cNvPr id="5" name="Footer Placeholder 4">
            <a:extLst>
              <a:ext uri="{FF2B5EF4-FFF2-40B4-BE49-F238E27FC236}">
                <a16:creationId xmlns="" xmlns:a16="http://schemas.microsoft.com/office/drawing/2014/main" id="{6A4DAF45-F613-4AD1-8482-BB444B9EFF5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850DF695-F1BE-48CD-AB15-C3F10EA91BA3}"/>
              </a:ext>
            </a:extLst>
          </p:cNvPr>
          <p:cNvSpPr>
            <a:spLocks noGrp="1"/>
          </p:cNvSpPr>
          <p:nvPr>
            <p:ph type="sldNum" sz="quarter" idx="12"/>
          </p:nvPr>
        </p:nvSpPr>
        <p:spPr/>
        <p:txBody>
          <a:bodyPr/>
          <a:lstStyle/>
          <a:p>
            <a:fld id="{FB05475D-BB45-4C33-9DAA-E6D883EDED66}" type="slidenum">
              <a:rPr lang="en-GB" smtClean="0"/>
              <a:t>‹#›</a:t>
            </a:fld>
            <a:endParaRPr lang="en-GB"/>
          </a:p>
        </p:txBody>
      </p:sp>
    </p:spTree>
    <p:extLst>
      <p:ext uri="{BB962C8B-B14F-4D97-AF65-F5344CB8AC3E}">
        <p14:creationId xmlns:p14="http://schemas.microsoft.com/office/powerpoint/2010/main" val="3301463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39E4E33-C6A2-446D-B7F2-B82FCAAC27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 xmlns:a16="http://schemas.microsoft.com/office/drawing/2014/main" id="{62EB3533-1663-4BA0-843B-686B2DA8C6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F32D7A9A-45B4-4F30-B1B9-491D1219B444}"/>
              </a:ext>
            </a:extLst>
          </p:cNvPr>
          <p:cNvSpPr>
            <a:spLocks noGrp="1"/>
          </p:cNvSpPr>
          <p:nvPr>
            <p:ph type="dt" sz="half" idx="10"/>
          </p:nvPr>
        </p:nvSpPr>
        <p:spPr/>
        <p:txBody>
          <a:bodyPr/>
          <a:lstStyle/>
          <a:p>
            <a:fld id="{9929D3E4-9BE2-4963-8902-A147262C6945}" type="datetimeFigureOut">
              <a:rPr lang="en-GB" smtClean="0"/>
              <a:t>08/07/2020</a:t>
            </a:fld>
            <a:endParaRPr lang="en-GB"/>
          </a:p>
        </p:txBody>
      </p:sp>
      <p:sp>
        <p:nvSpPr>
          <p:cNvPr id="5" name="Footer Placeholder 4">
            <a:extLst>
              <a:ext uri="{FF2B5EF4-FFF2-40B4-BE49-F238E27FC236}">
                <a16:creationId xmlns="" xmlns:a16="http://schemas.microsoft.com/office/drawing/2014/main" id="{B78FE409-D1BF-4047-B2A3-FC49A9E49E6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2C35BDE0-8779-4699-8986-0A99B1765EB5}"/>
              </a:ext>
            </a:extLst>
          </p:cNvPr>
          <p:cNvSpPr>
            <a:spLocks noGrp="1"/>
          </p:cNvSpPr>
          <p:nvPr>
            <p:ph type="sldNum" sz="quarter" idx="12"/>
          </p:nvPr>
        </p:nvSpPr>
        <p:spPr/>
        <p:txBody>
          <a:bodyPr/>
          <a:lstStyle/>
          <a:p>
            <a:fld id="{FB05475D-BB45-4C33-9DAA-E6D883EDED66}" type="slidenum">
              <a:rPr lang="en-GB" smtClean="0"/>
              <a:t>‹#›</a:t>
            </a:fld>
            <a:endParaRPr lang="en-GB"/>
          </a:p>
        </p:txBody>
      </p:sp>
    </p:spTree>
    <p:extLst>
      <p:ext uri="{BB962C8B-B14F-4D97-AF65-F5344CB8AC3E}">
        <p14:creationId xmlns:p14="http://schemas.microsoft.com/office/powerpoint/2010/main" val="1491571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BE36FA-24A3-4BCD-9A23-CEB28462C70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D63B0A1A-E9F3-4145-9621-BDA269B36D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8541200B-BB75-4B17-9A3B-98E2C7CC5AC7}"/>
              </a:ext>
            </a:extLst>
          </p:cNvPr>
          <p:cNvSpPr>
            <a:spLocks noGrp="1"/>
          </p:cNvSpPr>
          <p:nvPr>
            <p:ph type="dt" sz="half" idx="10"/>
          </p:nvPr>
        </p:nvSpPr>
        <p:spPr/>
        <p:txBody>
          <a:bodyPr/>
          <a:lstStyle/>
          <a:p>
            <a:fld id="{9929D3E4-9BE2-4963-8902-A147262C6945}" type="datetimeFigureOut">
              <a:rPr lang="en-GB" smtClean="0"/>
              <a:t>08/07/2020</a:t>
            </a:fld>
            <a:endParaRPr lang="en-GB"/>
          </a:p>
        </p:txBody>
      </p:sp>
      <p:sp>
        <p:nvSpPr>
          <p:cNvPr id="5" name="Footer Placeholder 4">
            <a:extLst>
              <a:ext uri="{FF2B5EF4-FFF2-40B4-BE49-F238E27FC236}">
                <a16:creationId xmlns="" xmlns:a16="http://schemas.microsoft.com/office/drawing/2014/main" id="{EBEA3908-0995-471B-9BF0-09A3892EEA1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11A429D9-83CD-4522-B197-3AE0B6F393E2}"/>
              </a:ext>
            </a:extLst>
          </p:cNvPr>
          <p:cNvSpPr>
            <a:spLocks noGrp="1"/>
          </p:cNvSpPr>
          <p:nvPr>
            <p:ph type="sldNum" sz="quarter" idx="12"/>
          </p:nvPr>
        </p:nvSpPr>
        <p:spPr/>
        <p:txBody>
          <a:bodyPr/>
          <a:lstStyle/>
          <a:p>
            <a:fld id="{FB05475D-BB45-4C33-9DAA-E6D883EDED66}" type="slidenum">
              <a:rPr lang="en-GB" smtClean="0"/>
              <a:t>‹#›</a:t>
            </a:fld>
            <a:endParaRPr lang="en-GB"/>
          </a:p>
        </p:txBody>
      </p:sp>
    </p:spTree>
    <p:extLst>
      <p:ext uri="{BB962C8B-B14F-4D97-AF65-F5344CB8AC3E}">
        <p14:creationId xmlns:p14="http://schemas.microsoft.com/office/powerpoint/2010/main" val="4243042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08F138-1DF2-493F-A967-FDE32C74DA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 xmlns:a16="http://schemas.microsoft.com/office/drawing/2014/main" id="{4D868FB1-CC65-4DFF-997B-B99CCACC7E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592E62EB-F232-44BD-9DE6-4A8C192B3710}"/>
              </a:ext>
            </a:extLst>
          </p:cNvPr>
          <p:cNvSpPr>
            <a:spLocks noGrp="1"/>
          </p:cNvSpPr>
          <p:nvPr>
            <p:ph type="dt" sz="half" idx="10"/>
          </p:nvPr>
        </p:nvSpPr>
        <p:spPr/>
        <p:txBody>
          <a:bodyPr/>
          <a:lstStyle/>
          <a:p>
            <a:fld id="{9929D3E4-9BE2-4963-8902-A147262C6945}" type="datetimeFigureOut">
              <a:rPr lang="en-GB" smtClean="0"/>
              <a:t>08/07/2020</a:t>
            </a:fld>
            <a:endParaRPr lang="en-GB"/>
          </a:p>
        </p:txBody>
      </p:sp>
      <p:sp>
        <p:nvSpPr>
          <p:cNvPr id="5" name="Footer Placeholder 4">
            <a:extLst>
              <a:ext uri="{FF2B5EF4-FFF2-40B4-BE49-F238E27FC236}">
                <a16:creationId xmlns="" xmlns:a16="http://schemas.microsoft.com/office/drawing/2014/main" id="{12FB71F2-4656-4900-A44E-1274177E5CF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A82A23F3-3CDB-41D2-B547-FDF1BB1A2A5C}"/>
              </a:ext>
            </a:extLst>
          </p:cNvPr>
          <p:cNvSpPr>
            <a:spLocks noGrp="1"/>
          </p:cNvSpPr>
          <p:nvPr>
            <p:ph type="sldNum" sz="quarter" idx="12"/>
          </p:nvPr>
        </p:nvSpPr>
        <p:spPr/>
        <p:txBody>
          <a:bodyPr/>
          <a:lstStyle/>
          <a:p>
            <a:fld id="{FB05475D-BB45-4C33-9DAA-E6D883EDED66}" type="slidenum">
              <a:rPr lang="en-GB" smtClean="0"/>
              <a:t>‹#›</a:t>
            </a:fld>
            <a:endParaRPr lang="en-GB"/>
          </a:p>
        </p:txBody>
      </p:sp>
    </p:spTree>
    <p:extLst>
      <p:ext uri="{BB962C8B-B14F-4D97-AF65-F5344CB8AC3E}">
        <p14:creationId xmlns:p14="http://schemas.microsoft.com/office/powerpoint/2010/main" val="4224390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484E60-7231-4232-B1B5-73E8C8013A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0F047B34-D069-4E0E-A6C7-00D4BF78A9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 xmlns:a16="http://schemas.microsoft.com/office/drawing/2014/main" id="{EEF7BEBD-C151-4987-916C-A616BCF337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 xmlns:a16="http://schemas.microsoft.com/office/drawing/2014/main" id="{587FAFD0-8F06-4F86-8F62-4178345BDFB4}"/>
              </a:ext>
            </a:extLst>
          </p:cNvPr>
          <p:cNvSpPr>
            <a:spLocks noGrp="1"/>
          </p:cNvSpPr>
          <p:nvPr>
            <p:ph type="dt" sz="half" idx="10"/>
          </p:nvPr>
        </p:nvSpPr>
        <p:spPr/>
        <p:txBody>
          <a:bodyPr/>
          <a:lstStyle/>
          <a:p>
            <a:fld id="{9929D3E4-9BE2-4963-8902-A147262C6945}" type="datetimeFigureOut">
              <a:rPr lang="en-GB" smtClean="0"/>
              <a:t>08/07/2020</a:t>
            </a:fld>
            <a:endParaRPr lang="en-GB"/>
          </a:p>
        </p:txBody>
      </p:sp>
      <p:sp>
        <p:nvSpPr>
          <p:cNvPr id="6" name="Footer Placeholder 5">
            <a:extLst>
              <a:ext uri="{FF2B5EF4-FFF2-40B4-BE49-F238E27FC236}">
                <a16:creationId xmlns="" xmlns:a16="http://schemas.microsoft.com/office/drawing/2014/main" id="{922DE61F-8997-41BC-93F3-0A475BA2DFE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0F24874F-F78C-4A1E-88DE-BEE60466279E}"/>
              </a:ext>
            </a:extLst>
          </p:cNvPr>
          <p:cNvSpPr>
            <a:spLocks noGrp="1"/>
          </p:cNvSpPr>
          <p:nvPr>
            <p:ph type="sldNum" sz="quarter" idx="12"/>
          </p:nvPr>
        </p:nvSpPr>
        <p:spPr/>
        <p:txBody>
          <a:bodyPr/>
          <a:lstStyle/>
          <a:p>
            <a:fld id="{FB05475D-BB45-4C33-9DAA-E6D883EDED66}" type="slidenum">
              <a:rPr lang="en-GB" smtClean="0"/>
              <a:t>‹#›</a:t>
            </a:fld>
            <a:endParaRPr lang="en-GB"/>
          </a:p>
        </p:txBody>
      </p:sp>
    </p:spTree>
    <p:extLst>
      <p:ext uri="{BB962C8B-B14F-4D97-AF65-F5344CB8AC3E}">
        <p14:creationId xmlns:p14="http://schemas.microsoft.com/office/powerpoint/2010/main" val="2854679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3EFB6F-DB24-4721-950C-489ED6E39E0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 xmlns:a16="http://schemas.microsoft.com/office/drawing/2014/main" id="{E3AA06C7-5111-4597-A16A-ADCABB9DBE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0E3642E3-1AC1-4852-A784-2C77216521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 xmlns:a16="http://schemas.microsoft.com/office/drawing/2014/main" id="{FC15667B-E2A4-4ECF-8B10-C865BC66F1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B8486074-6762-4660-80CF-DE0881F1D1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 xmlns:a16="http://schemas.microsoft.com/office/drawing/2014/main" id="{E6E04A0C-CDA6-4CAE-B019-3750E3130EB7}"/>
              </a:ext>
            </a:extLst>
          </p:cNvPr>
          <p:cNvSpPr>
            <a:spLocks noGrp="1"/>
          </p:cNvSpPr>
          <p:nvPr>
            <p:ph type="dt" sz="half" idx="10"/>
          </p:nvPr>
        </p:nvSpPr>
        <p:spPr/>
        <p:txBody>
          <a:bodyPr/>
          <a:lstStyle/>
          <a:p>
            <a:fld id="{9929D3E4-9BE2-4963-8902-A147262C6945}" type="datetimeFigureOut">
              <a:rPr lang="en-GB" smtClean="0"/>
              <a:t>08/07/2020</a:t>
            </a:fld>
            <a:endParaRPr lang="en-GB"/>
          </a:p>
        </p:txBody>
      </p:sp>
      <p:sp>
        <p:nvSpPr>
          <p:cNvPr id="8" name="Footer Placeholder 7">
            <a:extLst>
              <a:ext uri="{FF2B5EF4-FFF2-40B4-BE49-F238E27FC236}">
                <a16:creationId xmlns="" xmlns:a16="http://schemas.microsoft.com/office/drawing/2014/main" id="{B8FD78E7-CD04-4E3F-A4B6-E2F8368E734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 xmlns:a16="http://schemas.microsoft.com/office/drawing/2014/main" id="{23910EF3-F22B-4267-A2B6-9FC33696390F}"/>
              </a:ext>
            </a:extLst>
          </p:cNvPr>
          <p:cNvSpPr>
            <a:spLocks noGrp="1"/>
          </p:cNvSpPr>
          <p:nvPr>
            <p:ph type="sldNum" sz="quarter" idx="12"/>
          </p:nvPr>
        </p:nvSpPr>
        <p:spPr/>
        <p:txBody>
          <a:bodyPr/>
          <a:lstStyle/>
          <a:p>
            <a:fld id="{FB05475D-BB45-4C33-9DAA-E6D883EDED66}" type="slidenum">
              <a:rPr lang="en-GB" smtClean="0"/>
              <a:t>‹#›</a:t>
            </a:fld>
            <a:endParaRPr lang="en-GB"/>
          </a:p>
        </p:txBody>
      </p:sp>
    </p:spTree>
    <p:extLst>
      <p:ext uri="{BB962C8B-B14F-4D97-AF65-F5344CB8AC3E}">
        <p14:creationId xmlns:p14="http://schemas.microsoft.com/office/powerpoint/2010/main" val="1673522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29B6FE-20A8-4F36-AA99-C9189734D1C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 xmlns:a16="http://schemas.microsoft.com/office/drawing/2014/main" id="{514EE226-1E9C-45F7-9EAF-FEA1687DDC08}"/>
              </a:ext>
            </a:extLst>
          </p:cNvPr>
          <p:cNvSpPr>
            <a:spLocks noGrp="1"/>
          </p:cNvSpPr>
          <p:nvPr>
            <p:ph type="dt" sz="half" idx="10"/>
          </p:nvPr>
        </p:nvSpPr>
        <p:spPr/>
        <p:txBody>
          <a:bodyPr/>
          <a:lstStyle/>
          <a:p>
            <a:fld id="{9929D3E4-9BE2-4963-8902-A147262C6945}" type="datetimeFigureOut">
              <a:rPr lang="en-GB" smtClean="0"/>
              <a:t>08/07/2020</a:t>
            </a:fld>
            <a:endParaRPr lang="en-GB"/>
          </a:p>
        </p:txBody>
      </p:sp>
      <p:sp>
        <p:nvSpPr>
          <p:cNvPr id="4" name="Footer Placeholder 3">
            <a:extLst>
              <a:ext uri="{FF2B5EF4-FFF2-40B4-BE49-F238E27FC236}">
                <a16:creationId xmlns="" xmlns:a16="http://schemas.microsoft.com/office/drawing/2014/main" id="{02040AF0-0579-43F1-A580-4122E1FB21B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 xmlns:a16="http://schemas.microsoft.com/office/drawing/2014/main" id="{9A1FFD96-D995-45C5-891B-6C894668B798}"/>
              </a:ext>
            </a:extLst>
          </p:cNvPr>
          <p:cNvSpPr>
            <a:spLocks noGrp="1"/>
          </p:cNvSpPr>
          <p:nvPr>
            <p:ph type="sldNum" sz="quarter" idx="12"/>
          </p:nvPr>
        </p:nvSpPr>
        <p:spPr/>
        <p:txBody>
          <a:bodyPr/>
          <a:lstStyle/>
          <a:p>
            <a:fld id="{FB05475D-BB45-4C33-9DAA-E6D883EDED66}" type="slidenum">
              <a:rPr lang="en-GB" smtClean="0"/>
              <a:t>‹#›</a:t>
            </a:fld>
            <a:endParaRPr lang="en-GB"/>
          </a:p>
        </p:txBody>
      </p:sp>
    </p:spTree>
    <p:extLst>
      <p:ext uri="{BB962C8B-B14F-4D97-AF65-F5344CB8AC3E}">
        <p14:creationId xmlns:p14="http://schemas.microsoft.com/office/powerpoint/2010/main" val="1529684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49DF42DD-060E-4247-951C-B591C5C71050}"/>
              </a:ext>
            </a:extLst>
          </p:cNvPr>
          <p:cNvSpPr>
            <a:spLocks noGrp="1"/>
          </p:cNvSpPr>
          <p:nvPr>
            <p:ph type="dt" sz="half" idx="10"/>
          </p:nvPr>
        </p:nvSpPr>
        <p:spPr/>
        <p:txBody>
          <a:bodyPr/>
          <a:lstStyle/>
          <a:p>
            <a:fld id="{9929D3E4-9BE2-4963-8902-A147262C6945}" type="datetimeFigureOut">
              <a:rPr lang="en-GB" smtClean="0"/>
              <a:t>08/07/2020</a:t>
            </a:fld>
            <a:endParaRPr lang="en-GB"/>
          </a:p>
        </p:txBody>
      </p:sp>
      <p:sp>
        <p:nvSpPr>
          <p:cNvPr id="3" name="Footer Placeholder 2">
            <a:extLst>
              <a:ext uri="{FF2B5EF4-FFF2-40B4-BE49-F238E27FC236}">
                <a16:creationId xmlns="" xmlns:a16="http://schemas.microsoft.com/office/drawing/2014/main" id="{04D4A7E1-A293-4CC0-A60F-FC2768EEA7C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 xmlns:a16="http://schemas.microsoft.com/office/drawing/2014/main" id="{7DE8F466-21A9-416D-9DC5-D344C61F0EF9}"/>
              </a:ext>
            </a:extLst>
          </p:cNvPr>
          <p:cNvSpPr>
            <a:spLocks noGrp="1"/>
          </p:cNvSpPr>
          <p:nvPr>
            <p:ph type="sldNum" sz="quarter" idx="12"/>
          </p:nvPr>
        </p:nvSpPr>
        <p:spPr/>
        <p:txBody>
          <a:bodyPr/>
          <a:lstStyle/>
          <a:p>
            <a:fld id="{FB05475D-BB45-4C33-9DAA-E6D883EDED66}" type="slidenum">
              <a:rPr lang="en-GB" smtClean="0"/>
              <a:t>‹#›</a:t>
            </a:fld>
            <a:endParaRPr lang="en-GB"/>
          </a:p>
        </p:txBody>
      </p:sp>
    </p:spTree>
    <p:extLst>
      <p:ext uri="{BB962C8B-B14F-4D97-AF65-F5344CB8AC3E}">
        <p14:creationId xmlns:p14="http://schemas.microsoft.com/office/powerpoint/2010/main" val="2532533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C72A20-281B-44AB-A07C-2E71B8BFEE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4C863933-A374-4847-A3B7-3A7C183534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 xmlns:a16="http://schemas.microsoft.com/office/drawing/2014/main" id="{BAFD5960-ABD7-4242-95AE-E8455B0C36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CB94C1D0-0B91-47BC-8363-2046E5DEE32D}"/>
              </a:ext>
            </a:extLst>
          </p:cNvPr>
          <p:cNvSpPr>
            <a:spLocks noGrp="1"/>
          </p:cNvSpPr>
          <p:nvPr>
            <p:ph type="dt" sz="half" idx="10"/>
          </p:nvPr>
        </p:nvSpPr>
        <p:spPr/>
        <p:txBody>
          <a:bodyPr/>
          <a:lstStyle/>
          <a:p>
            <a:fld id="{9929D3E4-9BE2-4963-8902-A147262C6945}" type="datetimeFigureOut">
              <a:rPr lang="en-GB" smtClean="0"/>
              <a:t>08/07/2020</a:t>
            </a:fld>
            <a:endParaRPr lang="en-GB"/>
          </a:p>
        </p:txBody>
      </p:sp>
      <p:sp>
        <p:nvSpPr>
          <p:cNvPr id="6" name="Footer Placeholder 5">
            <a:extLst>
              <a:ext uri="{FF2B5EF4-FFF2-40B4-BE49-F238E27FC236}">
                <a16:creationId xmlns="" xmlns:a16="http://schemas.microsoft.com/office/drawing/2014/main" id="{3CA29096-3392-471A-ACE9-0D0E5172C70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CD5EAFF5-600A-4064-8D90-34775074EED8}"/>
              </a:ext>
            </a:extLst>
          </p:cNvPr>
          <p:cNvSpPr>
            <a:spLocks noGrp="1"/>
          </p:cNvSpPr>
          <p:nvPr>
            <p:ph type="sldNum" sz="quarter" idx="12"/>
          </p:nvPr>
        </p:nvSpPr>
        <p:spPr/>
        <p:txBody>
          <a:bodyPr/>
          <a:lstStyle/>
          <a:p>
            <a:fld id="{FB05475D-BB45-4C33-9DAA-E6D883EDED66}" type="slidenum">
              <a:rPr lang="en-GB" smtClean="0"/>
              <a:t>‹#›</a:t>
            </a:fld>
            <a:endParaRPr lang="en-GB"/>
          </a:p>
        </p:txBody>
      </p:sp>
    </p:spTree>
    <p:extLst>
      <p:ext uri="{BB962C8B-B14F-4D97-AF65-F5344CB8AC3E}">
        <p14:creationId xmlns:p14="http://schemas.microsoft.com/office/powerpoint/2010/main" val="151698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CD394E-8B94-4F44-9F5B-49164D9C80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 xmlns:a16="http://schemas.microsoft.com/office/drawing/2014/main" id="{9E8F3526-8B60-4B88-B565-F756440744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 xmlns:a16="http://schemas.microsoft.com/office/drawing/2014/main" id="{9CE44DF4-1A8F-46DA-8A90-C2426172CA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42D0E57-D818-4360-AF06-2716059CEE04}"/>
              </a:ext>
            </a:extLst>
          </p:cNvPr>
          <p:cNvSpPr>
            <a:spLocks noGrp="1"/>
          </p:cNvSpPr>
          <p:nvPr>
            <p:ph type="dt" sz="half" idx="10"/>
          </p:nvPr>
        </p:nvSpPr>
        <p:spPr/>
        <p:txBody>
          <a:bodyPr/>
          <a:lstStyle/>
          <a:p>
            <a:fld id="{9929D3E4-9BE2-4963-8902-A147262C6945}" type="datetimeFigureOut">
              <a:rPr lang="en-GB" smtClean="0"/>
              <a:t>08/07/2020</a:t>
            </a:fld>
            <a:endParaRPr lang="en-GB"/>
          </a:p>
        </p:txBody>
      </p:sp>
      <p:sp>
        <p:nvSpPr>
          <p:cNvPr id="6" name="Footer Placeholder 5">
            <a:extLst>
              <a:ext uri="{FF2B5EF4-FFF2-40B4-BE49-F238E27FC236}">
                <a16:creationId xmlns="" xmlns:a16="http://schemas.microsoft.com/office/drawing/2014/main" id="{A8704E8A-DED8-4B7A-8565-15106001C2C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5D6A344E-8935-4CFC-B7FB-C7C31FBA1DB3}"/>
              </a:ext>
            </a:extLst>
          </p:cNvPr>
          <p:cNvSpPr>
            <a:spLocks noGrp="1"/>
          </p:cNvSpPr>
          <p:nvPr>
            <p:ph type="sldNum" sz="quarter" idx="12"/>
          </p:nvPr>
        </p:nvSpPr>
        <p:spPr/>
        <p:txBody>
          <a:bodyPr/>
          <a:lstStyle/>
          <a:p>
            <a:fld id="{FB05475D-BB45-4C33-9DAA-E6D883EDED66}" type="slidenum">
              <a:rPr lang="en-GB" smtClean="0"/>
              <a:t>‹#›</a:t>
            </a:fld>
            <a:endParaRPr lang="en-GB"/>
          </a:p>
        </p:txBody>
      </p:sp>
    </p:spTree>
    <p:extLst>
      <p:ext uri="{BB962C8B-B14F-4D97-AF65-F5344CB8AC3E}">
        <p14:creationId xmlns:p14="http://schemas.microsoft.com/office/powerpoint/2010/main" val="2528249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0730D6B3-90E6-4C59-B7F2-5E9F553402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 xmlns:a16="http://schemas.microsoft.com/office/drawing/2014/main" id="{004C0701-E7DD-4C70-90B4-DD257A6FAA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3E05EFD0-210F-45FC-A50A-A4FB3C3FD9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9D3E4-9BE2-4963-8902-A147262C6945}" type="datetimeFigureOut">
              <a:rPr lang="en-GB" smtClean="0"/>
              <a:t>08/07/2020</a:t>
            </a:fld>
            <a:endParaRPr lang="en-GB"/>
          </a:p>
        </p:txBody>
      </p:sp>
      <p:sp>
        <p:nvSpPr>
          <p:cNvPr id="5" name="Footer Placeholder 4">
            <a:extLst>
              <a:ext uri="{FF2B5EF4-FFF2-40B4-BE49-F238E27FC236}">
                <a16:creationId xmlns="" xmlns:a16="http://schemas.microsoft.com/office/drawing/2014/main" id="{B4793EDC-258B-437D-BA62-DE62EC032A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 xmlns:a16="http://schemas.microsoft.com/office/drawing/2014/main" id="{FBBC44DA-3832-440A-9ADA-9F411FE2CE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05475D-BB45-4C33-9DAA-E6D883EDED66}" type="slidenum">
              <a:rPr lang="en-GB" smtClean="0"/>
              <a:t>‹#›</a:t>
            </a:fld>
            <a:endParaRPr lang="en-GB"/>
          </a:p>
        </p:txBody>
      </p:sp>
    </p:spTree>
    <p:extLst>
      <p:ext uri="{BB962C8B-B14F-4D97-AF65-F5344CB8AC3E}">
        <p14:creationId xmlns:p14="http://schemas.microsoft.com/office/powerpoint/2010/main" val="3639200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1">
            <a:extLst>
              <a:ext uri="{FF2B5EF4-FFF2-40B4-BE49-F238E27FC236}">
                <a16:creationId xmlns="" xmlns:a16="http://schemas.microsoft.com/office/drawing/2014/main" id="{ACBE1851-2230-47A9-B000-CE9046EA61B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5468548" cy="6858000"/>
          </a:xfrm>
          <a:prstGeom prst="rect">
            <a:avLst/>
          </a:prstGeom>
          <a:solidFill>
            <a:srgbClr val="6C64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F904CA89-086B-47E7-9B62-0EEF6FB46BBC}"/>
              </a:ext>
            </a:extLst>
          </p:cNvPr>
          <p:cNvSpPr>
            <a:spLocks noGrp="1"/>
          </p:cNvSpPr>
          <p:nvPr>
            <p:ph type="ctrTitle"/>
          </p:nvPr>
        </p:nvSpPr>
        <p:spPr>
          <a:xfrm>
            <a:off x="634276" y="803705"/>
            <a:ext cx="4208656" cy="3034857"/>
          </a:xfrm>
        </p:spPr>
        <p:txBody>
          <a:bodyPr anchor="b">
            <a:normAutofit/>
          </a:bodyPr>
          <a:lstStyle/>
          <a:p>
            <a:pPr algn="r"/>
            <a:r>
              <a:rPr lang="en-US" sz="5400">
                <a:solidFill>
                  <a:srgbClr val="FFFFFF"/>
                </a:solidFill>
              </a:rPr>
              <a:t>Problem Statement</a:t>
            </a:r>
            <a:endParaRPr lang="en-GB" sz="5400">
              <a:solidFill>
                <a:srgbClr val="FFFFFF"/>
              </a:solidFill>
            </a:endParaRPr>
          </a:p>
        </p:txBody>
      </p:sp>
      <p:sp>
        <p:nvSpPr>
          <p:cNvPr id="3" name="Subtitle 2">
            <a:extLst>
              <a:ext uri="{FF2B5EF4-FFF2-40B4-BE49-F238E27FC236}">
                <a16:creationId xmlns="" xmlns:a16="http://schemas.microsoft.com/office/drawing/2014/main" id="{5E56B1D9-4810-4752-AE40-5FDE2F4E7828}"/>
              </a:ext>
            </a:extLst>
          </p:cNvPr>
          <p:cNvSpPr>
            <a:spLocks noGrp="1"/>
          </p:cNvSpPr>
          <p:nvPr>
            <p:ph type="subTitle" idx="1"/>
          </p:nvPr>
        </p:nvSpPr>
        <p:spPr>
          <a:xfrm>
            <a:off x="638921" y="4013165"/>
            <a:ext cx="4204012" cy="2205732"/>
          </a:xfrm>
        </p:spPr>
        <p:txBody>
          <a:bodyPr anchor="t">
            <a:normAutofit/>
          </a:bodyPr>
          <a:lstStyle/>
          <a:p>
            <a:pPr algn="l"/>
            <a:r>
              <a:rPr lang="en-US" sz="1300" dirty="0">
                <a:solidFill>
                  <a:srgbClr val="FFFFFF"/>
                </a:solidFill>
              </a:rPr>
              <a:t>With the modernization of the world, the number of trees across the globe has decreased exponentially during this century. </a:t>
            </a:r>
          </a:p>
          <a:p>
            <a:pPr algn="l"/>
            <a:r>
              <a:rPr lang="en-US" sz="1300" dirty="0">
                <a:solidFill>
                  <a:srgbClr val="FFFFFF"/>
                </a:solidFill>
              </a:rPr>
              <a:t>There are several effects like erosion, pollution, global warming and climatic changes to name few of them as a result of deforestation.</a:t>
            </a:r>
          </a:p>
          <a:p>
            <a:pPr algn="l"/>
            <a:r>
              <a:rPr lang="en-US" sz="1300" dirty="0">
                <a:solidFill>
                  <a:srgbClr val="FFFFFF"/>
                </a:solidFill>
              </a:rPr>
              <a:t>With a motive to encourage “Afforestation”, we have developed a bidding application to encourage climate associated NGOs to come forward and bid for the growing and adopting of trees across different locations of India.</a:t>
            </a:r>
            <a:endParaRPr lang="en-GB" sz="1300" dirty="0">
              <a:solidFill>
                <a:srgbClr val="FFFFFF"/>
              </a:solidFill>
            </a:endParaRPr>
          </a:p>
        </p:txBody>
      </p:sp>
      <p:cxnSp>
        <p:nvCxnSpPr>
          <p:cNvPr id="17" name="Straight Connector 13">
            <a:extLst>
              <a:ext uri="{FF2B5EF4-FFF2-40B4-BE49-F238E27FC236}">
                <a16:creationId xmlns="" xmlns:a16="http://schemas.microsoft.com/office/drawing/2014/main" id="{23B93832-6514-44F4-849B-5EE2C8A2337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7" name="Picture 6" descr="A close up of text on a white background&#10;&#10;Description automatically generated">
            <a:extLst>
              <a:ext uri="{FF2B5EF4-FFF2-40B4-BE49-F238E27FC236}">
                <a16:creationId xmlns="" xmlns:a16="http://schemas.microsoft.com/office/drawing/2014/main" id="{B8933E79-0786-4D1A-9DF2-E3B131E006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9611" y="1266092"/>
            <a:ext cx="6562389" cy="4952805"/>
          </a:xfrm>
          <a:prstGeom prst="rect">
            <a:avLst/>
          </a:prstGeom>
        </p:spPr>
      </p:pic>
    </p:spTree>
    <p:extLst>
      <p:ext uri="{BB962C8B-B14F-4D97-AF65-F5344CB8AC3E}">
        <p14:creationId xmlns:p14="http://schemas.microsoft.com/office/powerpoint/2010/main" val="371122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32BC26D8-82FB-445E-AA49-62A77D7C1E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CB44330D-EA18-4254-AA95-EB49948539B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 xmlns:a16="http://schemas.microsoft.com/office/drawing/2014/main" id="{1C66B8F7-FC6B-438B-ADD5-0CFDC1570D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7701" y="643467"/>
            <a:ext cx="8356597" cy="5571066"/>
          </a:xfrm>
          <a:prstGeom prst="rect">
            <a:avLst/>
          </a:prstGeom>
        </p:spPr>
      </p:pic>
    </p:spTree>
    <p:extLst>
      <p:ext uri="{BB962C8B-B14F-4D97-AF65-F5344CB8AC3E}">
        <p14:creationId xmlns:p14="http://schemas.microsoft.com/office/powerpoint/2010/main" val="1704245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1707FC24-6981-43D9-B525-C7832BA22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A5E54FD0-B23A-47F5-B11D-1A4082EF2F80}"/>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kern="1200" dirty="0">
                <a:solidFill>
                  <a:srgbClr val="FFFFFF"/>
                </a:solidFill>
                <a:latin typeface="+mj-lt"/>
                <a:ea typeface="+mj-ea"/>
                <a:cs typeface="+mj-cs"/>
              </a:rPr>
              <a:t/>
            </a:r>
            <a:br>
              <a:rPr lang="en-US" kern="1200" dirty="0">
                <a:solidFill>
                  <a:srgbClr val="FFFFFF"/>
                </a:solidFill>
                <a:latin typeface="+mj-lt"/>
                <a:ea typeface="+mj-ea"/>
                <a:cs typeface="+mj-cs"/>
              </a:rPr>
            </a:br>
            <a:r>
              <a:rPr lang="en-US" kern="1200" dirty="0">
                <a:solidFill>
                  <a:srgbClr val="FFFFFF"/>
                </a:solidFill>
                <a:latin typeface="+mj-lt"/>
                <a:ea typeface="+mj-ea"/>
                <a:cs typeface="+mj-cs"/>
              </a:rPr>
              <a:t>Be wise, Let the greenery rise!</a:t>
            </a:r>
            <a:br>
              <a:rPr lang="en-US" kern="1200" dirty="0">
                <a:solidFill>
                  <a:srgbClr val="FFFFFF"/>
                </a:solidFill>
                <a:latin typeface="+mj-lt"/>
                <a:ea typeface="+mj-ea"/>
                <a:cs typeface="+mj-cs"/>
              </a:rPr>
            </a:br>
            <a:endParaRPr lang="en-US" kern="1200" dirty="0">
              <a:solidFill>
                <a:srgbClr val="FFFFFF"/>
              </a:solidFill>
              <a:latin typeface="+mj-lt"/>
              <a:ea typeface="+mj-ea"/>
              <a:cs typeface="+mj-cs"/>
            </a:endParaRPr>
          </a:p>
        </p:txBody>
      </p:sp>
      <p:sp>
        <p:nvSpPr>
          <p:cNvPr id="3" name="Content Placeholder 2">
            <a:extLst>
              <a:ext uri="{FF2B5EF4-FFF2-40B4-BE49-F238E27FC236}">
                <a16:creationId xmlns="" xmlns:a16="http://schemas.microsoft.com/office/drawing/2014/main" id="{62378E32-F79E-4436-B76B-7E60C8EB3CC3}"/>
              </a:ext>
            </a:extLst>
          </p:cNvPr>
          <p:cNvSpPr>
            <a:spLocks noGrp="1"/>
          </p:cNvSpPr>
          <p:nvPr>
            <p:ph idx="1"/>
          </p:nvPr>
        </p:nvSpPr>
        <p:spPr>
          <a:xfrm>
            <a:off x="5194300" y="533400"/>
            <a:ext cx="6470650" cy="2614613"/>
          </a:xfrm>
        </p:spPr>
        <p:txBody>
          <a:bodyPr wrap="square" anchor="t">
            <a:normAutofit/>
          </a:bodyPr>
          <a:lstStyle/>
          <a:p>
            <a:pPr marL="0" indent="0">
              <a:buNone/>
            </a:pPr>
            <a:r>
              <a:rPr lang="en-GB" b="1" i="1" dirty="0"/>
              <a:t>What’s your Value Proposition:</a:t>
            </a:r>
          </a:p>
          <a:p>
            <a:r>
              <a:rPr lang="en-GB" dirty="0"/>
              <a:t>Promoting afforestation.</a:t>
            </a:r>
          </a:p>
          <a:p>
            <a:r>
              <a:rPr lang="en-GB" dirty="0"/>
              <a:t>Single platform(government) for all the NGOs to bid for planting and adopting trees.</a:t>
            </a:r>
          </a:p>
          <a:p>
            <a:pPr marL="0" indent="0">
              <a:buNone/>
            </a:pPr>
            <a:endParaRPr lang="en-GB" dirty="0"/>
          </a:p>
        </p:txBody>
      </p:sp>
      <p:sp>
        <p:nvSpPr>
          <p:cNvPr id="5" name="Content Placeholder 2">
            <a:extLst>
              <a:ext uri="{FF2B5EF4-FFF2-40B4-BE49-F238E27FC236}">
                <a16:creationId xmlns="" xmlns:a16="http://schemas.microsoft.com/office/drawing/2014/main" id="{93512215-C633-4BB8-BFF0-77B9E178EC8F}"/>
              </a:ext>
            </a:extLst>
          </p:cNvPr>
          <p:cNvSpPr txBox="1">
            <a:spLocks/>
          </p:cNvSpPr>
          <p:nvPr/>
        </p:nvSpPr>
        <p:spPr>
          <a:xfrm>
            <a:off x="5194300" y="3230563"/>
            <a:ext cx="6470650" cy="3101975"/>
          </a:xfrm>
          <a:prstGeom prst="rect">
            <a:avLst/>
          </a:prstGeom>
        </p:spPr>
        <p:txBody>
          <a:bodyPr vert="horz" wrap="square"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b="1" i="1" dirty="0"/>
              <a:t>Data points:</a:t>
            </a:r>
          </a:p>
          <a:p>
            <a:r>
              <a:rPr lang="en-GB" dirty="0"/>
              <a:t>For the tender amount, government will get funds from various sources like financial institutions, CSR, private organizations, climate support tax etc.</a:t>
            </a:r>
          </a:p>
          <a:p>
            <a:pPr marL="0" indent="0">
              <a:buNone/>
            </a:pPr>
            <a:endParaRPr lang="en-GB" dirty="0"/>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664194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7">
            <a:extLst>
              <a:ext uri="{FF2B5EF4-FFF2-40B4-BE49-F238E27FC236}">
                <a16:creationId xmlns="" xmlns:a16="http://schemas.microsoft.com/office/drawing/2014/main" id="{488333BA-AE6E-427A-9B16-A39C8073F4E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 xmlns:a16="http://schemas.microsoft.com/office/drawing/2014/main" id="{F98ED85F-DCEE-4B50-802E-71A6E3E12B0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A9ECA631-83D4-4C34-BB0C-A664D7580A60}"/>
              </a:ext>
            </a:extLst>
          </p:cNvPr>
          <p:cNvSpPr>
            <a:spLocks noGrp="1"/>
          </p:cNvSpPr>
          <p:nvPr>
            <p:ph type="title"/>
          </p:nvPr>
        </p:nvSpPr>
        <p:spPr>
          <a:xfrm>
            <a:off x="838200" y="631825"/>
            <a:ext cx="10515600" cy="1325563"/>
          </a:xfrm>
        </p:spPr>
        <p:txBody>
          <a:bodyPr>
            <a:normAutofit/>
          </a:bodyPr>
          <a:lstStyle/>
          <a:p>
            <a:r>
              <a:rPr lang="en-GB"/>
              <a:t>How our model works?</a:t>
            </a:r>
            <a:endParaRPr lang="en-GB" dirty="0"/>
          </a:p>
        </p:txBody>
      </p:sp>
      <p:sp>
        <p:nvSpPr>
          <p:cNvPr id="3" name="Content Placeholder 2">
            <a:extLst>
              <a:ext uri="{FF2B5EF4-FFF2-40B4-BE49-F238E27FC236}">
                <a16:creationId xmlns="" xmlns:a16="http://schemas.microsoft.com/office/drawing/2014/main" id="{1BC09A34-94E5-451C-B85D-8F8A29CC606C}"/>
              </a:ext>
            </a:extLst>
          </p:cNvPr>
          <p:cNvSpPr>
            <a:spLocks noGrp="1"/>
          </p:cNvSpPr>
          <p:nvPr>
            <p:ph idx="1"/>
          </p:nvPr>
        </p:nvSpPr>
        <p:spPr>
          <a:xfrm>
            <a:off x="838200" y="2057400"/>
            <a:ext cx="10515600" cy="3871762"/>
          </a:xfrm>
        </p:spPr>
        <p:txBody>
          <a:bodyPr>
            <a:normAutofit/>
          </a:bodyPr>
          <a:lstStyle/>
          <a:p>
            <a:r>
              <a:rPr lang="en-GB" sz="2200" dirty="0"/>
              <a:t>This bidding application is a unique blend of technology and process with very easy to understand User Interface.</a:t>
            </a:r>
          </a:p>
          <a:p>
            <a:r>
              <a:rPr lang="en-GB" sz="2200"/>
              <a:t>This application will be very useful for Government authorities or regulatory bodies which deals in tree plantation and its management  but want to outsource this task to NGOs.</a:t>
            </a:r>
          </a:p>
          <a:p>
            <a:r>
              <a:rPr lang="en-GB" sz="2200" dirty="0"/>
              <a:t>In normal biddings, main concern is of corruption which includes allocating the tenders or passing confidential information to known entities. This application will be using computer engines to perform all such tasks hence human related both intentional and unintentional errors will be taken care.</a:t>
            </a:r>
          </a:p>
          <a:p>
            <a:r>
              <a:rPr lang="en-GB" sz="2200" dirty="0"/>
              <a:t>Since this is an online platform so it will be very much convenient for NGOs to place their bid in very less time.</a:t>
            </a:r>
          </a:p>
          <a:p>
            <a:endParaRPr lang="en-GB" sz="2200" dirty="0"/>
          </a:p>
        </p:txBody>
      </p:sp>
    </p:spTree>
    <p:extLst>
      <p:ext uri="{BB962C8B-B14F-4D97-AF65-F5344CB8AC3E}">
        <p14:creationId xmlns:p14="http://schemas.microsoft.com/office/powerpoint/2010/main" val="1751331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 xmlns:a16="http://schemas.microsoft.com/office/drawing/2014/main" id="{74426AB7-D619-4515-962A-BC83909EC01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3340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 xmlns:a16="http://schemas.microsoft.com/office/drawing/2014/main" id="{DE47DF98-723F-4AAC-ABCF-CACBC438F78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43840" y="256540"/>
            <a:ext cx="11704320" cy="636523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76" name="Straight Connector 75">
            <a:extLst>
              <a:ext uri="{FF2B5EF4-FFF2-40B4-BE49-F238E27FC236}">
                <a16:creationId xmlns="" xmlns:a16="http://schemas.microsoft.com/office/drawing/2014/main" id="{EA29FC7C-9308-4FDE-8DCA-405668055B0F}"/>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2895600" y="5768204"/>
            <a:ext cx="6400800" cy="0"/>
          </a:xfrm>
          <a:prstGeom prst="line">
            <a:avLst/>
          </a:prstGeom>
          <a:ln>
            <a:solidFill>
              <a:srgbClr val="33404E"/>
            </a:solidFill>
          </a:ln>
        </p:spPr>
        <p:style>
          <a:lnRef idx="1">
            <a:schemeClr val="accent1"/>
          </a:lnRef>
          <a:fillRef idx="0">
            <a:schemeClr val="accent1"/>
          </a:fillRef>
          <a:effectRef idx="0">
            <a:schemeClr val="accent1"/>
          </a:effectRef>
          <a:fontRef idx="minor">
            <a:schemeClr val="tx1"/>
          </a:fontRef>
        </p:style>
      </p:cxnSp>
      <p:sp>
        <p:nvSpPr>
          <p:cNvPr id="2" name="Rectangle 1"/>
          <p:cNvSpPr>
            <a:spLocks noChangeArrowheads="1"/>
          </p:cNvSpPr>
          <p:nvPr/>
        </p:nvSpPr>
        <p:spPr bwMode="auto">
          <a:xfrm>
            <a:off x="1109980" y="4277356"/>
            <a:ext cx="9966960" cy="1560320"/>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b" anchorCtr="0" compatLnSpc="1">
            <a:prstTxWarp prst="textNoShape">
              <a:avLst/>
            </a:prstTxWarp>
            <a:norm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ctr" fontAlgn="base">
              <a:lnSpc>
                <a:spcPct val="90000"/>
              </a:lnSpc>
              <a:spcAft>
                <a:spcPts val="600"/>
              </a:spcAft>
              <a:buClrTx/>
              <a:buSzTx/>
              <a:tabLst/>
            </a:pPr>
            <a:endParaRPr kumimoji="0" lang="en-US" altLang="en-US" sz="1900" b="1" i="0" u="none" strike="noStrike" cap="none" normalizeH="0" baseline="0">
              <a:ln>
                <a:noFill/>
              </a:ln>
              <a:solidFill>
                <a:srgbClr val="33404E"/>
              </a:solidFill>
              <a:effectLst/>
              <a:latin typeface="+mj-lt"/>
              <a:ea typeface="+mj-ea"/>
              <a:cs typeface="+mj-cs"/>
            </a:endParaRPr>
          </a:p>
          <a:p>
            <a:pPr marL="0" marR="0" lvl="0" indent="0" algn="ctr" fontAlgn="base">
              <a:lnSpc>
                <a:spcPct val="90000"/>
              </a:lnSpc>
              <a:spcAft>
                <a:spcPts val="600"/>
              </a:spcAft>
              <a:buClrTx/>
              <a:buSzTx/>
              <a:tabLst/>
            </a:pPr>
            <a:r>
              <a:rPr kumimoji="0" lang="en-US" altLang="en-US" sz="1900" b="1" i="0" u="none" strike="noStrike" cap="none" normalizeH="0" baseline="0">
                <a:ln>
                  <a:noFill/>
                </a:ln>
                <a:solidFill>
                  <a:srgbClr val="33404E"/>
                </a:solidFill>
                <a:effectLst/>
                <a:latin typeface="+mj-lt"/>
                <a:ea typeface="+mj-ea"/>
                <a:cs typeface="+mj-cs"/>
              </a:rPr>
              <a:t>Architecture</a:t>
            </a:r>
          </a:p>
          <a:p>
            <a:pPr marL="0" marR="0" lvl="0" indent="0" algn="ctr" fontAlgn="base">
              <a:lnSpc>
                <a:spcPct val="90000"/>
              </a:lnSpc>
              <a:spcAft>
                <a:spcPts val="600"/>
              </a:spcAft>
              <a:buClrTx/>
              <a:buSzTx/>
              <a:tabLst/>
            </a:pPr>
            <a:endParaRPr kumimoji="0" lang="en-US" altLang="en-US" sz="1900" b="0" i="0" u="none" strike="noStrike" cap="none" normalizeH="0" baseline="0">
              <a:ln>
                <a:noFill/>
              </a:ln>
              <a:solidFill>
                <a:srgbClr val="33404E"/>
              </a:solidFill>
              <a:effectLst/>
              <a:latin typeface="+mj-lt"/>
              <a:ea typeface="+mj-ea"/>
              <a:cs typeface="+mj-cs"/>
            </a:endParaRPr>
          </a:p>
          <a:p>
            <a:pPr marL="0" marR="0" lvl="0" indent="0" algn="ctr" fontAlgn="base">
              <a:lnSpc>
                <a:spcPct val="90000"/>
              </a:lnSpc>
              <a:spcAft>
                <a:spcPts val="600"/>
              </a:spcAft>
              <a:buClrTx/>
              <a:buSzTx/>
              <a:tabLst/>
            </a:pPr>
            <a:r>
              <a:rPr kumimoji="0" lang="en-US" altLang="en-US" sz="1900" b="0" i="0" u="none" strike="noStrike" cap="none" normalizeH="0" baseline="0">
                <a:ln>
                  <a:noFill/>
                </a:ln>
                <a:solidFill>
                  <a:srgbClr val="33404E"/>
                </a:solidFill>
                <a:effectLst/>
                <a:latin typeface="+mj-lt"/>
                <a:ea typeface="+mj-ea"/>
                <a:cs typeface="+mj-cs"/>
              </a:rPr>
              <a:t>  </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8574" r="1" b="1465"/>
          <a:stretch/>
        </p:blipFill>
        <p:spPr bwMode="auto">
          <a:xfrm>
            <a:off x="243840" y="256540"/>
            <a:ext cx="11704320" cy="376427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1320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7">
            <a:extLst>
              <a:ext uri="{FF2B5EF4-FFF2-40B4-BE49-F238E27FC236}">
                <a16:creationId xmlns="" xmlns:a16="http://schemas.microsoft.com/office/drawing/2014/main" id="{488333BA-AE6E-427A-9B16-A39C8073F4E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 xmlns:a16="http://schemas.microsoft.com/office/drawing/2014/main" id="{F98ED85F-DCEE-4B50-802E-71A6E3E12B0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A9ECA631-83D4-4C34-BB0C-A664D7580A60}"/>
              </a:ext>
            </a:extLst>
          </p:cNvPr>
          <p:cNvSpPr>
            <a:spLocks noGrp="1"/>
          </p:cNvSpPr>
          <p:nvPr>
            <p:ph type="title"/>
          </p:nvPr>
        </p:nvSpPr>
        <p:spPr>
          <a:xfrm>
            <a:off x="838200" y="631825"/>
            <a:ext cx="10515600" cy="1325563"/>
          </a:xfrm>
        </p:spPr>
        <p:txBody>
          <a:bodyPr>
            <a:normAutofit/>
          </a:bodyPr>
          <a:lstStyle/>
          <a:p>
            <a:r>
              <a:rPr lang="en-GB" dirty="0" smtClean="0"/>
              <a:t>Future scope</a:t>
            </a:r>
            <a:endParaRPr lang="en-GB" dirty="0"/>
          </a:p>
        </p:txBody>
      </p:sp>
      <p:sp>
        <p:nvSpPr>
          <p:cNvPr id="3" name="Content Placeholder 2">
            <a:extLst>
              <a:ext uri="{FF2B5EF4-FFF2-40B4-BE49-F238E27FC236}">
                <a16:creationId xmlns="" xmlns:a16="http://schemas.microsoft.com/office/drawing/2014/main" id="{1BC09A34-94E5-451C-B85D-8F8A29CC606C}"/>
              </a:ext>
            </a:extLst>
          </p:cNvPr>
          <p:cNvSpPr>
            <a:spLocks noGrp="1"/>
          </p:cNvSpPr>
          <p:nvPr>
            <p:ph idx="1"/>
          </p:nvPr>
        </p:nvSpPr>
        <p:spPr>
          <a:xfrm>
            <a:off x="838200" y="2057400"/>
            <a:ext cx="10515600" cy="3871762"/>
          </a:xfrm>
        </p:spPr>
        <p:txBody>
          <a:bodyPr>
            <a:normAutofit/>
          </a:bodyPr>
          <a:lstStyle/>
          <a:p>
            <a:r>
              <a:rPr lang="en-GB" sz="2200" dirty="0" smtClean="0"/>
              <a:t>Application has lots of manual work and manual hand off at the moment, all of this can be automated so that application is itself able to track collection of funds, create proposals across locations, gathering of submissions/bidding by NGOs and then allocation of funds to NGOs for plantation</a:t>
            </a:r>
          </a:p>
          <a:p>
            <a:r>
              <a:rPr lang="en-GB" sz="2200" dirty="0" smtClean="0"/>
              <a:t>Application can be configured with rule management system of ease of changes and maintenance</a:t>
            </a:r>
          </a:p>
          <a:p>
            <a:r>
              <a:rPr lang="en-GB" sz="2200" dirty="0" smtClean="0"/>
              <a:t>Application can further be enhanced to track usage of funds to actually created a video/image gallery which can be used to govern how it’s helping the growth of trees across location</a:t>
            </a:r>
          </a:p>
          <a:p>
            <a:r>
              <a:rPr lang="en-GB" sz="2200" dirty="0" smtClean="0"/>
              <a:t>Transparency, automated, </a:t>
            </a:r>
            <a:r>
              <a:rPr lang="en-GB" sz="2200" smtClean="0"/>
              <a:t>no corruption/manual hand-off</a:t>
            </a:r>
            <a:endParaRPr lang="en-GB" sz="2200" dirty="0"/>
          </a:p>
        </p:txBody>
      </p:sp>
    </p:spTree>
    <p:extLst>
      <p:ext uri="{BB962C8B-B14F-4D97-AF65-F5344CB8AC3E}">
        <p14:creationId xmlns:p14="http://schemas.microsoft.com/office/powerpoint/2010/main" val="19002522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368</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Problem Statement</vt:lpstr>
      <vt:lpstr>PowerPoint Presentation</vt:lpstr>
      <vt:lpstr> Be wise, Let the greenery rise! </vt:lpstr>
      <vt:lpstr>How our model works?</vt:lpstr>
      <vt:lpstr>PowerPoint Presentation</vt:lpstr>
      <vt:lpstr>Future scope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Jain, Puneet (Commercial Banking CDIO)</dc:creator>
  <cp:lastModifiedBy>Admin</cp:lastModifiedBy>
  <cp:revision>3</cp:revision>
  <dcterms:created xsi:type="dcterms:W3CDTF">2020-07-01T13:02:28Z</dcterms:created>
  <dcterms:modified xsi:type="dcterms:W3CDTF">2020-07-08T04:26:46Z</dcterms:modified>
</cp:coreProperties>
</file>