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B51-AE7E-4B66-9F7F-05959973BDF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A5-7DDB-4F73-A85F-0DAAEDFD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B51-AE7E-4B66-9F7F-05959973BDF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A5-7DDB-4F73-A85F-0DAAEDFD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B51-AE7E-4B66-9F7F-05959973BDF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A5-7DDB-4F73-A85F-0DAAEDFD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B51-AE7E-4B66-9F7F-05959973BDF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A5-7DDB-4F73-A85F-0DAAEDFD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B51-AE7E-4B66-9F7F-05959973BDF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A5-7DDB-4F73-A85F-0DAAEDFD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B51-AE7E-4B66-9F7F-05959973BDF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A5-7DDB-4F73-A85F-0DAAEDFD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B51-AE7E-4B66-9F7F-05959973BDF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A5-7DDB-4F73-A85F-0DAAEDFD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B51-AE7E-4B66-9F7F-05959973BDF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A5-7DDB-4F73-A85F-0DAAEDFD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B51-AE7E-4B66-9F7F-05959973BDF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A5-7DDB-4F73-A85F-0DAAEDFD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5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B51-AE7E-4B66-9F7F-05959973BDF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A5-7DDB-4F73-A85F-0DAAEDFD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B51-AE7E-4B66-9F7F-05959973BDF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A5-7DDB-4F73-A85F-0DAAEDFD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4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4B51-AE7E-4B66-9F7F-05959973BDF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7DA5-7DDB-4F73-A85F-0DAAEDFD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23k-0020</a:t>
            </a:r>
          </a:p>
          <a:p>
            <a:r>
              <a:rPr lang="en-US" dirty="0" smtClean="0"/>
              <a:t>23k-0003</a:t>
            </a:r>
          </a:p>
          <a:p>
            <a:r>
              <a:rPr lang="en-US" dirty="0" smtClean="0"/>
              <a:t>23k-0001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9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51852" cy="642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overview: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58687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7221" y="970984"/>
            <a:ext cx="11935641" cy="516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Item Class Hierarchy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abstract base class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Item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provides a blueprint for all types of products in the inventory. It enforces consistency in storing and accessing common attributes like name and price.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Each concrete subclass 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ElectronicProduct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FrozenFoodProduct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BeautyProduct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 encapsulates specific details unique to its category of products, such as brand, expiry date, or manufacturer.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By using inheritance, the code promotes code reusability and maintains a clear structure, allowing for easy extension with new product types in the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Inventory 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Inventory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 acts as a central manager for all operations related to the inventory.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It encapsulates the vector of item pointers, providing methods to add, delete, search, and display items.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separation of concerns within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Inventory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 ensures that operations on the inventory are modular and maintainable, enhancing code readability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2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-4244789" y="-1577787"/>
            <a:ext cx="8691283" cy="13781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-6259"/>
            <a:ext cx="14874374" cy="30103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3.File Handling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readItemsFromFile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 demonstrates efficient file parsing techniques using input stream operations 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ifstream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It employs a consistent format for storing items in the file, making it easy to read and write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By separating file I/O operations into a dedicated function, the code adheres to the single responsibility principle, ensuring that each function has a clear and distinct purpose.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4.Main 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main()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 serves as the entry point of the program and orchestrates the interaction with the user.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It utilizes a loop to continuously present the user with a menu of options until they choose to exit.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use of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switch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statements allows for efficient branching based on the user's choice, enabling seamless navigation through the program's functionalities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9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5506" y="2865444"/>
            <a:ext cx="21201508" cy="22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User Interface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program provides a user-friendly interface through a console-based menu system.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Text color manipulation using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SetConsoleTextAttribute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enhances the visual appeal of the interface and improves readability by distinguishing different sections and messages.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inclusion of prompts and informative messages guides the user through each step, ensuring clarity and ease of use.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Error Handling and Validation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program includes error handling mechanisms to gracefully handle unexpected scenarios, such as file I/O errors or invalid user input.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Input validation techniques, such as clearing the input buffer 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cin.ignore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 and checking for invalid item types, enhance the robustness and reliability of the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8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Söhne Mono</vt:lpstr>
      <vt:lpstr>Office Theme</vt:lpstr>
      <vt:lpstr>Inventory management system</vt:lpstr>
      <vt:lpstr>Code overview: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Microsoft account</dc:creator>
  <cp:lastModifiedBy>Microsoft account</cp:lastModifiedBy>
  <cp:revision>2</cp:revision>
  <dcterms:created xsi:type="dcterms:W3CDTF">2024-05-13T10:47:58Z</dcterms:created>
  <dcterms:modified xsi:type="dcterms:W3CDTF">2024-05-13T10:50:13Z</dcterms:modified>
</cp:coreProperties>
</file>