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4F31AE-D6F3-4500-A53C-5448E9C7D8FA}" v="93" dt="2024-11-12T20:13:32.3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eshwarlu kommineni" userId="783ad8abbbd7f0c6" providerId="LiveId" clId="{E14F31AE-D6F3-4500-A53C-5448E9C7D8FA}"/>
    <pc:docChg chg="custSel addSld delSld modSld">
      <pc:chgData name="venkateshwarlu kommineni" userId="783ad8abbbd7f0c6" providerId="LiveId" clId="{E14F31AE-D6F3-4500-A53C-5448E9C7D8FA}" dt="2024-11-12T20:13:06.700" v="1029" actId="115"/>
      <pc:docMkLst>
        <pc:docMk/>
      </pc:docMkLst>
      <pc:sldChg chg="delSp del mod">
        <pc:chgData name="venkateshwarlu kommineni" userId="783ad8abbbd7f0c6" providerId="LiveId" clId="{E14F31AE-D6F3-4500-A53C-5448E9C7D8FA}" dt="2024-11-12T17:24:57.620" v="4" actId="2696"/>
        <pc:sldMkLst>
          <pc:docMk/>
          <pc:sldMk cId="124391536" sldId="256"/>
        </pc:sldMkLst>
        <pc:spChg chg="del">
          <ac:chgData name="venkateshwarlu kommineni" userId="783ad8abbbd7f0c6" providerId="LiveId" clId="{E14F31AE-D6F3-4500-A53C-5448E9C7D8FA}" dt="2024-11-12T17:23:22.982" v="0" actId="21"/>
          <ac:spMkLst>
            <pc:docMk/>
            <pc:sldMk cId="124391536" sldId="256"/>
            <ac:spMk id="2" creationId="{9A4CF70E-D772-3871-0EE7-E9056B0E20B9}"/>
          </ac:spMkLst>
        </pc:spChg>
        <pc:spChg chg="del">
          <ac:chgData name="venkateshwarlu kommineni" userId="783ad8abbbd7f0c6" providerId="LiveId" clId="{E14F31AE-D6F3-4500-A53C-5448E9C7D8FA}" dt="2024-11-12T17:23:29.638" v="1" actId="21"/>
          <ac:spMkLst>
            <pc:docMk/>
            <pc:sldMk cId="124391536" sldId="256"/>
            <ac:spMk id="3" creationId="{5BD2CD16-58F0-F541-48D9-667BED2850C1}"/>
          </ac:spMkLst>
        </pc:spChg>
      </pc:sldChg>
      <pc:sldChg chg="addSp delSp modSp new mod setBg">
        <pc:chgData name="venkateshwarlu kommineni" userId="783ad8abbbd7f0c6" providerId="LiveId" clId="{E14F31AE-D6F3-4500-A53C-5448E9C7D8FA}" dt="2024-11-12T17:40:21.511" v="107" actId="20577"/>
        <pc:sldMkLst>
          <pc:docMk/>
          <pc:sldMk cId="1483119480" sldId="256"/>
        </pc:sldMkLst>
        <pc:spChg chg="del">
          <ac:chgData name="venkateshwarlu kommineni" userId="783ad8abbbd7f0c6" providerId="LiveId" clId="{E14F31AE-D6F3-4500-A53C-5448E9C7D8FA}" dt="2024-11-12T17:26:05.313" v="12" actId="21"/>
          <ac:spMkLst>
            <pc:docMk/>
            <pc:sldMk cId="1483119480" sldId="256"/>
            <ac:spMk id="2" creationId="{37B972F0-2E01-74E1-6460-E84E7472BC2E}"/>
          </ac:spMkLst>
        </pc:spChg>
        <pc:spChg chg="mod">
          <ac:chgData name="venkateshwarlu kommineni" userId="783ad8abbbd7f0c6" providerId="LiveId" clId="{E14F31AE-D6F3-4500-A53C-5448E9C7D8FA}" dt="2024-11-12T17:33:44.094" v="22" actId="1076"/>
          <ac:spMkLst>
            <pc:docMk/>
            <pc:sldMk cId="1483119480" sldId="256"/>
            <ac:spMk id="3" creationId="{9938397E-8974-5B0B-3D65-D6577260BE3E}"/>
          </ac:spMkLst>
        </pc:spChg>
        <pc:spChg chg="add mod">
          <ac:chgData name="venkateshwarlu kommineni" userId="783ad8abbbd7f0c6" providerId="LiveId" clId="{E14F31AE-D6F3-4500-A53C-5448E9C7D8FA}" dt="2024-11-12T17:40:21.511" v="107" actId="20577"/>
          <ac:spMkLst>
            <pc:docMk/>
            <pc:sldMk cId="1483119480" sldId="256"/>
            <ac:spMk id="5" creationId="{6C98C7D9-9945-C351-85C8-567BF82E4B7E}"/>
          </ac:spMkLst>
        </pc:spChg>
        <pc:picChg chg="add mod">
          <ac:chgData name="venkateshwarlu kommineni" userId="783ad8abbbd7f0c6" providerId="LiveId" clId="{E14F31AE-D6F3-4500-A53C-5448E9C7D8FA}" dt="2024-11-12T17:27:40.584" v="14" actId="1076"/>
          <ac:picMkLst>
            <pc:docMk/>
            <pc:sldMk cId="1483119480" sldId="256"/>
            <ac:picMk id="1026" creationId="{B1FF2610-1F83-73F2-A712-95B25DC7C923}"/>
          </ac:picMkLst>
        </pc:picChg>
      </pc:sldChg>
      <pc:sldChg chg="addSp delSp modSp new mod setBg">
        <pc:chgData name="venkateshwarlu kommineni" userId="783ad8abbbd7f0c6" providerId="LiveId" clId="{E14F31AE-D6F3-4500-A53C-5448E9C7D8FA}" dt="2024-11-12T17:53:59.047" v="139" actId="255"/>
        <pc:sldMkLst>
          <pc:docMk/>
          <pc:sldMk cId="334919853" sldId="257"/>
        </pc:sldMkLst>
        <pc:spChg chg="del">
          <ac:chgData name="venkateshwarlu kommineni" userId="783ad8abbbd7f0c6" providerId="LiveId" clId="{E14F31AE-D6F3-4500-A53C-5448E9C7D8FA}" dt="2024-11-12T17:40:55.695" v="110" actId="21"/>
          <ac:spMkLst>
            <pc:docMk/>
            <pc:sldMk cId="334919853" sldId="257"/>
            <ac:spMk id="2" creationId="{F25B90F7-D999-5EE3-0057-63428C5FE487}"/>
          </ac:spMkLst>
        </pc:spChg>
        <pc:spChg chg="del">
          <ac:chgData name="venkateshwarlu kommineni" userId="783ad8abbbd7f0c6" providerId="LiveId" clId="{E14F31AE-D6F3-4500-A53C-5448E9C7D8FA}" dt="2024-11-12T17:41:01.384" v="111" actId="21"/>
          <ac:spMkLst>
            <pc:docMk/>
            <pc:sldMk cId="334919853" sldId="257"/>
            <ac:spMk id="3" creationId="{BA488D7B-5995-A5FB-7F48-5F520F6083A6}"/>
          </ac:spMkLst>
        </pc:spChg>
        <pc:spChg chg="add mod">
          <ac:chgData name="venkateshwarlu kommineni" userId="783ad8abbbd7f0c6" providerId="LiveId" clId="{E14F31AE-D6F3-4500-A53C-5448E9C7D8FA}" dt="2024-11-12T17:53:59.047" v="139" actId="255"/>
          <ac:spMkLst>
            <pc:docMk/>
            <pc:sldMk cId="334919853" sldId="257"/>
            <ac:spMk id="5" creationId="{A08D69B3-C8B5-71F8-BED8-DB3D5BDBF63B}"/>
          </ac:spMkLst>
        </pc:spChg>
        <pc:picChg chg="add mod">
          <ac:chgData name="venkateshwarlu kommineni" userId="783ad8abbbd7f0c6" providerId="LiveId" clId="{E14F31AE-D6F3-4500-A53C-5448E9C7D8FA}" dt="2024-11-12T17:50:24.524" v="121" actId="14100"/>
          <ac:picMkLst>
            <pc:docMk/>
            <pc:sldMk cId="334919853" sldId="257"/>
            <ac:picMk id="2050" creationId="{51805842-5183-7959-695C-BB79E65A54B6}"/>
          </ac:picMkLst>
        </pc:picChg>
      </pc:sldChg>
      <pc:sldChg chg="add del">
        <pc:chgData name="venkateshwarlu kommineni" userId="783ad8abbbd7f0c6" providerId="LiveId" clId="{E14F31AE-D6F3-4500-A53C-5448E9C7D8FA}" dt="2024-11-12T17:24:54.454" v="3" actId="2696"/>
        <pc:sldMkLst>
          <pc:docMk/>
          <pc:sldMk cId="1566690129" sldId="257"/>
        </pc:sldMkLst>
      </pc:sldChg>
      <pc:sldChg chg="addSp delSp modSp add mod setBg">
        <pc:chgData name="venkateshwarlu kommineni" userId="783ad8abbbd7f0c6" providerId="LiveId" clId="{E14F31AE-D6F3-4500-A53C-5448E9C7D8FA}" dt="2024-11-12T18:02:50.261" v="542"/>
        <pc:sldMkLst>
          <pc:docMk/>
          <pc:sldMk cId="3203892224" sldId="258"/>
        </pc:sldMkLst>
        <pc:spChg chg="add mod">
          <ac:chgData name="venkateshwarlu kommineni" userId="783ad8abbbd7f0c6" providerId="LiveId" clId="{E14F31AE-D6F3-4500-A53C-5448E9C7D8FA}" dt="2024-11-12T18:02:50.261" v="542"/>
          <ac:spMkLst>
            <pc:docMk/>
            <pc:sldMk cId="3203892224" sldId="258"/>
            <ac:spMk id="3" creationId="{18A54A32-F3E5-0D88-514B-4FB5AFCD53B3}"/>
          </ac:spMkLst>
        </pc:spChg>
        <pc:spChg chg="add del mod">
          <ac:chgData name="venkateshwarlu kommineni" userId="783ad8abbbd7f0c6" providerId="LiveId" clId="{E14F31AE-D6F3-4500-A53C-5448E9C7D8FA}" dt="2024-11-12T17:57:47.985" v="154" actId="21"/>
          <ac:spMkLst>
            <pc:docMk/>
            <pc:sldMk cId="3203892224" sldId="258"/>
            <ac:spMk id="4" creationId="{C3224D36-2678-B7BF-4729-4D74897B57C4}"/>
          </ac:spMkLst>
        </pc:spChg>
        <pc:spChg chg="del">
          <ac:chgData name="venkateshwarlu kommineni" userId="783ad8abbbd7f0c6" providerId="LiveId" clId="{E14F31AE-D6F3-4500-A53C-5448E9C7D8FA}" dt="2024-11-12T17:52:38.537" v="127" actId="21"/>
          <ac:spMkLst>
            <pc:docMk/>
            <pc:sldMk cId="3203892224" sldId="258"/>
            <ac:spMk id="5" creationId="{BB5B3183-1A16-B960-E6D1-156CF9C0FF98}"/>
          </ac:spMkLst>
        </pc:spChg>
        <pc:picChg chg="del">
          <ac:chgData name="venkateshwarlu kommineni" userId="783ad8abbbd7f0c6" providerId="LiveId" clId="{E14F31AE-D6F3-4500-A53C-5448E9C7D8FA}" dt="2024-11-12T17:52:32.185" v="126" actId="21"/>
          <ac:picMkLst>
            <pc:docMk/>
            <pc:sldMk cId="3203892224" sldId="258"/>
            <ac:picMk id="2050" creationId="{9D040899-51DA-88C2-1FDD-79DDC4670FBB}"/>
          </ac:picMkLst>
        </pc:picChg>
        <pc:picChg chg="add mod">
          <ac:chgData name="venkateshwarlu kommineni" userId="783ad8abbbd7f0c6" providerId="LiveId" clId="{E14F31AE-D6F3-4500-A53C-5448E9C7D8FA}" dt="2024-11-12T17:55:50.971" v="144" actId="14100"/>
          <ac:picMkLst>
            <pc:docMk/>
            <pc:sldMk cId="3203892224" sldId="258"/>
            <ac:picMk id="3074" creationId="{D0F5DD0E-6F99-4520-0128-D85DB53CC851}"/>
          </ac:picMkLst>
        </pc:picChg>
        <pc:picChg chg="add del">
          <ac:chgData name="venkateshwarlu kommineni" userId="783ad8abbbd7f0c6" providerId="LiveId" clId="{E14F31AE-D6F3-4500-A53C-5448E9C7D8FA}" dt="2024-11-12T17:55:58.993" v="146" actId="21"/>
          <ac:picMkLst>
            <pc:docMk/>
            <pc:sldMk cId="3203892224" sldId="258"/>
            <ac:picMk id="3076" creationId="{A21A637B-E742-B107-B815-FA7868DD0434}"/>
          </ac:picMkLst>
        </pc:picChg>
      </pc:sldChg>
      <pc:sldChg chg="addSp delSp modSp new mod setBg">
        <pc:chgData name="venkateshwarlu kommineni" userId="783ad8abbbd7f0c6" providerId="LiveId" clId="{E14F31AE-D6F3-4500-A53C-5448E9C7D8FA}" dt="2024-11-12T18:29:10.763" v="572" actId="1076"/>
        <pc:sldMkLst>
          <pc:docMk/>
          <pc:sldMk cId="2289793742" sldId="259"/>
        </pc:sldMkLst>
        <pc:spChg chg="del">
          <ac:chgData name="venkateshwarlu kommineni" userId="783ad8abbbd7f0c6" providerId="LiveId" clId="{E14F31AE-D6F3-4500-A53C-5448E9C7D8FA}" dt="2024-11-12T17:53:12.823" v="135" actId="21"/>
          <ac:spMkLst>
            <pc:docMk/>
            <pc:sldMk cId="2289793742" sldId="259"/>
            <ac:spMk id="2" creationId="{C1D8A501-2587-2C27-73D3-EFB9AD1C1745}"/>
          </ac:spMkLst>
        </pc:spChg>
        <pc:spChg chg="del">
          <ac:chgData name="venkateshwarlu kommineni" userId="783ad8abbbd7f0c6" providerId="LiveId" clId="{E14F31AE-D6F3-4500-A53C-5448E9C7D8FA}" dt="2024-11-12T17:53:16.517" v="136" actId="21"/>
          <ac:spMkLst>
            <pc:docMk/>
            <pc:sldMk cId="2289793742" sldId="259"/>
            <ac:spMk id="3" creationId="{4A6D9B67-BFD0-498B-231B-222CDAAA8CC7}"/>
          </ac:spMkLst>
        </pc:spChg>
        <pc:spChg chg="add mod">
          <ac:chgData name="venkateshwarlu kommineni" userId="783ad8abbbd7f0c6" providerId="LiveId" clId="{E14F31AE-D6F3-4500-A53C-5448E9C7D8FA}" dt="2024-11-12T18:27:06.941" v="559" actId="1076"/>
          <ac:spMkLst>
            <pc:docMk/>
            <pc:sldMk cId="2289793742" sldId="259"/>
            <ac:spMk id="5" creationId="{E3C6B3D5-BE2D-6239-2DEF-F0E0B66DA208}"/>
          </ac:spMkLst>
        </pc:spChg>
        <pc:spChg chg="add mod">
          <ac:chgData name="venkateshwarlu kommineni" userId="783ad8abbbd7f0c6" providerId="LiveId" clId="{E14F31AE-D6F3-4500-A53C-5448E9C7D8FA}" dt="2024-11-12T18:28:19.871" v="565" actId="113"/>
          <ac:spMkLst>
            <pc:docMk/>
            <pc:sldMk cId="2289793742" sldId="259"/>
            <ac:spMk id="7" creationId="{37B11E83-485A-65F5-5B6E-95197B781282}"/>
          </ac:spMkLst>
        </pc:spChg>
        <pc:spChg chg="add mod">
          <ac:chgData name="venkateshwarlu kommineni" userId="783ad8abbbd7f0c6" providerId="LiveId" clId="{E14F31AE-D6F3-4500-A53C-5448E9C7D8FA}" dt="2024-11-12T18:29:10.763" v="572" actId="1076"/>
          <ac:spMkLst>
            <pc:docMk/>
            <pc:sldMk cId="2289793742" sldId="259"/>
            <ac:spMk id="9" creationId="{3284AE98-C9F1-5446-E75C-31AEBCA61739}"/>
          </ac:spMkLst>
        </pc:spChg>
        <pc:picChg chg="add mod">
          <ac:chgData name="venkateshwarlu kommineni" userId="783ad8abbbd7f0c6" providerId="LiveId" clId="{E14F31AE-D6F3-4500-A53C-5448E9C7D8FA}" dt="2024-11-12T18:25:30.411" v="548" actId="14100"/>
          <ac:picMkLst>
            <pc:docMk/>
            <pc:sldMk cId="2289793742" sldId="259"/>
            <ac:picMk id="4098" creationId="{AFF7DC42-4AAE-613B-3178-3AB45D5AC180}"/>
          </ac:picMkLst>
        </pc:picChg>
      </pc:sldChg>
      <pc:sldChg chg="addSp delSp modSp new mod setBg">
        <pc:chgData name="venkateshwarlu kommineni" userId="783ad8abbbd7f0c6" providerId="LiveId" clId="{E14F31AE-D6F3-4500-A53C-5448E9C7D8FA}" dt="2024-11-12T18:45:42.045" v="643" actId="1076"/>
        <pc:sldMkLst>
          <pc:docMk/>
          <pc:sldMk cId="3219331658" sldId="260"/>
        </pc:sldMkLst>
        <pc:spChg chg="del">
          <ac:chgData name="venkateshwarlu kommineni" userId="783ad8abbbd7f0c6" providerId="LiveId" clId="{E14F31AE-D6F3-4500-A53C-5448E9C7D8FA}" dt="2024-11-12T17:52:57.869" v="131" actId="21"/>
          <ac:spMkLst>
            <pc:docMk/>
            <pc:sldMk cId="3219331658" sldId="260"/>
            <ac:spMk id="2" creationId="{0A6CBBC2-C191-2F68-D2A2-CB4268E6AD14}"/>
          </ac:spMkLst>
        </pc:spChg>
        <pc:spChg chg="del">
          <ac:chgData name="venkateshwarlu kommineni" userId="783ad8abbbd7f0c6" providerId="LiveId" clId="{E14F31AE-D6F3-4500-A53C-5448E9C7D8FA}" dt="2024-11-12T17:53:03.330" v="132" actId="21"/>
          <ac:spMkLst>
            <pc:docMk/>
            <pc:sldMk cId="3219331658" sldId="260"/>
            <ac:spMk id="3" creationId="{676E04BF-6BAC-49C9-F1BB-77699BFBD6A1}"/>
          </ac:spMkLst>
        </pc:spChg>
        <pc:spChg chg="add mod">
          <ac:chgData name="venkateshwarlu kommineni" userId="783ad8abbbd7f0c6" providerId="LiveId" clId="{E14F31AE-D6F3-4500-A53C-5448E9C7D8FA}" dt="2024-11-12T18:37:41.329" v="587" actId="255"/>
          <ac:spMkLst>
            <pc:docMk/>
            <pc:sldMk cId="3219331658" sldId="260"/>
            <ac:spMk id="5" creationId="{6B8DD7CC-D2F3-E79A-F965-7D3BC8E50D7A}"/>
          </ac:spMkLst>
        </pc:spChg>
        <pc:spChg chg="add mod">
          <ac:chgData name="venkateshwarlu kommineni" userId="783ad8abbbd7f0c6" providerId="LiveId" clId="{E14F31AE-D6F3-4500-A53C-5448E9C7D8FA}" dt="2024-11-12T18:44:58.334" v="637" actId="1076"/>
          <ac:spMkLst>
            <pc:docMk/>
            <pc:sldMk cId="3219331658" sldId="260"/>
            <ac:spMk id="7" creationId="{A2107FF6-044F-7B9E-1FED-2927C16F91DF}"/>
          </ac:spMkLst>
        </pc:spChg>
        <pc:spChg chg="add mod">
          <ac:chgData name="venkateshwarlu kommineni" userId="783ad8abbbd7f0c6" providerId="LiveId" clId="{E14F31AE-D6F3-4500-A53C-5448E9C7D8FA}" dt="2024-11-12T18:45:04.164" v="638" actId="1076"/>
          <ac:spMkLst>
            <pc:docMk/>
            <pc:sldMk cId="3219331658" sldId="260"/>
            <ac:spMk id="9" creationId="{890E1C5E-DA99-7984-3E1C-881616B7CFFF}"/>
          </ac:spMkLst>
        </pc:spChg>
        <pc:spChg chg="add mod">
          <ac:chgData name="venkateshwarlu kommineni" userId="783ad8abbbd7f0c6" providerId="LiveId" clId="{E14F31AE-D6F3-4500-A53C-5448E9C7D8FA}" dt="2024-11-12T18:44:55.082" v="636" actId="1076"/>
          <ac:spMkLst>
            <pc:docMk/>
            <pc:sldMk cId="3219331658" sldId="260"/>
            <ac:spMk id="11" creationId="{AE91A454-12AA-9A39-CD8A-F347C2A174AC}"/>
          </ac:spMkLst>
        </pc:spChg>
        <pc:spChg chg="add mod">
          <ac:chgData name="venkateshwarlu kommineni" userId="783ad8abbbd7f0c6" providerId="LiveId" clId="{E14F31AE-D6F3-4500-A53C-5448E9C7D8FA}" dt="2024-11-12T18:45:12.730" v="639" actId="1076"/>
          <ac:spMkLst>
            <pc:docMk/>
            <pc:sldMk cId="3219331658" sldId="260"/>
            <ac:spMk id="13" creationId="{1842A1FF-BBCF-B2CF-C980-FD0108457A42}"/>
          </ac:spMkLst>
        </pc:spChg>
        <pc:spChg chg="add mod">
          <ac:chgData name="venkateshwarlu kommineni" userId="783ad8abbbd7f0c6" providerId="LiveId" clId="{E14F31AE-D6F3-4500-A53C-5448E9C7D8FA}" dt="2024-11-12T18:45:22.770" v="641" actId="1076"/>
          <ac:spMkLst>
            <pc:docMk/>
            <pc:sldMk cId="3219331658" sldId="260"/>
            <ac:spMk id="15" creationId="{A6D54B85-A3A9-6C6F-877F-BDAD05117B30}"/>
          </ac:spMkLst>
        </pc:spChg>
        <pc:spChg chg="add mod">
          <ac:chgData name="venkateshwarlu kommineni" userId="783ad8abbbd7f0c6" providerId="LiveId" clId="{E14F31AE-D6F3-4500-A53C-5448E9C7D8FA}" dt="2024-11-12T18:45:32.643" v="642" actId="1076"/>
          <ac:spMkLst>
            <pc:docMk/>
            <pc:sldMk cId="3219331658" sldId="260"/>
            <ac:spMk id="17" creationId="{FE723D19-DA65-A413-3973-CB1A0CE3710C}"/>
          </ac:spMkLst>
        </pc:spChg>
        <pc:spChg chg="add mod">
          <ac:chgData name="venkateshwarlu kommineni" userId="783ad8abbbd7f0c6" providerId="LiveId" clId="{E14F31AE-D6F3-4500-A53C-5448E9C7D8FA}" dt="2024-11-12T18:45:17.185" v="640" actId="1076"/>
          <ac:spMkLst>
            <pc:docMk/>
            <pc:sldMk cId="3219331658" sldId="260"/>
            <ac:spMk id="19" creationId="{44E23C74-D77C-B6AC-5521-E6D622FB3C53}"/>
          </ac:spMkLst>
        </pc:spChg>
        <pc:spChg chg="add mod">
          <ac:chgData name="venkateshwarlu kommineni" userId="783ad8abbbd7f0c6" providerId="LiveId" clId="{E14F31AE-D6F3-4500-A53C-5448E9C7D8FA}" dt="2024-11-12T18:45:42.045" v="643" actId="1076"/>
          <ac:spMkLst>
            <pc:docMk/>
            <pc:sldMk cId="3219331658" sldId="260"/>
            <ac:spMk id="21" creationId="{CCDA2D5F-AABE-D39B-EB3A-74A2CA1B33B9}"/>
          </ac:spMkLst>
        </pc:spChg>
        <pc:picChg chg="add mod">
          <ac:chgData name="venkateshwarlu kommineni" userId="783ad8abbbd7f0c6" providerId="LiveId" clId="{E14F31AE-D6F3-4500-A53C-5448E9C7D8FA}" dt="2024-11-12T18:36:43.190" v="583" actId="14100"/>
          <ac:picMkLst>
            <pc:docMk/>
            <pc:sldMk cId="3219331658" sldId="260"/>
            <ac:picMk id="5122" creationId="{BD1AC142-586D-C12E-8D07-9EECF92F3B24}"/>
          </ac:picMkLst>
        </pc:picChg>
      </pc:sldChg>
      <pc:sldChg chg="addSp delSp modSp new mod setBg">
        <pc:chgData name="venkateshwarlu kommineni" userId="783ad8abbbd7f0c6" providerId="LiveId" clId="{E14F31AE-D6F3-4500-A53C-5448E9C7D8FA}" dt="2024-11-12T18:51:11.350" v="671" actId="207"/>
        <pc:sldMkLst>
          <pc:docMk/>
          <pc:sldMk cId="93318166" sldId="261"/>
        </pc:sldMkLst>
        <pc:spChg chg="del">
          <ac:chgData name="venkateshwarlu kommineni" userId="783ad8abbbd7f0c6" providerId="LiveId" clId="{E14F31AE-D6F3-4500-A53C-5448E9C7D8FA}" dt="2024-11-12T18:45:55.331" v="645" actId="21"/>
          <ac:spMkLst>
            <pc:docMk/>
            <pc:sldMk cId="93318166" sldId="261"/>
            <ac:spMk id="2" creationId="{C117417F-1E32-D637-AA2D-139158B1B47D}"/>
          </ac:spMkLst>
        </pc:spChg>
        <pc:spChg chg="del">
          <ac:chgData name="venkateshwarlu kommineni" userId="783ad8abbbd7f0c6" providerId="LiveId" clId="{E14F31AE-D6F3-4500-A53C-5448E9C7D8FA}" dt="2024-11-12T18:45:57.988" v="646" actId="21"/>
          <ac:spMkLst>
            <pc:docMk/>
            <pc:sldMk cId="93318166" sldId="261"/>
            <ac:spMk id="3" creationId="{55A6EBC0-B7C8-EC20-5584-83209AFB2507}"/>
          </ac:spMkLst>
        </pc:spChg>
        <pc:spChg chg="add mod">
          <ac:chgData name="venkateshwarlu kommineni" userId="783ad8abbbd7f0c6" providerId="LiveId" clId="{E14F31AE-D6F3-4500-A53C-5448E9C7D8FA}" dt="2024-11-12T18:49:31.768" v="658" actId="1076"/>
          <ac:spMkLst>
            <pc:docMk/>
            <pc:sldMk cId="93318166" sldId="261"/>
            <ac:spMk id="5" creationId="{775AA839-6670-69D3-63CD-A755A2331C0A}"/>
          </ac:spMkLst>
        </pc:spChg>
        <pc:spChg chg="add del mod">
          <ac:chgData name="venkateshwarlu kommineni" userId="783ad8abbbd7f0c6" providerId="LiveId" clId="{E14F31AE-D6F3-4500-A53C-5448E9C7D8FA}" dt="2024-11-12T18:49:34.807" v="659" actId="21"/>
          <ac:spMkLst>
            <pc:docMk/>
            <pc:sldMk cId="93318166" sldId="261"/>
            <ac:spMk id="7" creationId="{0481E5DD-EC21-012C-50DA-35397884DA68}"/>
          </ac:spMkLst>
        </pc:spChg>
        <pc:spChg chg="add mod">
          <ac:chgData name="venkateshwarlu kommineni" userId="783ad8abbbd7f0c6" providerId="LiveId" clId="{E14F31AE-D6F3-4500-A53C-5448E9C7D8FA}" dt="2024-11-12T18:50:03.188" v="663" actId="207"/>
          <ac:spMkLst>
            <pc:docMk/>
            <pc:sldMk cId="93318166" sldId="261"/>
            <ac:spMk id="9" creationId="{F71F2978-CEC9-3215-C6B4-C6BB2629FA68}"/>
          </ac:spMkLst>
        </pc:spChg>
        <pc:spChg chg="add mod">
          <ac:chgData name="venkateshwarlu kommineni" userId="783ad8abbbd7f0c6" providerId="LiveId" clId="{E14F31AE-D6F3-4500-A53C-5448E9C7D8FA}" dt="2024-11-12T18:50:39.496" v="667" actId="113"/>
          <ac:spMkLst>
            <pc:docMk/>
            <pc:sldMk cId="93318166" sldId="261"/>
            <ac:spMk id="11" creationId="{1E0EF801-C840-84F6-F079-7D83E4A31C0D}"/>
          </ac:spMkLst>
        </pc:spChg>
        <pc:spChg chg="add mod">
          <ac:chgData name="venkateshwarlu kommineni" userId="783ad8abbbd7f0c6" providerId="LiveId" clId="{E14F31AE-D6F3-4500-A53C-5448E9C7D8FA}" dt="2024-11-12T18:51:11.350" v="671" actId="207"/>
          <ac:spMkLst>
            <pc:docMk/>
            <pc:sldMk cId="93318166" sldId="261"/>
            <ac:spMk id="13" creationId="{5C0E3F46-A27D-9107-73C8-8FCB4F262E33}"/>
          </ac:spMkLst>
        </pc:spChg>
      </pc:sldChg>
      <pc:sldChg chg="addSp delSp modSp new mod setBg">
        <pc:chgData name="venkateshwarlu kommineni" userId="783ad8abbbd7f0c6" providerId="LiveId" clId="{E14F31AE-D6F3-4500-A53C-5448E9C7D8FA}" dt="2024-11-12T19:01:34.903" v="694" actId="1076"/>
        <pc:sldMkLst>
          <pc:docMk/>
          <pc:sldMk cId="2132571037" sldId="262"/>
        </pc:sldMkLst>
        <pc:spChg chg="del">
          <ac:chgData name="venkateshwarlu kommineni" userId="783ad8abbbd7f0c6" providerId="LiveId" clId="{E14F31AE-D6F3-4500-A53C-5448E9C7D8FA}" dt="2024-11-12T18:51:45.219" v="673" actId="21"/>
          <ac:spMkLst>
            <pc:docMk/>
            <pc:sldMk cId="2132571037" sldId="262"/>
            <ac:spMk id="2" creationId="{787FDBFF-8732-B2D6-43AB-8A6C0E25C29A}"/>
          </ac:spMkLst>
        </pc:spChg>
        <pc:spChg chg="del">
          <ac:chgData name="venkateshwarlu kommineni" userId="783ad8abbbd7f0c6" providerId="LiveId" clId="{E14F31AE-D6F3-4500-A53C-5448E9C7D8FA}" dt="2024-11-12T18:51:48.161" v="674" actId="21"/>
          <ac:spMkLst>
            <pc:docMk/>
            <pc:sldMk cId="2132571037" sldId="262"/>
            <ac:spMk id="3" creationId="{603E49AC-140D-36A0-4466-E8386B665C96}"/>
          </ac:spMkLst>
        </pc:spChg>
        <pc:spChg chg="add mod">
          <ac:chgData name="venkateshwarlu kommineni" userId="783ad8abbbd7f0c6" providerId="LiveId" clId="{E14F31AE-D6F3-4500-A53C-5448E9C7D8FA}" dt="2024-11-12T19:01:34.903" v="694" actId="1076"/>
          <ac:spMkLst>
            <pc:docMk/>
            <pc:sldMk cId="2132571037" sldId="262"/>
            <ac:spMk id="5" creationId="{60759D95-8E31-256A-78D8-839FEBA2DCC4}"/>
          </ac:spMkLst>
        </pc:spChg>
        <pc:picChg chg="add mod">
          <ac:chgData name="venkateshwarlu kommineni" userId="783ad8abbbd7f0c6" providerId="LiveId" clId="{E14F31AE-D6F3-4500-A53C-5448E9C7D8FA}" dt="2024-11-12T18:59:38.678" v="680" actId="14100"/>
          <ac:picMkLst>
            <pc:docMk/>
            <pc:sldMk cId="2132571037" sldId="262"/>
            <ac:picMk id="6146" creationId="{EF741CA6-FB77-8FD3-8FC3-947D57643FCD}"/>
          </ac:picMkLst>
        </pc:picChg>
      </pc:sldChg>
      <pc:sldChg chg="addSp delSp modSp new mod setBg">
        <pc:chgData name="venkateshwarlu kommineni" userId="783ad8abbbd7f0c6" providerId="LiveId" clId="{E14F31AE-D6F3-4500-A53C-5448E9C7D8FA}" dt="2024-11-12T19:06:38.552" v="709" actId="207"/>
        <pc:sldMkLst>
          <pc:docMk/>
          <pc:sldMk cId="2183015493" sldId="263"/>
        </pc:sldMkLst>
        <pc:spChg chg="del">
          <ac:chgData name="venkateshwarlu kommineni" userId="783ad8abbbd7f0c6" providerId="LiveId" clId="{E14F31AE-D6F3-4500-A53C-5448E9C7D8FA}" dt="2024-11-12T19:01:57.741" v="696" actId="21"/>
          <ac:spMkLst>
            <pc:docMk/>
            <pc:sldMk cId="2183015493" sldId="263"/>
            <ac:spMk id="2" creationId="{2D554653-C705-DFE1-CE83-018C13319581}"/>
          </ac:spMkLst>
        </pc:spChg>
        <pc:spChg chg="del">
          <ac:chgData name="venkateshwarlu kommineni" userId="783ad8abbbd7f0c6" providerId="LiveId" clId="{E14F31AE-D6F3-4500-A53C-5448E9C7D8FA}" dt="2024-11-12T19:02:01.289" v="697" actId="21"/>
          <ac:spMkLst>
            <pc:docMk/>
            <pc:sldMk cId="2183015493" sldId="263"/>
            <ac:spMk id="3" creationId="{2395267F-410C-F8DB-4B29-34A785B1AB79}"/>
          </ac:spMkLst>
        </pc:spChg>
        <pc:spChg chg="add mod">
          <ac:chgData name="venkateshwarlu kommineni" userId="783ad8abbbd7f0c6" providerId="LiveId" clId="{E14F31AE-D6F3-4500-A53C-5448E9C7D8FA}" dt="2024-11-12T19:04:50.115" v="703" actId="207"/>
          <ac:spMkLst>
            <pc:docMk/>
            <pc:sldMk cId="2183015493" sldId="263"/>
            <ac:spMk id="5" creationId="{02A6F8D7-5133-85FF-102D-C60DE1CDC024}"/>
          </ac:spMkLst>
        </pc:spChg>
        <pc:spChg chg="add mod">
          <ac:chgData name="venkateshwarlu kommineni" userId="783ad8abbbd7f0c6" providerId="LiveId" clId="{E14F31AE-D6F3-4500-A53C-5448E9C7D8FA}" dt="2024-11-12T19:05:21.256" v="706" actId="207"/>
          <ac:spMkLst>
            <pc:docMk/>
            <pc:sldMk cId="2183015493" sldId="263"/>
            <ac:spMk id="7" creationId="{3553BF47-040A-8BCC-AEBF-13D3DF7AF8BA}"/>
          </ac:spMkLst>
        </pc:spChg>
        <pc:spChg chg="add mod">
          <ac:chgData name="venkateshwarlu kommineni" userId="783ad8abbbd7f0c6" providerId="LiveId" clId="{E14F31AE-D6F3-4500-A53C-5448E9C7D8FA}" dt="2024-11-12T19:06:38.552" v="709" actId="207"/>
          <ac:spMkLst>
            <pc:docMk/>
            <pc:sldMk cId="2183015493" sldId="263"/>
            <ac:spMk id="9" creationId="{2B2A7417-2EAE-80DF-1DE3-ADAC1537559F}"/>
          </ac:spMkLst>
        </pc:spChg>
        <pc:picChg chg="add mod">
          <ac:chgData name="venkateshwarlu kommineni" userId="783ad8abbbd7f0c6" providerId="LiveId" clId="{E14F31AE-D6F3-4500-A53C-5448E9C7D8FA}" dt="2024-11-12T19:04:12.863" v="700" actId="14100"/>
          <ac:picMkLst>
            <pc:docMk/>
            <pc:sldMk cId="2183015493" sldId="263"/>
            <ac:picMk id="7170" creationId="{C7F0ACF0-B48C-9FE2-414C-C1F7E2041B5E}"/>
          </ac:picMkLst>
        </pc:picChg>
      </pc:sldChg>
      <pc:sldChg chg="addSp delSp modSp new mod setBg">
        <pc:chgData name="venkateshwarlu kommineni" userId="783ad8abbbd7f0c6" providerId="LiveId" clId="{E14F31AE-D6F3-4500-A53C-5448E9C7D8FA}" dt="2024-11-12T19:14:48.156" v="761" actId="20577"/>
        <pc:sldMkLst>
          <pc:docMk/>
          <pc:sldMk cId="4071066231" sldId="264"/>
        </pc:sldMkLst>
        <pc:spChg chg="del">
          <ac:chgData name="venkateshwarlu kommineni" userId="783ad8abbbd7f0c6" providerId="LiveId" clId="{E14F31AE-D6F3-4500-A53C-5448E9C7D8FA}" dt="2024-11-12T19:07:35.833" v="711" actId="21"/>
          <ac:spMkLst>
            <pc:docMk/>
            <pc:sldMk cId="4071066231" sldId="264"/>
            <ac:spMk id="2" creationId="{BB19C149-A6E9-7264-4342-4A052D3AD79C}"/>
          </ac:spMkLst>
        </pc:spChg>
        <pc:spChg chg="del">
          <ac:chgData name="venkateshwarlu kommineni" userId="783ad8abbbd7f0c6" providerId="LiveId" clId="{E14F31AE-D6F3-4500-A53C-5448E9C7D8FA}" dt="2024-11-12T19:07:39.405" v="712" actId="21"/>
          <ac:spMkLst>
            <pc:docMk/>
            <pc:sldMk cId="4071066231" sldId="264"/>
            <ac:spMk id="3" creationId="{86F8A7C1-3460-4794-D0DE-0D783C09A131}"/>
          </ac:spMkLst>
        </pc:spChg>
        <pc:spChg chg="add mod">
          <ac:chgData name="venkateshwarlu kommineni" userId="783ad8abbbd7f0c6" providerId="LiveId" clId="{E14F31AE-D6F3-4500-A53C-5448E9C7D8FA}" dt="2024-11-12T19:14:48.156" v="761" actId="20577"/>
          <ac:spMkLst>
            <pc:docMk/>
            <pc:sldMk cId="4071066231" sldId="264"/>
            <ac:spMk id="5" creationId="{DE61D819-1A7B-5DB9-B6AC-AE567798981F}"/>
          </ac:spMkLst>
        </pc:spChg>
        <pc:picChg chg="add mod">
          <ac:chgData name="venkateshwarlu kommineni" userId="783ad8abbbd7f0c6" providerId="LiveId" clId="{E14F31AE-D6F3-4500-A53C-5448E9C7D8FA}" dt="2024-11-12T19:11:22.519" v="721" actId="14100"/>
          <ac:picMkLst>
            <pc:docMk/>
            <pc:sldMk cId="4071066231" sldId="264"/>
            <ac:picMk id="8194" creationId="{73DAE9B2-5CBE-8F84-3726-36CF2236A700}"/>
          </ac:picMkLst>
        </pc:picChg>
      </pc:sldChg>
      <pc:sldChg chg="addSp delSp modSp new mod setBg">
        <pc:chgData name="venkateshwarlu kommineni" userId="783ad8abbbd7f0c6" providerId="LiveId" clId="{E14F31AE-D6F3-4500-A53C-5448E9C7D8FA}" dt="2024-11-12T19:36:47.987" v="816" actId="207"/>
        <pc:sldMkLst>
          <pc:docMk/>
          <pc:sldMk cId="2634628369" sldId="265"/>
        </pc:sldMkLst>
        <pc:spChg chg="del">
          <ac:chgData name="venkateshwarlu kommineni" userId="783ad8abbbd7f0c6" providerId="LiveId" clId="{E14F31AE-D6F3-4500-A53C-5448E9C7D8FA}" dt="2024-11-12T19:15:16.279" v="763" actId="21"/>
          <ac:spMkLst>
            <pc:docMk/>
            <pc:sldMk cId="2634628369" sldId="265"/>
            <ac:spMk id="2" creationId="{8A0FD454-F9BB-93EC-5557-67189317BA4E}"/>
          </ac:spMkLst>
        </pc:spChg>
        <pc:spChg chg="del">
          <ac:chgData name="venkateshwarlu kommineni" userId="783ad8abbbd7f0c6" providerId="LiveId" clId="{E14F31AE-D6F3-4500-A53C-5448E9C7D8FA}" dt="2024-11-12T19:15:19.504" v="764" actId="21"/>
          <ac:spMkLst>
            <pc:docMk/>
            <pc:sldMk cId="2634628369" sldId="265"/>
            <ac:spMk id="3" creationId="{5E2A5F2F-9FFA-57F2-2104-C29DEF17F0F7}"/>
          </ac:spMkLst>
        </pc:spChg>
        <pc:spChg chg="add mod">
          <ac:chgData name="venkateshwarlu kommineni" userId="783ad8abbbd7f0c6" providerId="LiveId" clId="{E14F31AE-D6F3-4500-A53C-5448E9C7D8FA}" dt="2024-11-12T19:29:33.121" v="772" actId="255"/>
          <ac:spMkLst>
            <pc:docMk/>
            <pc:sldMk cId="2634628369" sldId="265"/>
            <ac:spMk id="5" creationId="{F4AAD4F6-DD76-EA62-13BD-EB1B1752D4DF}"/>
          </ac:spMkLst>
        </pc:spChg>
        <pc:spChg chg="add mod">
          <ac:chgData name="venkateshwarlu kommineni" userId="783ad8abbbd7f0c6" providerId="LiveId" clId="{E14F31AE-D6F3-4500-A53C-5448E9C7D8FA}" dt="2024-11-12T19:35:38.560" v="809" actId="207"/>
          <ac:spMkLst>
            <pc:docMk/>
            <pc:sldMk cId="2634628369" sldId="265"/>
            <ac:spMk id="7" creationId="{F33157F9-8F77-E542-3D9F-D214A25C1FD2}"/>
          </ac:spMkLst>
        </pc:spChg>
        <pc:spChg chg="add mod">
          <ac:chgData name="venkateshwarlu kommineni" userId="783ad8abbbd7f0c6" providerId="LiveId" clId="{E14F31AE-D6F3-4500-A53C-5448E9C7D8FA}" dt="2024-11-12T19:36:16.190" v="813" actId="1076"/>
          <ac:spMkLst>
            <pc:docMk/>
            <pc:sldMk cId="2634628369" sldId="265"/>
            <ac:spMk id="9" creationId="{8BF266EB-17C7-A373-8BEB-30F58C971EF4}"/>
          </ac:spMkLst>
        </pc:spChg>
        <pc:spChg chg="add mod">
          <ac:chgData name="venkateshwarlu kommineni" userId="783ad8abbbd7f0c6" providerId="LiveId" clId="{E14F31AE-D6F3-4500-A53C-5448E9C7D8FA}" dt="2024-11-12T19:36:47.987" v="816" actId="207"/>
          <ac:spMkLst>
            <pc:docMk/>
            <pc:sldMk cId="2634628369" sldId="265"/>
            <ac:spMk id="11" creationId="{9793561E-BADE-644E-54D4-F0E7F4A7DB82}"/>
          </ac:spMkLst>
        </pc:spChg>
        <pc:picChg chg="add mod">
          <ac:chgData name="venkateshwarlu kommineni" userId="783ad8abbbd7f0c6" providerId="LiveId" clId="{E14F31AE-D6F3-4500-A53C-5448E9C7D8FA}" dt="2024-11-12T19:28:31.056" v="768" actId="1076"/>
          <ac:picMkLst>
            <pc:docMk/>
            <pc:sldMk cId="2634628369" sldId="265"/>
            <ac:picMk id="9218" creationId="{1319DCAD-9C4C-378D-0D83-FF2C39F074D4}"/>
          </ac:picMkLst>
        </pc:picChg>
      </pc:sldChg>
      <pc:sldChg chg="addSp delSp modSp new mod setBg">
        <pc:chgData name="venkateshwarlu kommineni" userId="783ad8abbbd7f0c6" providerId="LiveId" clId="{E14F31AE-D6F3-4500-A53C-5448E9C7D8FA}" dt="2024-11-12T19:46:23.964" v="873" actId="20577"/>
        <pc:sldMkLst>
          <pc:docMk/>
          <pc:sldMk cId="2446650052" sldId="266"/>
        </pc:sldMkLst>
        <pc:spChg chg="del">
          <ac:chgData name="venkateshwarlu kommineni" userId="783ad8abbbd7f0c6" providerId="LiveId" clId="{E14F31AE-D6F3-4500-A53C-5448E9C7D8FA}" dt="2024-11-12T19:36:58.550" v="818" actId="21"/>
          <ac:spMkLst>
            <pc:docMk/>
            <pc:sldMk cId="2446650052" sldId="266"/>
            <ac:spMk id="2" creationId="{290D66BC-2ECD-7294-FE39-4C0D8F5CF041}"/>
          </ac:spMkLst>
        </pc:spChg>
        <pc:spChg chg="del">
          <ac:chgData name="venkateshwarlu kommineni" userId="783ad8abbbd7f0c6" providerId="LiveId" clId="{E14F31AE-D6F3-4500-A53C-5448E9C7D8FA}" dt="2024-11-12T19:37:01.896" v="819" actId="21"/>
          <ac:spMkLst>
            <pc:docMk/>
            <pc:sldMk cId="2446650052" sldId="266"/>
            <ac:spMk id="3" creationId="{9246AC1A-13EB-1328-95BB-9A4B36539477}"/>
          </ac:spMkLst>
        </pc:spChg>
        <pc:spChg chg="add mod">
          <ac:chgData name="venkateshwarlu kommineni" userId="783ad8abbbd7f0c6" providerId="LiveId" clId="{E14F31AE-D6F3-4500-A53C-5448E9C7D8FA}" dt="2024-11-12T19:41:19.856" v="826" actId="255"/>
          <ac:spMkLst>
            <pc:docMk/>
            <pc:sldMk cId="2446650052" sldId="266"/>
            <ac:spMk id="5" creationId="{EFD55BC6-E6F3-2E59-4D22-0A7A19CB13CD}"/>
          </ac:spMkLst>
        </pc:spChg>
        <pc:spChg chg="add del mod">
          <ac:chgData name="venkateshwarlu kommineni" userId="783ad8abbbd7f0c6" providerId="LiveId" clId="{E14F31AE-D6F3-4500-A53C-5448E9C7D8FA}" dt="2024-11-12T19:43:27.376" v="863" actId="21"/>
          <ac:spMkLst>
            <pc:docMk/>
            <pc:sldMk cId="2446650052" sldId="266"/>
            <ac:spMk id="7" creationId="{AF09438D-ABC4-B433-CA70-DCC7EE5873A1}"/>
          </ac:spMkLst>
        </pc:spChg>
        <pc:spChg chg="add mod">
          <ac:chgData name="venkateshwarlu kommineni" userId="783ad8abbbd7f0c6" providerId="LiveId" clId="{E14F31AE-D6F3-4500-A53C-5448E9C7D8FA}" dt="2024-11-12T19:43:49.134" v="865" actId="1076"/>
          <ac:spMkLst>
            <pc:docMk/>
            <pc:sldMk cId="2446650052" sldId="266"/>
            <ac:spMk id="9" creationId="{71BA691B-32B0-24CF-BC37-11184F9F9FE9}"/>
          </ac:spMkLst>
        </pc:spChg>
        <pc:spChg chg="add mod">
          <ac:chgData name="venkateshwarlu kommineni" userId="783ad8abbbd7f0c6" providerId="LiveId" clId="{E14F31AE-D6F3-4500-A53C-5448E9C7D8FA}" dt="2024-11-12T19:45:13.041" v="868" actId="20577"/>
          <ac:spMkLst>
            <pc:docMk/>
            <pc:sldMk cId="2446650052" sldId="266"/>
            <ac:spMk id="11" creationId="{BE364395-56E5-6A0E-144B-FB0C1C382A0F}"/>
          </ac:spMkLst>
        </pc:spChg>
        <pc:spChg chg="add mod">
          <ac:chgData name="venkateshwarlu kommineni" userId="783ad8abbbd7f0c6" providerId="LiveId" clId="{E14F31AE-D6F3-4500-A53C-5448E9C7D8FA}" dt="2024-11-12T19:45:49.317" v="870" actId="1076"/>
          <ac:spMkLst>
            <pc:docMk/>
            <pc:sldMk cId="2446650052" sldId="266"/>
            <ac:spMk id="13" creationId="{0D1FF2EE-CC2C-4F5A-BCC1-8AB92C185FAB}"/>
          </ac:spMkLst>
        </pc:spChg>
        <pc:spChg chg="add mod">
          <ac:chgData name="venkateshwarlu kommineni" userId="783ad8abbbd7f0c6" providerId="LiveId" clId="{E14F31AE-D6F3-4500-A53C-5448E9C7D8FA}" dt="2024-11-12T19:46:23.964" v="873" actId="20577"/>
          <ac:spMkLst>
            <pc:docMk/>
            <pc:sldMk cId="2446650052" sldId="266"/>
            <ac:spMk id="15" creationId="{3D8D09D8-68FA-06C9-CB55-FA61A3627AF5}"/>
          </ac:spMkLst>
        </pc:spChg>
        <pc:picChg chg="add mod">
          <ac:chgData name="venkateshwarlu kommineni" userId="783ad8abbbd7f0c6" providerId="LiveId" clId="{E14F31AE-D6F3-4500-A53C-5448E9C7D8FA}" dt="2024-11-12T19:40:24.040" v="822" actId="14100"/>
          <ac:picMkLst>
            <pc:docMk/>
            <pc:sldMk cId="2446650052" sldId="266"/>
            <ac:picMk id="10242" creationId="{62B15DDA-11B9-5A04-0D50-CD6825737496}"/>
          </ac:picMkLst>
        </pc:picChg>
      </pc:sldChg>
      <pc:sldChg chg="addSp delSp modSp new mod setBg">
        <pc:chgData name="venkateshwarlu kommineni" userId="783ad8abbbd7f0c6" providerId="LiveId" clId="{E14F31AE-D6F3-4500-A53C-5448E9C7D8FA}" dt="2024-11-12T19:56:56.772" v="906" actId="1076"/>
        <pc:sldMkLst>
          <pc:docMk/>
          <pc:sldMk cId="558173374" sldId="267"/>
        </pc:sldMkLst>
        <pc:spChg chg="del">
          <ac:chgData name="venkateshwarlu kommineni" userId="783ad8abbbd7f0c6" providerId="LiveId" clId="{E14F31AE-D6F3-4500-A53C-5448E9C7D8FA}" dt="2024-11-12T19:46:40.186" v="875" actId="21"/>
          <ac:spMkLst>
            <pc:docMk/>
            <pc:sldMk cId="558173374" sldId="267"/>
            <ac:spMk id="2" creationId="{72C57106-0E68-9BD9-8230-6732F547B606}"/>
          </ac:spMkLst>
        </pc:spChg>
        <pc:spChg chg="del">
          <ac:chgData name="venkateshwarlu kommineni" userId="783ad8abbbd7f0c6" providerId="LiveId" clId="{E14F31AE-D6F3-4500-A53C-5448E9C7D8FA}" dt="2024-11-12T19:46:43.689" v="876" actId="21"/>
          <ac:spMkLst>
            <pc:docMk/>
            <pc:sldMk cId="558173374" sldId="267"/>
            <ac:spMk id="3" creationId="{316F52E7-834A-3925-06D4-EFF3733CC7DB}"/>
          </ac:spMkLst>
        </pc:spChg>
        <pc:spChg chg="add mod">
          <ac:chgData name="venkateshwarlu kommineni" userId="783ad8abbbd7f0c6" providerId="LiveId" clId="{E14F31AE-D6F3-4500-A53C-5448E9C7D8FA}" dt="2024-11-12T19:56:56.772" v="906" actId="1076"/>
          <ac:spMkLst>
            <pc:docMk/>
            <pc:sldMk cId="558173374" sldId="267"/>
            <ac:spMk id="5" creationId="{171A877E-14CA-147C-8C90-7CDABC0BA24D}"/>
          </ac:spMkLst>
        </pc:spChg>
        <pc:spChg chg="add mod">
          <ac:chgData name="venkateshwarlu kommineni" userId="783ad8abbbd7f0c6" providerId="LiveId" clId="{E14F31AE-D6F3-4500-A53C-5448E9C7D8FA}" dt="2024-11-12T19:56:46.513" v="905" actId="255"/>
          <ac:spMkLst>
            <pc:docMk/>
            <pc:sldMk cId="558173374" sldId="267"/>
            <ac:spMk id="7" creationId="{0C9DF73D-BD67-1953-85EA-A33B9C0CD5E7}"/>
          </ac:spMkLst>
        </pc:spChg>
        <pc:picChg chg="add mod">
          <ac:chgData name="venkateshwarlu kommineni" userId="783ad8abbbd7f0c6" providerId="LiveId" clId="{E14F31AE-D6F3-4500-A53C-5448E9C7D8FA}" dt="2024-11-12T19:54:52.057" v="893" actId="14100"/>
          <ac:picMkLst>
            <pc:docMk/>
            <pc:sldMk cId="558173374" sldId="267"/>
            <ac:picMk id="11266" creationId="{A92DC30B-A1FE-98E6-1E69-C0318FAB4A5D}"/>
          </ac:picMkLst>
        </pc:picChg>
      </pc:sldChg>
      <pc:sldChg chg="addSp delSp modSp new mod setBg">
        <pc:chgData name="venkateshwarlu kommineni" userId="783ad8abbbd7f0c6" providerId="LiveId" clId="{E14F31AE-D6F3-4500-A53C-5448E9C7D8FA}" dt="2024-11-12T19:59:04.777" v="921" actId="1076"/>
        <pc:sldMkLst>
          <pc:docMk/>
          <pc:sldMk cId="573199900" sldId="268"/>
        </pc:sldMkLst>
        <pc:spChg chg="del">
          <ac:chgData name="venkateshwarlu kommineni" userId="783ad8abbbd7f0c6" providerId="LiveId" clId="{E14F31AE-D6F3-4500-A53C-5448E9C7D8FA}" dt="2024-11-12T19:47:17.044" v="884" actId="21"/>
          <ac:spMkLst>
            <pc:docMk/>
            <pc:sldMk cId="573199900" sldId="268"/>
            <ac:spMk id="2" creationId="{BABBE95C-7F06-D793-8437-09A7773A80CF}"/>
          </ac:spMkLst>
        </pc:spChg>
        <pc:spChg chg="del">
          <ac:chgData name="venkateshwarlu kommineni" userId="783ad8abbbd7f0c6" providerId="LiveId" clId="{E14F31AE-D6F3-4500-A53C-5448E9C7D8FA}" dt="2024-11-12T19:47:19.626" v="885" actId="21"/>
          <ac:spMkLst>
            <pc:docMk/>
            <pc:sldMk cId="573199900" sldId="268"/>
            <ac:spMk id="3" creationId="{83AD6EC6-ED0E-95C9-E5F7-FE070A9A0213}"/>
          </ac:spMkLst>
        </pc:spChg>
        <pc:spChg chg="add mod">
          <ac:chgData name="venkateshwarlu kommineni" userId="783ad8abbbd7f0c6" providerId="LiveId" clId="{E14F31AE-D6F3-4500-A53C-5448E9C7D8FA}" dt="2024-11-12T19:58:58.490" v="920" actId="1076"/>
          <ac:spMkLst>
            <pc:docMk/>
            <pc:sldMk cId="573199900" sldId="268"/>
            <ac:spMk id="5" creationId="{F24A74B1-2208-4EDE-FCEF-73B49ACE03E9}"/>
          </ac:spMkLst>
        </pc:spChg>
        <pc:spChg chg="add mod">
          <ac:chgData name="venkateshwarlu kommineni" userId="783ad8abbbd7f0c6" providerId="LiveId" clId="{E14F31AE-D6F3-4500-A53C-5448E9C7D8FA}" dt="2024-11-12T19:59:04.777" v="921" actId="1076"/>
          <ac:spMkLst>
            <pc:docMk/>
            <pc:sldMk cId="573199900" sldId="268"/>
            <ac:spMk id="7" creationId="{6831D021-CEB1-17C5-2844-4C30B4AE0779}"/>
          </ac:spMkLst>
        </pc:spChg>
        <pc:spChg chg="add mod">
          <ac:chgData name="venkateshwarlu kommineni" userId="783ad8abbbd7f0c6" providerId="LiveId" clId="{E14F31AE-D6F3-4500-A53C-5448E9C7D8FA}" dt="2024-11-12T19:58:54.893" v="919" actId="1076"/>
          <ac:spMkLst>
            <pc:docMk/>
            <pc:sldMk cId="573199900" sldId="268"/>
            <ac:spMk id="9" creationId="{F7C12FC6-D9C1-DCCF-E39E-C760A3BF42A5}"/>
          </ac:spMkLst>
        </pc:spChg>
      </pc:sldChg>
      <pc:sldChg chg="addSp delSp modSp new mod setBg">
        <pc:chgData name="venkateshwarlu kommineni" userId="783ad8abbbd7f0c6" providerId="LiveId" clId="{E14F31AE-D6F3-4500-A53C-5448E9C7D8FA}" dt="2024-11-12T20:07:27.476" v="940" actId="1076"/>
        <pc:sldMkLst>
          <pc:docMk/>
          <pc:sldMk cId="3233027875" sldId="269"/>
        </pc:sldMkLst>
        <pc:spChg chg="del">
          <ac:chgData name="venkateshwarlu kommineni" userId="783ad8abbbd7f0c6" providerId="LiveId" clId="{E14F31AE-D6F3-4500-A53C-5448E9C7D8FA}" dt="2024-11-12T19:47:08.006" v="883" actId="21"/>
          <ac:spMkLst>
            <pc:docMk/>
            <pc:sldMk cId="3233027875" sldId="269"/>
            <ac:spMk id="2" creationId="{AE01DE0D-8F1F-3ECA-6248-81E96F507A7F}"/>
          </ac:spMkLst>
        </pc:spChg>
        <pc:spChg chg="del">
          <ac:chgData name="venkateshwarlu kommineni" userId="783ad8abbbd7f0c6" providerId="LiveId" clId="{E14F31AE-D6F3-4500-A53C-5448E9C7D8FA}" dt="2024-11-12T19:47:04.614" v="882" actId="21"/>
          <ac:spMkLst>
            <pc:docMk/>
            <pc:sldMk cId="3233027875" sldId="269"/>
            <ac:spMk id="3" creationId="{504F14FC-D18D-651B-B12D-AE0F0F60EA76}"/>
          </ac:spMkLst>
        </pc:spChg>
        <pc:spChg chg="add mod">
          <ac:chgData name="venkateshwarlu kommineni" userId="783ad8abbbd7f0c6" providerId="LiveId" clId="{E14F31AE-D6F3-4500-A53C-5448E9C7D8FA}" dt="2024-11-12T20:07:27.476" v="940" actId="1076"/>
          <ac:spMkLst>
            <pc:docMk/>
            <pc:sldMk cId="3233027875" sldId="269"/>
            <ac:spMk id="5" creationId="{8F28C8F1-10D6-B05E-065A-0B535EBAC753}"/>
          </ac:spMkLst>
        </pc:spChg>
        <pc:spChg chg="add mod">
          <ac:chgData name="venkateshwarlu kommineni" userId="783ad8abbbd7f0c6" providerId="LiveId" clId="{E14F31AE-D6F3-4500-A53C-5448E9C7D8FA}" dt="2024-11-12T20:07:09.924" v="938" actId="255"/>
          <ac:spMkLst>
            <pc:docMk/>
            <pc:sldMk cId="3233027875" sldId="269"/>
            <ac:spMk id="7" creationId="{C59214A9-D83C-EF76-BB78-65F4492FD5BC}"/>
          </ac:spMkLst>
        </pc:spChg>
        <pc:picChg chg="add mod">
          <ac:chgData name="venkateshwarlu kommineni" userId="783ad8abbbd7f0c6" providerId="LiveId" clId="{E14F31AE-D6F3-4500-A53C-5448E9C7D8FA}" dt="2024-11-12T20:07:18.532" v="939" actId="14100"/>
          <ac:picMkLst>
            <pc:docMk/>
            <pc:sldMk cId="3233027875" sldId="269"/>
            <ac:picMk id="12290" creationId="{0DECD1B8-CDBF-2CB3-0A43-CF8B92EE84CE}"/>
          </ac:picMkLst>
        </pc:picChg>
      </pc:sldChg>
      <pc:sldChg chg="addSp delSp modSp new mod setBg">
        <pc:chgData name="venkateshwarlu kommineni" userId="783ad8abbbd7f0c6" providerId="LiveId" clId="{E14F31AE-D6F3-4500-A53C-5448E9C7D8FA}" dt="2024-11-12T20:13:06.700" v="1029" actId="115"/>
        <pc:sldMkLst>
          <pc:docMk/>
          <pc:sldMk cId="3868320705" sldId="270"/>
        </pc:sldMkLst>
        <pc:spChg chg="del">
          <ac:chgData name="venkateshwarlu kommineni" userId="783ad8abbbd7f0c6" providerId="LiveId" clId="{E14F31AE-D6F3-4500-A53C-5448E9C7D8FA}" dt="2024-11-12T19:46:58.958" v="881" actId="21"/>
          <ac:spMkLst>
            <pc:docMk/>
            <pc:sldMk cId="3868320705" sldId="270"/>
            <ac:spMk id="2" creationId="{E68CF89A-9D20-59A6-A087-011010D76698}"/>
          </ac:spMkLst>
        </pc:spChg>
        <pc:spChg chg="del">
          <ac:chgData name="venkateshwarlu kommineni" userId="783ad8abbbd7f0c6" providerId="LiveId" clId="{E14F31AE-D6F3-4500-A53C-5448E9C7D8FA}" dt="2024-11-12T19:46:55.439" v="880" actId="21"/>
          <ac:spMkLst>
            <pc:docMk/>
            <pc:sldMk cId="3868320705" sldId="270"/>
            <ac:spMk id="3" creationId="{C9D3965B-99E0-13FB-08C0-667A2A405519}"/>
          </ac:spMkLst>
        </pc:spChg>
        <pc:spChg chg="add mod">
          <ac:chgData name="venkateshwarlu kommineni" userId="783ad8abbbd7f0c6" providerId="LiveId" clId="{E14F31AE-D6F3-4500-A53C-5448E9C7D8FA}" dt="2024-11-12T20:09:45.388" v="949" actId="20577"/>
          <ac:spMkLst>
            <pc:docMk/>
            <pc:sldMk cId="3868320705" sldId="270"/>
            <ac:spMk id="5" creationId="{68452641-BA01-CE29-E4D9-61C5A5B6E0C0}"/>
          </ac:spMkLst>
        </pc:spChg>
        <pc:spChg chg="add mod">
          <ac:chgData name="venkateshwarlu kommineni" userId="783ad8abbbd7f0c6" providerId="LiveId" clId="{E14F31AE-D6F3-4500-A53C-5448E9C7D8FA}" dt="2024-11-12T20:10:31.674" v="953" actId="255"/>
          <ac:spMkLst>
            <pc:docMk/>
            <pc:sldMk cId="3868320705" sldId="270"/>
            <ac:spMk id="7" creationId="{252FC7E3-1CCB-7A34-A185-F898286F99F1}"/>
          </ac:spMkLst>
        </pc:spChg>
        <pc:spChg chg="add mod">
          <ac:chgData name="venkateshwarlu kommineni" userId="783ad8abbbd7f0c6" providerId="LiveId" clId="{E14F31AE-D6F3-4500-A53C-5448E9C7D8FA}" dt="2024-11-12T20:13:06.700" v="1029" actId="115"/>
          <ac:spMkLst>
            <pc:docMk/>
            <pc:sldMk cId="3868320705" sldId="270"/>
            <ac:spMk id="9" creationId="{3B7BEB41-9EEA-98D0-F065-CF4C79A501C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A04F-191C-F1FE-FF80-AF1C9B8863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283659-CABD-C3ED-624D-445CEB57F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19CB6E-D3DB-E40D-74F1-A74A6E54A49F}"/>
              </a:ext>
            </a:extLst>
          </p:cNvPr>
          <p:cNvSpPr>
            <a:spLocks noGrp="1"/>
          </p:cNvSpPr>
          <p:nvPr>
            <p:ph type="dt" sz="half" idx="10"/>
          </p:nvPr>
        </p:nvSpPr>
        <p:spPr/>
        <p:txBody>
          <a:bodyPr/>
          <a:lstStyle/>
          <a:p>
            <a:fld id="{3D8906BE-25A8-4A7B-A88C-597BC124AD3E}" type="datetimeFigureOut">
              <a:rPr lang="en-IN" smtClean="0"/>
              <a:t>12-11-2024</a:t>
            </a:fld>
            <a:endParaRPr lang="en-IN"/>
          </a:p>
        </p:txBody>
      </p:sp>
      <p:sp>
        <p:nvSpPr>
          <p:cNvPr id="5" name="Footer Placeholder 4">
            <a:extLst>
              <a:ext uri="{FF2B5EF4-FFF2-40B4-BE49-F238E27FC236}">
                <a16:creationId xmlns:a16="http://schemas.microsoft.com/office/drawing/2014/main" id="{95DB1B38-9624-3F4E-0B66-CA1736C08A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6D2D72-A00F-0D3E-8330-A4E9E3DCCAC4}"/>
              </a:ext>
            </a:extLst>
          </p:cNvPr>
          <p:cNvSpPr>
            <a:spLocks noGrp="1"/>
          </p:cNvSpPr>
          <p:nvPr>
            <p:ph type="sldNum" sz="quarter" idx="12"/>
          </p:nvPr>
        </p:nvSpPr>
        <p:spPr/>
        <p:txBody>
          <a:bodyPr/>
          <a:lstStyle/>
          <a:p>
            <a:fld id="{F1C97C95-09B5-4CDD-8CEC-6A51709407D2}" type="slidenum">
              <a:rPr lang="en-IN" smtClean="0"/>
              <a:t>‹#›</a:t>
            </a:fld>
            <a:endParaRPr lang="en-IN"/>
          </a:p>
        </p:txBody>
      </p:sp>
    </p:spTree>
    <p:extLst>
      <p:ext uri="{BB962C8B-B14F-4D97-AF65-F5344CB8AC3E}">
        <p14:creationId xmlns:p14="http://schemas.microsoft.com/office/powerpoint/2010/main" val="418620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3293-AA4B-5910-5402-8662A4A6BD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DD2144-4EB0-B2CF-6F5D-396D7A8EA8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D9BC75-6C2E-10C7-C157-8E688F890C07}"/>
              </a:ext>
            </a:extLst>
          </p:cNvPr>
          <p:cNvSpPr>
            <a:spLocks noGrp="1"/>
          </p:cNvSpPr>
          <p:nvPr>
            <p:ph type="dt" sz="half" idx="10"/>
          </p:nvPr>
        </p:nvSpPr>
        <p:spPr/>
        <p:txBody>
          <a:bodyPr/>
          <a:lstStyle/>
          <a:p>
            <a:fld id="{3D8906BE-25A8-4A7B-A88C-597BC124AD3E}" type="datetimeFigureOut">
              <a:rPr lang="en-IN" smtClean="0"/>
              <a:t>12-11-2024</a:t>
            </a:fld>
            <a:endParaRPr lang="en-IN"/>
          </a:p>
        </p:txBody>
      </p:sp>
      <p:sp>
        <p:nvSpPr>
          <p:cNvPr id="5" name="Footer Placeholder 4">
            <a:extLst>
              <a:ext uri="{FF2B5EF4-FFF2-40B4-BE49-F238E27FC236}">
                <a16:creationId xmlns:a16="http://schemas.microsoft.com/office/drawing/2014/main" id="{84FFC5D8-73E2-FA7F-F9DA-E45143BF65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F0CFA9-75E1-3A8C-F689-AB3A90FA91C6}"/>
              </a:ext>
            </a:extLst>
          </p:cNvPr>
          <p:cNvSpPr>
            <a:spLocks noGrp="1"/>
          </p:cNvSpPr>
          <p:nvPr>
            <p:ph type="sldNum" sz="quarter" idx="12"/>
          </p:nvPr>
        </p:nvSpPr>
        <p:spPr/>
        <p:txBody>
          <a:bodyPr/>
          <a:lstStyle/>
          <a:p>
            <a:fld id="{F1C97C95-09B5-4CDD-8CEC-6A51709407D2}" type="slidenum">
              <a:rPr lang="en-IN" smtClean="0"/>
              <a:t>‹#›</a:t>
            </a:fld>
            <a:endParaRPr lang="en-IN"/>
          </a:p>
        </p:txBody>
      </p:sp>
    </p:spTree>
    <p:extLst>
      <p:ext uri="{BB962C8B-B14F-4D97-AF65-F5344CB8AC3E}">
        <p14:creationId xmlns:p14="http://schemas.microsoft.com/office/powerpoint/2010/main" val="73845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CE2407-2F5D-9CAF-C54B-45ECE9B0EA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21CB0E-196E-5664-C9B1-9F7033285E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E1CF98-3CCD-67B2-6592-841915EDFD79}"/>
              </a:ext>
            </a:extLst>
          </p:cNvPr>
          <p:cNvSpPr>
            <a:spLocks noGrp="1"/>
          </p:cNvSpPr>
          <p:nvPr>
            <p:ph type="dt" sz="half" idx="10"/>
          </p:nvPr>
        </p:nvSpPr>
        <p:spPr/>
        <p:txBody>
          <a:bodyPr/>
          <a:lstStyle/>
          <a:p>
            <a:fld id="{3D8906BE-25A8-4A7B-A88C-597BC124AD3E}" type="datetimeFigureOut">
              <a:rPr lang="en-IN" smtClean="0"/>
              <a:t>12-11-2024</a:t>
            </a:fld>
            <a:endParaRPr lang="en-IN"/>
          </a:p>
        </p:txBody>
      </p:sp>
      <p:sp>
        <p:nvSpPr>
          <p:cNvPr id="5" name="Footer Placeholder 4">
            <a:extLst>
              <a:ext uri="{FF2B5EF4-FFF2-40B4-BE49-F238E27FC236}">
                <a16:creationId xmlns:a16="http://schemas.microsoft.com/office/drawing/2014/main" id="{7D827DEE-946C-4E0B-A4DF-AE6845FCCE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53C350-F89D-0852-759E-095034922898}"/>
              </a:ext>
            </a:extLst>
          </p:cNvPr>
          <p:cNvSpPr>
            <a:spLocks noGrp="1"/>
          </p:cNvSpPr>
          <p:nvPr>
            <p:ph type="sldNum" sz="quarter" idx="12"/>
          </p:nvPr>
        </p:nvSpPr>
        <p:spPr/>
        <p:txBody>
          <a:bodyPr/>
          <a:lstStyle/>
          <a:p>
            <a:fld id="{F1C97C95-09B5-4CDD-8CEC-6A51709407D2}" type="slidenum">
              <a:rPr lang="en-IN" smtClean="0"/>
              <a:t>‹#›</a:t>
            </a:fld>
            <a:endParaRPr lang="en-IN"/>
          </a:p>
        </p:txBody>
      </p:sp>
    </p:spTree>
    <p:extLst>
      <p:ext uri="{BB962C8B-B14F-4D97-AF65-F5344CB8AC3E}">
        <p14:creationId xmlns:p14="http://schemas.microsoft.com/office/powerpoint/2010/main" val="8309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F2DA-EC89-7C15-7E8F-457A984146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278955-FF99-FAA2-30E2-A402A4E645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0216C0-C95B-EC96-D48A-F2EFC8293315}"/>
              </a:ext>
            </a:extLst>
          </p:cNvPr>
          <p:cNvSpPr>
            <a:spLocks noGrp="1"/>
          </p:cNvSpPr>
          <p:nvPr>
            <p:ph type="dt" sz="half" idx="10"/>
          </p:nvPr>
        </p:nvSpPr>
        <p:spPr/>
        <p:txBody>
          <a:bodyPr/>
          <a:lstStyle/>
          <a:p>
            <a:fld id="{3D8906BE-25A8-4A7B-A88C-597BC124AD3E}" type="datetimeFigureOut">
              <a:rPr lang="en-IN" smtClean="0"/>
              <a:t>12-11-2024</a:t>
            </a:fld>
            <a:endParaRPr lang="en-IN"/>
          </a:p>
        </p:txBody>
      </p:sp>
      <p:sp>
        <p:nvSpPr>
          <p:cNvPr id="5" name="Footer Placeholder 4">
            <a:extLst>
              <a:ext uri="{FF2B5EF4-FFF2-40B4-BE49-F238E27FC236}">
                <a16:creationId xmlns:a16="http://schemas.microsoft.com/office/drawing/2014/main" id="{A5D61264-BEFD-5799-F42D-68C89AD6C3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7817D3-FD59-2633-4BC4-4A6F11078AD6}"/>
              </a:ext>
            </a:extLst>
          </p:cNvPr>
          <p:cNvSpPr>
            <a:spLocks noGrp="1"/>
          </p:cNvSpPr>
          <p:nvPr>
            <p:ph type="sldNum" sz="quarter" idx="12"/>
          </p:nvPr>
        </p:nvSpPr>
        <p:spPr/>
        <p:txBody>
          <a:bodyPr/>
          <a:lstStyle/>
          <a:p>
            <a:fld id="{F1C97C95-09B5-4CDD-8CEC-6A51709407D2}" type="slidenum">
              <a:rPr lang="en-IN" smtClean="0"/>
              <a:t>‹#›</a:t>
            </a:fld>
            <a:endParaRPr lang="en-IN"/>
          </a:p>
        </p:txBody>
      </p:sp>
    </p:spTree>
    <p:extLst>
      <p:ext uri="{BB962C8B-B14F-4D97-AF65-F5344CB8AC3E}">
        <p14:creationId xmlns:p14="http://schemas.microsoft.com/office/powerpoint/2010/main" val="414071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2A937-6C33-BBD3-FEE8-FFFF93AF41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4B4CBC-4447-826C-A7C3-F6EB51E463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53BCA9-9C3B-A7E6-A212-DD4B358FA2AE}"/>
              </a:ext>
            </a:extLst>
          </p:cNvPr>
          <p:cNvSpPr>
            <a:spLocks noGrp="1"/>
          </p:cNvSpPr>
          <p:nvPr>
            <p:ph type="dt" sz="half" idx="10"/>
          </p:nvPr>
        </p:nvSpPr>
        <p:spPr/>
        <p:txBody>
          <a:bodyPr/>
          <a:lstStyle/>
          <a:p>
            <a:fld id="{3D8906BE-25A8-4A7B-A88C-597BC124AD3E}" type="datetimeFigureOut">
              <a:rPr lang="en-IN" smtClean="0"/>
              <a:t>12-11-2024</a:t>
            </a:fld>
            <a:endParaRPr lang="en-IN"/>
          </a:p>
        </p:txBody>
      </p:sp>
      <p:sp>
        <p:nvSpPr>
          <p:cNvPr id="5" name="Footer Placeholder 4">
            <a:extLst>
              <a:ext uri="{FF2B5EF4-FFF2-40B4-BE49-F238E27FC236}">
                <a16:creationId xmlns:a16="http://schemas.microsoft.com/office/drawing/2014/main" id="{82FE8B9D-1F1E-0DC8-F173-2A535E319B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EF9779-CE2E-AF04-F52B-824F07825F30}"/>
              </a:ext>
            </a:extLst>
          </p:cNvPr>
          <p:cNvSpPr>
            <a:spLocks noGrp="1"/>
          </p:cNvSpPr>
          <p:nvPr>
            <p:ph type="sldNum" sz="quarter" idx="12"/>
          </p:nvPr>
        </p:nvSpPr>
        <p:spPr/>
        <p:txBody>
          <a:bodyPr/>
          <a:lstStyle/>
          <a:p>
            <a:fld id="{F1C97C95-09B5-4CDD-8CEC-6A51709407D2}" type="slidenum">
              <a:rPr lang="en-IN" smtClean="0"/>
              <a:t>‹#›</a:t>
            </a:fld>
            <a:endParaRPr lang="en-IN"/>
          </a:p>
        </p:txBody>
      </p:sp>
    </p:spTree>
    <p:extLst>
      <p:ext uri="{BB962C8B-B14F-4D97-AF65-F5344CB8AC3E}">
        <p14:creationId xmlns:p14="http://schemas.microsoft.com/office/powerpoint/2010/main" val="251969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A608E-D566-2A82-4536-18CBA1332E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B2D9A5-3780-736F-7EF2-EF04EB7FFD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B76350-1B8A-BA9A-66CE-38617DBF56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CC0238-7954-5137-612D-8C023CC183CD}"/>
              </a:ext>
            </a:extLst>
          </p:cNvPr>
          <p:cNvSpPr>
            <a:spLocks noGrp="1"/>
          </p:cNvSpPr>
          <p:nvPr>
            <p:ph type="dt" sz="half" idx="10"/>
          </p:nvPr>
        </p:nvSpPr>
        <p:spPr/>
        <p:txBody>
          <a:bodyPr/>
          <a:lstStyle/>
          <a:p>
            <a:fld id="{3D8906BE-25A8-4A7B-A88C-597BC124AD3E}" type="datetimeFigureOut">
              <a:rPr lang="en-IN" smtClean="0"/>
              <a:t>12-11-2024</a:t>
            </a:fld>
            <a:endParaRPr lang="en-IN"/>
          </a:p>
        </p:txBody>
      </p:sp>
      <p:sp>
        <p:nvSpPr>
          <p:cNvPr id="6" name="Footer Placeholder 5">
            <a:extLst>
              <a:ext uri="{FF2B5EF4-FFF2-40B4-BE49-F238E27FC236}">
                <a16:creationId xmlns:a16="http://schemas.microsoft.com/office/drawing/2014/main" id="{8AB2340D-A65D-C793-3D34-BC86D6BD11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9F2BC3-1BBA-5DC2-EEDE-387A084636C0}"/>
              </a:ext>
            </a:extLst>
          </p:cNvPr>
          <p:cNvSpPr>
            <a:spLocks noGrp="1"/>
          </p:cNvSpPr>
          <p:nvPr>
            <p:ph type="sldNum" sz="quarter" idx="12"/>
          </p:nvPr>
        </p:nvSpPr>
        <p:spPr/>
        <p:txBody>
          <a:bodyPr/>
          <a:lstStyle/>
          <a:p>
            <a:fld id="{F1C97C95-09B5-4CDD-8CEC-6A51709407D2}" type="slidenum">
              <a:rPr lang="en-IN" smtClean="0"/>
              <a:t>‹#›</a:t>
            </a:fld>
            <a:endParaRPr lang="en-IN"/>
          </a:p>
        </p:txBody>
      </p:sp>
    </p:spTree>
    <p:extLst>
      <p:ext uri="{BB962C8B-B14F-4D97-AF65-F5344CB8AC3E}">
        <p14:creationId xmlns:p14="http://schemas.microsoft.com/office/powerpoint/2010/main" val="153032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79CAA-23FC-2989-E030-AA48F4D837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FAD480-43DB-1CAC-DB0C-CC511D1F6A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2739E6-AFB8-FF8E-2A51-E71A384F28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D44580-741B-5206-8E42-834861848B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6185B4-9E64-6AFB-1837-D8AEF4F338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B8AD8C-AF8E-9CA1-8A26-702A9FE44217}"/>
              </a:ext>
            </a:extLst>
          </p:cNvPr>
          <p:cNvSpPr>
            <a:spLocks noGrp="1"/>
          </p:cNvSpPr>
          <p:nvPr>
            <p:ph type="dt" sz="half" idx="10"/>
          </p:nvPr>
        </p:nvSpPr>
        <p:spPr/>
        <p:txBody>
          <a:bodyPr/>
          <a:lstStyle/>
          <a:p>
            <a:fld id="{3D8906BE-25A8-4A7B-A88C-597BC124AD3E}" type="datetimeFigureOut">
              <a:rPr lang="en-IN" smtClean="0"/>
              <a:t>12-11-2024</a:t>
            </a:fld>
            <a:endParaRPr lang="en-IN"/>
          </a:p>
        </p:txBody>
      </p:sp>
      <p:sp>
        <p:nvSpPr>
          <p:cNvPr id="8" name="Footer Placeholder 7">
            <a:extLst>
              <a:ext uri="{FF2B5EF4-FFF2-40B4-BE49-F238E27FC236}">
                <a16:creationId xmlns:a16="http://schemas.microsoft.com/office/drawing/2014/main" id="{319C021A-69DA-584A-4085-4A4D3EE7B2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6BBB9B-E236-48DD-6085-BCD947643FD6}"/>
              </a:ext>
            </a:extLst>
          </p:cNvPr>
          <p:cNvSpPr>
            <a:spLocks noGrp="1"/>
          </p:cNvSpPr>
          <p:nvPr>
            <p:ph type="sldNum" sz="quarter" idx="12"/>
          </p:nvPr>
        </p:nvSpPr>
        <p:spPr/>
        <p:txBody>
          <a:bodyPr/>
          <a:lstStyle/>
          <a:p>
            <a:fld id="{F1C97C95-09B5-4CDD-8CEC-6A51709407D2}" type="slidenum">
              <a:rPr lang="en-IN" smtClean="0"/>
              <a:t>‹#›</a:t>
            </a:fld>
            <a:endParaRPr lang="en-IN"/>
          </a:p>
        </p:txBody>
      </p:sp>
    </p:spTree>
    <p:extLst>
      <p:ext uri="{BB962C8B-B14F-4D97-AF65-F5344CB8AC3E}">
        <p14:creationId xmlns:p14="http://schemas.microsoft.com/office/powerpoint/2010/main" val="162033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2F12-62D1-04E0-1780-6782905BFB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2501FF-43A6-AC24-C4BF-326D8B17E939}"/>
              </a:ext>
            </a:extLst>
          </p:cNvPr>
          <p:cNvSpPr>
            <a:spLocks noGrp="1"/>
          </p:cNvSpPr>
          <p:nvPr>
            <p:ph type="dt" sz="half" idx="10"/>
          </p:nvPr>
        </p:nvSpPr>
        <p:spPr/>
        <p:txBody>
          <a:bodyPr/>
          <a:lstStyle/>
          <a:p>
            <a:fld id="{3D8906BE-25A8-4A7B-A88C-597BC124AD3E}" type="datetimeFigureOut">
              <a:rPr lang="en-IN" smtClean="0"/>
              <a:t>12-11-2024</a:t>
            </a:fld>
            <a:endParaRPr lang="en-IN"/>
          </a:p>
        </p:txBody>
      </p:sp>
      <p:sp>
        <p:nvSpPr>
          <p:cNvPr id="4" name="Footer Placeholder 3">
            <a:extLst>
              <a:ext uri="{FF2B5EF4-FFF2-40B4-BE49-F238E27FC236}">
                <a16:creationId xmlns:a16="http://schemas.microsoft.com/office/drawing/2014/main" id="{B1F83395-0140-7F99-56B4-D0831F8F9E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ADCAC7-87CC-03DE-A774-B67AC593C400}"/>
              </a:ext>
            </a:extLst>
          </p:cNvPr>
          <p:cNvSpPr>
            <a:spLocks noGrp="1"/>
          </p:cNvSpPr>
          <p:nvPr>
            <p:ph type="sldNum" sz="quarter" idx="12"/>
          </p:nvPr>
        </p:nvSpPr>
        <p:spPr/>
        <p:txBody>
          <a:bodyPr/>
          <a:lstStyle/>
          <a:p>
            <a:fld id="{F1C97C95-09B5-4CDD-8CEC-6A51709407D2}" type="slidenum">
              <a:rPr lang="en-IN" smtClean="0"/>
              <a:t>‹#›</a:t>
            </a:fld>
            <a:endParaRPr lang="en-IN"/>
          </a:p>
        </p:txBody>
      </p:sp>
    </p:spTree>
    <p:extLst>
      <p:ext uri="{BB962C8B-B14F-4D97-AF65-F5344CB8AC3E}">
        <p14:creationId xmlns:p14="http://schemas.microsoft.com/office/powerpoint/2010/main" val="3643456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3C91E5-ED70-4988-50F6-287B8E61C869}"/>
              </a:ext>
            </a:extLst>
          </p:cNvPr>
          <p:cNvSpPr>
            <a:spLocks noGrp="1"/>
          </p:cNvSpPr>
          <p:nvPr>
            <p:ph type="dt" sz="half" idx="10"/>
          </p:nvPr>
        </p:nvSpPr>
        <p:spPr/>
        <p:txBody>
          <a:bodyPr/>
          <a:lstStyle/>
          <a:p>
            <a:fld id="{3D8906BE-25A8-4A7B-A88C-597BC124AD3E}" type="datetimeFigureOut">
              <a:rPr lang="en-IN" smtClean="0"/>
              <a:t>12-11-2024</a:t>
            </a:fld>
            <a:endParaRPr lang="en-IN"/>
          </a:p>
        </p:txBody>
      </p:sp>
      <p:sp>
        <p:nvSpPr>
          <p:cNvPr id="3" name="Footer Placeholder 2">
            <a:extLst>
              <a:ext uri="{FF2B5EF4-FFF2-40B4-BE49-F238E27FC236}">
                <a16:creationId xmlns:a16="http://schemas.microsoft.com/office/drawing/2014/main" id="{3AFC7F85-6245-CB1D-5F11-3C784B472F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4CE83B-7E6E-5B4A-3D96-3C7EA3EB5192}"/>
              </a:ext>
            </a:extLst>
          </p:cNvPr>
          <p:cNvSpPr>
            <a:spLocks noGrp="1"/>
          </p:cNvSpPr>
          <p:nvPr>
            <p:ph type="sldNum" sz="quarter" idx="12"/>
          </p:nvPr>
        </p:nvSpPr>
        <p:spPr/>
        <p:txBody>
          <a:bodyPr/>
          <a:lstStyle/>
          <a:p>
            <a:fld id="{F1C97C95-09B5-4CDD-8CEC-6A51709407D2}" type="slidenum">
              <a:rPr lang="en-IN" smtClean="0"/>
              <a:t>‹#›</a:t>
            </a:fld>
            <a:endParaRPr lang="en-IN"/>
          </a:p>
        </p:txBody>
      </p:sp>
    </p:spTree>
    <p:extLst>
      <p:ext uri="{BB962C8B-B14F-4D97-AF65-F5344CB8AC3E}">
        <p14:creationId xmlns:p14="http://schemas.microsoft.com/office/powerpoint/2010/main" val="3669864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0E346-01C7-2965-5371-FC3BA4F9C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7A49A5-26B7-E0B4-8D66-1DFB5E41F2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BD033A-1F81-CC65-7DF8-5621B631F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C0D356-0575-92A3-5F30-209F74536949}"/>
              </a:ext>
            </a:extLst>
          </p:cNvPr>
          <p:cNvSpPr>
            <a:spLocks noGrp="1"/>
          </p:cNvSpPr>
          <p:nvPr>
            <p:ph type="dt" sz="half" idx="10"/>
          </p:nvPr>
        </p:nvSpPr>
        <p:spPr/>
        <p:txBody>
          <a:bodyPr/>
          <a:lstStyle/>
          <a:p>
            <a:fld id="{3D8906BE-25A8-4A7B-A88C-597BC124AD3E}" type="datetimeFigureOut">
              <a:rPr lang="en-IN" smtClean="0"/>
              <a:t>12-11-2024</a:t>
            </a:fld>
            <a:endParaRPr lang="en-IN"/>
          </a:p>
        </p:txBody>
      </p:sp>
      <p:sp>
        <p:nvSpPr>
          <p:cNvPr id="6" name="Footer Placeholder 5">
            <a:extLst>
              <a:ext uri="{FF2B5EF4-FFF2-40B4-BE49-F238E27FC236}">
                <a16:creationId xmlns:a16="http://schemas.microsoft.com/office/drawing/2014/main" id="{E15A6347-81B2-784A-7F41-4E00F88414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D86E03-0368-17F8-9BEB-28CB16FC0A35}"/>
              </a:ext>
            </a:extLst>
          </p:cNvPr>
          <p:cNvSpPr>
            <a:spLocks noGrp="1"/>
          </p:cNvSpPr>
          <p:nvPr>
            <p:ph type="sldNum" sz="quarter" idx="12"/>
          </p:nvPr>
        </p:nvSpPr>
        <p:spPr/>
        <p:txBody>
          <a:bodyPr/>
          <a:lstStyle/>
          <a:p>
            <a:fld id="{F1C97C95-09B5-4CDD-8CEC-6A51709407D2}" type="slidenum">
              <a:rPr lang="en-IN" smtClean="0"/>
              <a:t>‹#›</a:t>
            </a:fld>
            <a:endParaRPr lang="en-IN"/>
          </a:p>
        </p:txBody>
      </p:sp>
    </p:spTree>
    <p:extLst>
      <p:ext uri="{BB962C8B-B14F-4D97-AF65-F5344CB8AC3E}">
        <p14:creationId xmlns:p14="http://schemas.microsoft.com/office/powerpoint/2010/main" val="1776317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6D53-C31A-5031-3A9B-CC6ED71FC2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7E9E92-6AB5-ECEF-E0AB-CC51A8393E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86F4CA-BCDA-0CE7-F9D7-EEBEBBFAD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CE08F4-0FC9-572A-4A86-97D36BCE4520}"/>
              </a:ext>
            </a:extLst>
          </p:cNvPr>
          <p:cNvSpPr>
            <a:spLocks noGrp="1"/>
          </p:cNvSpPr>
          <p:nvPr>
            <p:ph type="dt" sz="half" idx="10"/>
          </p:nvPr>
        </p:nvSpPr>
        <p:spPr/>
        <p:txBody>
          <a:bodyPr/>
          <a:lstStyle/>
          <a:p>
            <a:fld id="{3D8906BE-25A8-4A7B-A88C-597BC124AD3E}" type="datetimeFigureOut">
              <a:rPr lang="en-IN" smtClean="0"/>
              <a:t>12-11-2024</a:t>
            </a:fld>
            <a:endParaRPr lang="en-IN"/>
          </a:p>
        </p:txBody>
      </p:sp>
      <p:sp>
        <p:nvSpPr>
          <p:cNvPr id="6" name="Footer Placeholder 5">
            <a:extLst>
              <a:ext uri="{FF2B5EF4-FFF2-40B4-BE49-F238E27FC236}">
                <a16:creationId xmlns:a16="http://schemas.microsoft.com/office/drawing/2014/main" id="{A00230D9-EC53-F753-E81A-CD882A4A3F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140C3E-F816-CEA3-8439-C0F3F5370C5B}"/>
              </a:ext>
            </a:extLst>
          </p:cNvPr>
          <p:cNvSpPr>
            <a:spLocks noGrp="1"/>
          </p:cNvSpPr>
          <p:nvPr>
            <p:ph type="sldNum" sz="quarter" idx="12"/>
          </p:nvPr>
        </p:nvSpPr>
        <p:spPr/>
        <p:txBody>
          <a:bodyPr/>
          <a:lstStyle/>
          <a:p>
            <a:fld id="{F1C97C95-09B5-4CDD-8CEC-6A51709407D2}" type="slidenum">
              <a:rPr lang="en-IN" smtClean="0"/>
              <a:t>‹#›</a:t>
            </a:fld>
            <a:endParaRPr lang="en-IN"/>
          </a:p>
        </p:txBody>
      </p:sp>
    </p:spTree>
    <p:extLst>
      <p:ext uri="{BB962C8B-B14F-4D97-AF65-F5344CB8AC3E}">
        <p14:creationId xmlns:p14="http://schemas.microsoft.com/office/powerpoint/2010/main" val="1804146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EE2B5C-9E95-66EC-C4CF-5CD75594A0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6985AC-D9DD-EB1B-26B8-74B1DEDFE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E74306-58DB-E777-1B41-AFB3E53B32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906BE-25A8-4A7B-A88C-597BC124AD3E}" type="datetimeFigureOut">
              <a:rPr lang="en-IN" smtClean="0"/>
              <a:t>12-11-2024</a:t>
            </a:fld>
            <a:endParaRPr lang="en-IN"/>
          </a:p>
        </p:txBody>
      </p:sp>
      <p:sp>
        <p:nvSpPr>
          <p:cNvPr id="5" name="Footer Placeholder 4">
            <a:extLst>
              <a:ext uri="{FF2B5EF4-FFF2-40B4-BE49-F238E27FC236}">
                <a16:creationId xmlns:a16="http://schemas.microsoft.com/office/drawing/2014/main" id="{5963DF26-7E38-1493-F5CC-965AAA0ECC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3B5A33-81DB-65B6-800D-14D10A4BF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97C95-09B5-4CDD-8CEC-6A51709407D2}" type="slidenum">
              <a:rPr lang="en-IN" smtClean="0"/>
              <a:t>‹#›</a:t>
            </a:fld>
            <a:endParaRPr lang="en-IN"/>
          </a:p>
        </p:txBody>
      </p:sp>
    </p:spTree>
    <p:extLst>
      <p:ext uri="{BB962C8B-B14F-4D97-AF65-F5344CB8AC3E}">
        <p14:creationId xmlns:p14="http://schemas.microsoft.com/office/powerpoint/2010/main" val="1272370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RaoSahab00001/Student-Management-System.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938397E-8974-5B0B-3D65-D6577260BE3E}"/>
              </a:ext>
            </a:extLst>
          </p:cNvPr>
          <p:cNvSpPr>
            <a:spLocks noGrp="1"/>
          </p:cNvSpPr>
          <p:nvPr>
            <p:ph type="subTitle" idx="1"/>
          </p:nvPr>
        </p:nvSpPr>
        <p:spPr>
          <a:xfrm>
            <a:off x="100780" y="727587"/>
            <a:ext cx="6857999" cy="1655762"/>
          </a:xfrm>
        </p:spPr>
        <p:txBody>
          <a:bodyPr>
            <a:noAutofit/>
          </a:bodyPr>
          <a:lstStyle/>
          <a:p>
            <a:r>
              <a:rPr lang="en-US" sz="4000" dirty="0"/>
              <a:t>Optimizing Student Database Systems for Enhanced Academic Management</a:t>
            </a:r>
            <a:endParaRPr lang="en-IN" sz="4000" dirty="0"/>
          </a:p>
        </p:txBody>
      </p:sp>
      <p:pic>
        <p:nvPicPr>
          <p:cNvPr id="1026" name="Picture 2">
            <a:extLst>
              <a:ext uri="{FF2B5EF4-FFF2-40B4-BE49-F238E27FC236}">
                <a16:creationId xmlns:a16="http://schemas.microsoft.com/office/drawing/2014/main" id="{B1FF2610-1F83-73F2-A712-95B25DC7C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0"/>
            <a:ext cx="533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C98C7D9-9945-C351-85C8-567BF82E4B7E}"/>
              </a:ext>
            </a:extLst>
          </p:cNvPr>
          <p:cNvSpPr txBox="1"/>
          <p:nvPr/>
        </p:nvSpPr>
        <p:spPr>
          <a:xfrm>
            <a:off x="432618" y="3200003"/>
            <a:ext cx="6194322" cy="1477328"/>
          </a:xfrm>
          <a:prstGeom prst="rect">
            <a:avLst/>
          </a:prstGeom>
          <a:noFill/>
        </p:spPr>
        <p:txBody>
          <a:bodyPr wrap="square">
            <a:spAutoFit/>
          </a:bodyPr>
          <a:lstStyle/>
          <a:p>
            <a:pPr algn="l"/>
            <a:r>
              <a:rPr lang="en-US" b="1" i="0" dirty="0">
                <a:solidFill>
                  <a:srgbClr val="6BF8E7"/>
                </a:solidFill>
                <a:effectLst/>
                <a:latin typeface="Inter"/>
              </a:rPr>
              <a:t>Group Members:</a:t>
            </a:r>
            <a:endParaRPr lang="en-US" b="0" i="0" dirty="0">
              <a:solidFill>
                <a:srgbClr val="FFFFFF"/>
              </a:solidFill>
              <a:effectLst/>
              <a:latin typeface="Inter"/>
            </a:endParaRPr>
          </a:p>
          <a:p>
            <a:pPr algn="l">
              <a:buFont typeface="Arial" panose="020B0604020202020204" pitchFamily="34" charset="0"/>
              <a:buChar char="•"/>
            </a:pPr>
            <a:r>
              <a:rPr lang="en-US" dirty="0" err="1">
                <a:solidFill>
                  <a:srgbClr val="FFFFFF"/>
                </a:solidFill>
                <a:latin typeface="Inter"/>
              </a:rPr>
              <a:t>Nitan</a:t>
            </a:r>
            <a:r>
              <a:rPr lang="en-US" dirty="0">
                <a:solidFill>
                  <a:srgbClr val="FFFFFF"/>
                </a:solidFill>
                <a:latin typeface="Inter"/>
              </a:rPr>
              <a:t> </a:t>
            </a:r>
            <a:r>
              <a:rPr lang="en-US" dirty="0" err="1">
                <a:solidFill>
                  <a:srgbClr val="FFFFFF"/>
                </a:solidFill>
                <a:latin typeface="Inter"/>
              </a:rPr>
              <a:t>sharma</a:t>
            </a:r>
            <a:endParaRPr lang="en-US" dirty="0">
              <a:solidFill>
                <a:srgbClr val="FFFFFF"/>
              </a:solidFill>
              <a:latin typeface="Inter"/>
            </a:endParaRPr>
          </a:p>
          <a:p>
            <a:pPr algn="l">
              <a:buFont typeface="Arial" panose="020B0604020202020204" pitchFamily="34" charset="0"/>
              <a:buChar char="•"/>
            </a:pPr>
            <a:r>
              <a:rPr lang="en-US" dirty="0">
                <a:solidFill>
                  <a:srgbClr val="FFFFFF"/>
                </a:solidFill>
                <a:latin typeface="Inter"/>
              </a:rPr>
              <a:t>Akashdeep</a:t>
            </a:r>
          </a:p>
          <a:p>
            <a:pPr algn="l">
              <a:buFont typeface="Arial" panose="020B0604020202020204" pitchFamily="34" charset="0"/>
              <a:buChar char="•"/>
            </a:pPr>
            <a:r>
              <a:rPr lang="en-US" b="0" i="0" dirty="0">
                <a:solidFill>
                  <a:srgbClr val="FFFFFF"/>
                </a:solidFill>
                <a:effectLst/>
                <a:latin typeface="Inter"/>
              </a:rPr>
              <a:t>Arpita </a:t>
            </a:r>
            <a:r>
              <a:rPr lang="en-US" b="0" i="0" dirty="0" err="1">
                <a:solidFill>
                  <a:srgbClr val="FFFFFF"/>
                </a:solidFill>
                <a:effectLst/>
                <a:latin typeface="Inter"/>
              </a:rPr>
              <a:t>sharma</a:t>
            </a:r>
            <a:endParaRPr lang="en-US" b="0" i="0" dirty="0">
              <a:solidFill>
                <a:srgbClr val="FFFFFF"/>
              </a:solidFill>
              <a:effectLst/>
              <a:latin typeface="Inter"/>
            </a:endParaRPr>
          </a:p>
          <a:p>
            <a:pPr algn="l">
              <a:buFont typeface="Arial" panose="020B0604020202020204" pitchFamily="34" charset="0"/>
              <a:buChar char="•"/>
            </a:pPr>
            <a:r>
              <a:rPr lang="en-US" b="0" i="0" dirty="0" err="1">
                <a:solidFill>
                  <a:srgbClr val="FFFFFF"/>
                </a:solidFill>
                <a:effectLst/>
                <a:latin typeface="Inter"/>
              </a:rPr>
              <a:t>Venkateswarlu</a:t>
            </a:r>
            <a:endParaRPr lang="en-US" b="0" i="0" dirty="0">
              <a:solidFill>
                <a:srgbClr val="FFFFFF"/>
              </a:solidFill>
              <a:effectLst/>
              <a:latin typeface="Inter"/>
            </a:endParaRPr>
          </a:p>
        </p:txBody>
      </p:sp>
    </p:spTree>
    <p:extLst>
      <p:ext uri="{BB962C8B-B14F-4D97-AF65-F5344CB8AC3E}">
        <p14:creationId xmlns:p14="http://schemas.microsoft.com/office/powerpoint/2010/main" val="1483119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1319DCAD-9C4C-378D-0D83-FF2C39F074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975196"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4AAD4F6-DD76-EA62-13BD-EB1B1752D4DF}"/>
              </a:ext>
            </a:extLst>
          </p:cNvPr>
          <p:cNvSpPr txBox="1"/>
          <p:nvPr/>
        </p:nvSpPr>
        <p:spPr>
          <a:xfrm>
            <a:off x="5975196" y="66368"/>
            <a:ext cx="6096000" cy="400110"/>
          </a:xfrm>
          <a:prstGeom prst="rect">
            <a:avLst/>
          </a:prstGeom>
          <a:noFill/>
        </p:spPr>
        <p:txBody>
          <a:bodyPr wrap="square">
            <a:spAutoFit/>
          </a:bodyPr>
          <a:lstStyle/>
          <a:p>
            <a:r>
              <a:rPr lang="en-US" sz="2000" b="1" dirty="0"/>
              <a:t>Adding a Student: Process and Validation</a:t>
            </a:r>
            <a:endParaRPr lang="en-IN" sz="2000" b="1" dirty="0"/>
          </a:p>
        </p:txBody>
      </p:sp>
      <p:sp>
        <p:nvSpPr>
          <p:cNvPr id="7" name="TextBox 6">
            <a:extLst>
              <a:ext uri="{FF2B5EF4-FFF2-40B4-BE49-F238E27FC236}">
                <a16:creationId xmlns:a16="http://schemas.microsoft.com/office/drawing/2014/main" id="{F33157F9-8F77-E542-3D9F-D214A25C1FD2}"/>
              </a:ext>
            </a:extLst>
          </p:cNvPr>
          <p:cNvSpPr txBox="1"/>
          <p:nvPr/>
        </p:nvSpPr>
        <p:spPr>
          <a:xfrm>
            <a:off x="5975196" y="466478"/>
            <a:ext cx="6096000" cy="1754326"/>
          </a:xfrm>
          <a:prstGeom prst="rect">
            <a:avLst/>
          </a:prstGeom>
          <a:noFill/>
        </p:spPr>
        <p:txBody>
          <a:bodyPr wrap="square">
            <a:spAutoFit/>
          </a:bodyPr>
          <a:lstStyle/>
          <a:p>
            <a:pPr algn="l"/>
            <a:r>
              <a:rPr lang="en-US" b="1" i="0" dirty="0">
                <a:effectLst/>
                <a:latin typeface="Inter"/>
              </a:rPr>
              <a:t>Process of Entering Student Details:</a:t>
            </a:r>
            <a:endParaRPr lang="en-US" b="0" i="0" dirty="0">
              <a:effectLst/>
              <a:latin typeface="Inter"/>
            </a:endParaRPr>
          </a:p>
          <a:p>
            <a:pPr algn="l">
              <a:buFont typeface="+mj-lt"/>
              <a:buAutoNum type="arabicPeriod"/>
            </a:pPr>
            <a:r>
              <a:rPr lang="en-US" b="0" i="0" dirty="0">
                <a:effectLst/>
                <a:latin typeface="Inter"/>
              </a:rPr>
              <a:t>Provide input fields for ID, Name, </a:t>
            </a:r>
            <a:r>
              <a:rPr lang="en-US" b="0" i="0" dirty="0" err="1">
                <a:effectLst/>
                <a:latin typeface="Inter"/>
              </a:rPr>
              <a:t>Age,Grade</a:t>
            </a:r>
            <a:r>
              <a:rPr lang="en-US" b="0" i="0" dirty="0">
                <a:effectLst/>
                <a:latin typeface="Inter"/>
              </a:rPr>
              <a:t>.</a:t>
            </a:r>
          </a:p>
          <a:p>
            <a:pPr algn="l">
              <a:buFont typeface="+mj-lt"/>
              <a:buAutoNum type="arabicPeriod"/>
            </a:pPr>
            <a:r>
              <a:rPr lang="en-US" b="0" i="0" dirty="0">
                <a:effectLst/>
                <a:latin typeface="Inter"/>
              </a:rPr>
              <a:t>User fills in the required information.</a:t>
            </a:r>
          </a:p>
          <a:p>
            <a:pPr algn="l">
              <a:buFont typeface="+mj-lt"/>
              <a:buAutoNum type="arabicPeriod"/>
            </a:pPr>
            <a:r>
              <a:rPr lang="en-US" b="0" i="0" dirty="0">
                <a:effectLst/>
                <a:latin typeface="Inter"/>
              </a:rPr>
              <a:t>User clicks the "Add" button to submit the data.</a:t>
            </a:r>
          </a:p>
          <a:p>
            <a:pPr algn="l">
              <a:buFont typeface="+mj-lt"/>
              <a:buAutoNum type="arabicPeriod"/>
            </a:pPr>
            <a:r>
              <a:rPr lang="en-US" b="0" i="0" dirty="0">
                <a:effectLst/>
                <a:latin typeface="Inter"/>
              </a:rPr>
              <a:t>The system processes the input and adds the student record to the database.</a:t>
            </a:r>
          </a:p>
        </p:txBody>
      </p:sp>
      <p:sp>
        <p:nvSpPr>
          <p:cNvPr id="9" name="TextBox 8">
            <a:extLst>
              <a:ext uri="{FF2B5EF4-FFF2-40B4-BE49-F238E27FC236}">
                <a16:creationId xmlns:a16="http://schemas.microsoft.com/office/drawing/2014/main" id="{8BF266EB-17C7-A373-8BEB-30F58C971EF4}"/>
              </a:ext>
            </a:extLst>
          </p:cNvPr>
          <p:cNvSpPr txBox="1"/>
          <p:nvPr/>
        </p:nvSpPr>
        <p:spPr>
          <a:xfrm>
            <a:off x="5975196" y="2220804"/>
            <a:ext cx="6096000" cy="2031325"/>
          </a:xfrm>
          <a:prstGeom prst="rect">
            <a:avLst/>
          </a:prstGeom>
          <a:noFill/>
        </p:spPr>
        <p:txBody>
          <a:bodyPr wrap="square">
            <a:spAutoFit/>
          </a:bodyPr>
          <a:lstStyle/>
          <a:p>
            <a:pPr algn="l"/>
            <a:r>
              <a:rPr lang="en-US" b="1" i="0" dirty="0">
                <a:effectLst/>
                <a:latin typeface="Inter"/>
              </a:rPr>
              <a:t>Validation Checks for Input Fields:</a:t>
            </a:r>
            <a:endParaRPr lang="en-US" b="0" i="0" dirty="0">
              <a:effectLst/>
              <a:latin typeface="Inter"/>
            </a:endParaRPr>
          </a:p>
          <a:p>
            <a:pPr algn="l">
              <a:buFont typeface="+mj-lt"/>
              <a:buAutoNum type="arabicPeriod"/>
            </a:pPr>
            <a:r>
              <a:rPr lang="en-US" b="0" i="0" dirty="0">
                <a:effectLst/>
                <a:latin typeface="Inter"/>
              </a:rPr>
              <a:t>Ensure the ID is unique and not empty.</a:t>
            </a:r>
          </a:p>
          <a:p>
            <a:pPr algn="l">
              <a:buFont typeface="+mj-lt"/>
              <a:buAutoNum type="arabicPeriod"/>
            </a:pPr>
            <a:r>
              <a:rPr lang="en-US" b="0" i="0" dirty="0">
                <a:effectLst/>
                <a:latin typeface="Inter"/>
              </a:rPr>
              <a:t>Validate that the Name field is not empty and within a specified character limit.</a:t>
            </a:r>
          </a:p>
          <a:p>
            <a:pPr algn="l">
              <a:buFont typeface="+mj-lt"/>
              <a:buAutoNum type="arabicPeriod"/>
            </a:pPr>
            <a:r>
              <a:rPr lang="en-US" b="0" i="0" dirty="0">
                <a:effectLst/>
                <a:latin typeface="Inter"/>
              </a:rPr>
              <a:t>Check that the Age is a valid integer within a specified range.</a:t>
            </a:r>
          </a:p>
          <a:p>
            <a:pPr algn="l">
              <a:buFont typeface="+mj-lt"/>
              <a:buAutoNum type="arabicPeriod"/>
            </a:pPr>
            <a:r>
              <a:rPr lang="en-US" b="0" i="0" dirty="0">
                <a:effectLst/>
                <a:latin typeface="Inter"/>
              </a:rPr>
              <a:t>Verify that the Grade is not empty and follows a specific format.</a:t>
            </a:r>
          </a:p>
        </p:txBody>
      </p:sp>
      <p:sp>
        <p:nvSpPr>
          <p:cNvPr id="11" name="TextBox 10">
            <a:extLst>
              <a:ext uri="{FF2B5EF4-FFF2-40B4-BE49-F238E27FC236}">
                <a16:creationId xmlns:a16="http://schemas.microsoft.com/office/drawing/2014/main" id="{9793561E-BADE-644E-54D4-F0E7F4A7DB82}"/>
              </a:ext>
            </a:extLst>
          </p:cNvPr>
          <p:cNvSpPr txBox="1"/>
          <p:nvPr/>
        </p:nvSpPr>
        <p:spPr>
          <a:xfrm>
            <a:off x="5975196" y="4252129"/>
            <a:ext cx="6096000" cy="1754326"/>
          </a:xfrm>
          <a:prstGeom prst="rect">
            <a:avLst/>
          </a:prstGeom>
          <a:noFill/>
        </p:spPr>
        <p:txBody>
          <a:bodyPr wrap="square">
            <a:spAutoFit/>
          </a:bodyPr>
          <a:lstStyle/>
          <a:p>
            <a:pPr algn="l"/>
            <a:r>
              <a:rPr lang="en-US" b="1" i="0" dirty="0">
                <a:effectLst/>
                <a:latin typeface="Inter"/>
              </a:rPr>
              <a:t>Confirmation Messages for Successful Addition:</a:t>
            </a:r>
            <a:endParaRPr lang="en-US" b="0" i="0" dirty="0">
              <a:effectLst/>
              <a:latin typeface="Inter"/>
            </a:endParaRPr>
          </a:p>
          <a:p>
            <a:pPr algn="l">
              <a:buFont typeface="+mj-lt"/>
              <a:buAutoNum type="arabicPeriod"/>
            </a:pPr>
            <a:r>
              <a:rPr lang="en-US" b="0" i="0" dirty="0">
                <a:effectLst/>
                <a:latin typeface="Inter"/>
              </a:rPr>
              <a:t>Display a success message confirming the addition of the student.</a:t>
            </a:r>
          </a:p>
          <a:p>
            <a:pPr algn="l">
              <a:buFont typeface="+mj-lt"/>
              <a:buAutoNum type="arabicPeriod"/>
            </a:pPr>
            <a:r>
              <a:rPr lang="en-US" b="0" i="0" dirty="0">
                <a:effectLst/>
                <a:latin typeface="Inter"/>
              </a:rPr>
              <a:t>Show the details of the added student for verification.</a:t>
            </a:r>
          </a:p>
          <a:p>
            <a:pPr algn="l">
              <a:buFont typeface="+mj-lt"/>
              <a:buAutoNum type="arabicPeriod"/>
            </a:pPr>
            <a:r>
              <a:rPr lang="en-US" b="0" i="0" dirty="0">
                <a:effectLst/>
                <a:latin typeface="Inter"/>
              </a:rPr>
              <a:t>Provide an option to add another student or return to the main menu</a:t>
            </a:r>
          </a:p>
        </p:txBody>
      </p:sp>
    </p:spTree>
    <p:extLst>
      <p:ext uri="{BB962C8B-B14F-4D97-AF65-F5344CB8AC3E}">
        <p14:creationId xmlns:p14="http://schemas.microsoft.com/office/powerpoint/2010/main" val="263462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62B15DDA-11B9-5A04-0D50-CD6825737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444" y="0"/>
            <a:ext cx="559455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FD55BC6-E6F3-2E59-4D22-0A7A19CB13CD}"/>
              </a:ext>
            </a:extLst>
          </p:cNvPr>
          <p:cNvSpPr txBox="1"/>
          <p:nvPr/>
        </p:nvSpPr>
        <p:spPr>
          <a:xfrm>
            <a:off x="0" y="-22123"/>
            <a:ext cx="6096000" cy="707886"/>
          </a:xfrm>
          <a:prstGeom prst="rect">
            <a:avLst/>
          </a:prstGeom>
          <a:noFill/>
        </p:spPr>
        <p:txBody>
          <a:bodyPr wrap="square">
            <a:spAutoFit/>
          </a:bodyPr>
          <a:lstStyle/>
          <a:p>
            <a:r>
              <a:rPr lang="en-US" sz="2000" b="1" dirty="0"/>
              <a:t>Viewing Students: Fetching and Displaying All Student Records</a:t>
            </a:r>
          </a:p>
        </p:txBody>
      </p:sp>
      <p:sp>
        <p:nvSpPr>
          <p:cNvPr id="9" name="TextBox 8">
            <a:extLst>
              <a:ext uri="{FF2B5EF4-FFF2-40B4-BE49-F238E27FC236}">
                <a16:creationId xmlns:a16="http://schemas.microsoft.com/office/drawing/2014/main" id="{71BA691B-32B0-24CF-BC37-11184F9F9FE9}"/>
              </a:ext>
            </a:extLst>
          </p:cNvPr>
          <p:cNvSpPr txBox="1"/>
          <p:nvPr/>
        </p:nvSpPr>
        <p:spPr>
          <a:xfrm>
            <a:off x="76200" y="685763"/>
            <a:ext cx="6130412" cy="1200329"/>
          </a:xfrm>
          <a:prstGeom prst="rect">
            <a:avLst/>
          </a:prstGeom>
          <a:noFill/>
        </p:spPr>
        <p:txBody>
          <a:bodyPr wrap="square">
            <a:spAutoFit/>
          </a:bodyPr>
          <a:lstStyle/>
          <a:p>
            <a:r>
              <a:rPr lang="en-US" dirty="0"/>
              <a:t>The </a:t>
            </a:r>
            <a:r>
              <a:rPr lang="en-US" b="1" dirty="0"/>
              <a:t>View Students</a:t>
            </a:r>
            <a:r>
              <a:rPr lang="en-US" dirty="0"/>
              <a:t> feature allows users to view all student records that have been added to the system. This is a read-only function where all existing student data is retrieved from the database and displayed in a structured format</a:t>
            </a:r>
            <a:endParaRPr lang="en-IN" dirty="0"/>
          </a:p>
        </p:txBody>
      </p:sp>
      <p:sp>
        <p:nvSpPr>
          <p:cNvPr id="11" name="TextBox 10">
            <a:extLst>
              <a:ext uri="{FF2B5EF4-FFF2-40B4-BE49-F238E27FC236}">
                <a16:creationId xmlns:a16="http://schemas.microsoft.com/office/drawing/2014/main" id="{BE364395-56E5-6A0E-144B-FB0C1C382A0F}"/>
              </a:ext>
            </a:extLst>
          </p:cNvPr>
          <p:cNvSpPr txBox="1"/>
          <p:nvPr/>
        </p:nvSpPr>
        <p:spPr>
          <a:xfrm>
            <a:off x="46702" y="1886092"/>
            <a:ext cx="6130412" cy="923330"/>
          </a:xfrm>
          <a:prstGeom prst="rect">
            <a:avLst/>
          </a:prstGeom>
          <a:noFill/>
        </p:spPr>
        <p:txBody>
          <a:bodyPr wrap="square">
            <a:spAutoFit/>
          </a:bodyPr>
          <a:lstStyle/>
          <a:p>
            <a:r>
              <a:rPr lang="en-US" b="1" dirty="0"/>
              <a:t>1. Fetching Student Records from the Database</a:t>
            </a:r>
          </a:p>
          <a:p>
            <a:r>
              <a:rPr lang="en-US" dirty="0"/>
              <a:t>The first step in the process is to query the </a:t>
            </a:r>
            <a:r>
              <a:rPr lang="en-US" b="1" dirty="0"/>
              <a:t>SQLite database</a:t>
            </a:r>
            <a:r>
              <a:rPr lang="en-US" dirty="0"/>
              <a:t> to fetch all student records.</a:t>
            </a:r>
          </a:p>
        </p:txBody>
      </p:sp>
      <p:sp>
        <p:nvSpPr>
          <p:cNvPr id="13" name="TextBox 12">
            <a:extLst>
              <a:ext uri="{FF2B5EF4-FFF2-40B4-BE49-F238E27FC236}">
                <a16:creationId xmlns:a16="http://schemas.microsoft.com/office/drawing/2014/main" id="{0D1FF2EE-CC2C-4F5A-BCC1-8AB92C185FAB}"/>
              </a:ext>
            </a:extLst>
          </p:cNvPr>
          <p:cNvSpPr txBox="1"/>
          <p:nvPr/>
        </p:nvSpPr>
        <p:spPr>
          <a:xfrm>
            <a:off x="46702" y="2809422"/>
            <a:ext cx="6130412" cy="1754326"/>
          </a:xfrm>
          <a:prstGeom prst="rect">
            <a:avLst/>
          </a:prstGeom>
          <a:noFill/>
        </p:spPr>
        <p:txBody>
          <a:bodyPr wrap="square">
            <a:spAutoFit/>
          </a:bodyPr>
          <a:lstStyle/>
          <a:p>
            <a:r>
              <a:rPr lang="en-US" b="1" dirty="0"/>
              <a:t>2. Formatting the Output Using </a:t>
            </a:r>
            <a:r>
              <a:rPr lang="en-US" b="1" dirty="0" err="1"/>
              <a:t>PrettyTable</a:t>
            </a:r>
            <a:endParaRPr lang="en-US" b="1" dirty="0"/>
          </a:p>
          <a:p>
            <a:r>
              <a:rPr lang="en-US" dirty="0"/>
              <a:t>Once the student records are fetched from the database, we need to display them in a structured, human-readable format. The </a:t>
            </a:r>
            <a:r>
              <a:rPr lang="en-US" b="1" dirty="0" err="1"/>
              <a:t>PrettyTable</a:t>
            </a:r>
            <a:r>
              <a:rPr lang="en-US" dirty="0"/>
              <a:t> library is used to display the data in a table-like format. </a:t>
            </a:r>
            <a:r>
              <a:rPr lang="en-US" dirty="0" err="1"/>
              <a:t>PrettyTable</a:t>
            </a:r>
            <a:r>
              <a:rPr lang="en-US" dirty="0"/>
              <a:t> helps present the data with columns, borders, and clear alignments.</a:t>
            </a:r>
          </a:p>
        </p:txBody>
      </p:sp>
      <p:sp>
        <p:nvSpPr>
          <p:cNvPr id="15" name="TextBox 14">
            <a:extLst>
              <a:ext uri="{FF2B5EF4-FFF2-40B4-BE49-F238E27FC236}">
                <a16:creationId xmlns:a16="http://schemas.microsoft.com/office/drawing/2014/main" id="{3D8D09D8-68FA-06C9-CB55-FA61A3627AF5}"/>
              </a:ext>
            </a:extLst>
          </p:cNvPr>
          <p:cNvSpPr txBox="1"/>
          <p:nvPr/>
        </p:nvSpPr>
        <p:spPr>
          <a:xfrm>
            <a:off x="76200" y="4563748"/>
            <a:ext cx="6130412" cy="1754326"/>
          </a:xfrm>
          <a:prstGeom prst="rect">
            <a:avLst/>
          </a:prstGeom>
          <a:noFill/>
        </p:spPr>
        <p:txBody>
          <a:bodyPr wrap="square">
            <a:spAutoFit/>
          </a:bodyPr>
          <a:lstStyle/>
          <a:p>
            <a:r>
              <a:rPr lang="en-US" b="1" dirty="0"/>
              <a:t>3. Displaying the Student Records in the GUI</a:t>
            </a:r>
          </a:p>
          <a:p>
            <a:r>
              <a:rPr lang="en-US" dirty="0"/>
              <a:t>The formatted table will be displayed inside a </a:t>
            </a:r>
            <a:r>
              <a:rPr lang="en-US" b="1" dirty="0"/>
              <a:t>Text Area</a:t>
            </a:r>
            <a:r>
              <a:rPr lang="en-US" dirty="0"/>
              <a:t> widget in the GUI. This allows users to view all student records at once. Each time the user clicks the </a:t>
            </a:r>
            <a:r>
              <a:rPr lang="en-US" b="1" dirty="0"/>
              <a:t>View</a:t>
            </a:r>
            <a:r>
              <a:rPr lang="en-US" dirty="0"/>
              <a:t> button, the application will query the database for the records, format them into a table using </a:t>
            </a:r>
            <a:r>
              <a:rPr lang="en-US" dirty="0" err="1"/>
              <a:t>PrettyTable</a:t>
            </a:r>
            <a:r>
              <a:rPr lang="en-US" dirty="0"/>
              <a:t>, and show the result in the </a:t>
            </a:r>
            <a:r>
              <a:rPr lang="en-US" b="1" dirty="0"/>
              <a:t>Text Area</a:t>
            </a:r>
            <a:r>
              <a:rPr lang="en-US" dirty="0"/>
              <a:t> widget.</a:t>
            </a:r>
          </a:p>
        </p:txBody>
      </p:sp>
    </p:spTree>
    <p:extLst>
      <p:ext uri="{BB962C8B-B14F-4D97-AF65-F5344CB8AC3E}">
        <p14:creationId xmlns:p14="http://schemas.microsoft.com/office/powerpoint/2010/main" val="2446650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A92DC30B-A1FE-98E6-1E69-C0318FAB4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29398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71A877E-14CA-147C-8C90-7CDABC0BA24D}"/>
              </a:ext>
            </a:extLst>
          </p:cNvPr>
          <p:cNvSpPr txBox="1"/>
          <p:nvPr/>
        </p:nvSpPr>
        <p:spPr>
          <a:xfrm>
            <a:off x="117987" y="3283974"/>
            <a:ext cx="11592232" cy="523220"/>
          </a:xfrm>
          <a:prstGeom prst="rect">
            <a:avLst/>
          </a:prstGeom>
          <a:noFill/>
        </p:spPr>
        <p:txBody>
          <a:bodyPr wrap="square">
            <a:spAutoFit/>
          </a:bodyPr>
          <a:lstStyle/>
          <a:p>
            <a:r>
              <a:rPr lang="en-US" sz="2800" b="1" dirty="0"/>
              <a:t>Updating a Student: Modifying Existing Student Information</a:t>
            </a:r>
            <a:endParaRPr lang="en-IN" sz="2800" b="1" dirty="0"/>
          </a:p>
        </p:txBody>
      </p:sp>
      <p:sp>
        <p:nvSpPr>
          <p:cNvPr id="7" name="TextBox 6">
            <a:extLst>
              <a:ext uri="{FF2B5EF4-FFF2-40B4-BE49-F238E27FC236}">
                <a16:creationId xmlns:a16="http://schemas.microsoft.com/office/drawing/2014/main" id="{0C9DF73D-BD67-1953-85EA-A33B9C0CD5E7}"/>
              </a:ext>
            </a:extLst>
          </p:cNvPr>
          <p:cNvSpPr txBox="1"/>
          <p:nvPr/>
        </p:nvSpPr>
        <p:spPr>
          <a:xfrm>
            <a:off x="117987" y="4151323"/>
            <a:ext cx="11297265" cy="1015663"/>
          </a:xfrm>
          <a:prstGeom prst="rect">
            <a:avLst/>
          </a:prstGeom>
          <a:noFill/>
        </p:spPr>
        <p:txBody>
          <a:bodyPr wrap="square">
            <a:spAutoFit/>
          </a:bodyPr>
          <a:lstStyle/>
          <a:p>
            <a:r>
              <a:rPr lang="en-US" sz="2000" dirty="0"/>
              <a:t>The </a:t>
            </a:r>
            <a:r>
              <a:rPr lang="en-US" sz="2000" b="1" dirty="0"/>
              <a:t>Update Student</a:t>
            </a:r>
            <a:r>
              <a:rPr lang="en-US" sz="2000" dirty="0"/>
              <a:t> feature allows users to modify the details of an existing student record. This could involve changing the student's </a:t>
            </a:r>
            <a:r>
              <a:rPr lang="en-US" sz="2000" b="1" dirty="0"/>
              <a:t>Name</a:t>
            </a:r>
            <a:r>
              <a:rPr lang="en-US" sz="2000" dirty="0"/>
              <a:t>, </a:t>
            </a:r>
            <a:r>
              <a:rPr lang="en-US" sz="2000" b="1" dirty="0"/>
              <a:t>Age</a:t>
            </a:r>
            <a:r>
              <a:rPr lang="en-US" sz="2000" dirty="0"/>
              <a:t>, or </a:t>
            </a:r>
            <a:r>
              <a:rPr lang="en-US" sz="2000" b="1" dirty="0"/>
              <a:t>Grade</a:t>
            </a:r>
            <a:r>
              <a:rPr lang="en-US" sz="2000" dirty="0"/>
              <a:t>. The process includes selecting the student to be updated, entering the new details, validating the inputs, and saving the changes to the database.</a:t>
            </a:r>
            <a:endParaRPr lang="en-IN" sz="2000" dirty="0"/>
          </a:p>
        </p:txBody>
      </p:sp>
    </p:spTree>
    <p:extLst>
      <p:ext uri="{BB962C8B-B14F-4D97-AF65-F5344CB8AC3E}">
        <p14:creationId xmlns:p14="http://schemas.microsoft.com/office/powerpoint/2010/main" val="55817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A74B1-2208-4EDE-FCEF-73B49ACE03E9}"/>
              </a:ext>
            </a:extLst>
          </p:cNvPr>
          <p:cNvSpPr txBox="1"/>
          <p:nvPr/>
        </p:nvSpPr>
        <p:spPr>
          <a:xfrm>
            <a:off x="127819" y="1178176"/>
            <a:ext cx="6096000" cy="2031325"/>
          </a:xfrm>
          <a:prstGeom prst="rect">
            <a:avLst/>
          </a:prstGeom>
          <a:noFill/>
        </p:spPr>
        <p:txBody>
          <a:bodyPr wrap="square">
            <a:spAutoFit/>
          </a:bodyPr>
          <a:lstStyle/>
          <a:p>
            <a:pPr algn="l"/>
            <a:r>
              <a:rPr lang="en-US" b="1" i="0" dirty="0">
                <a:effectLst/>
                <a:latin typeface="Inter"/>
              </a:rPr>
              <a:t>Steps to Modify Existing Student Information:</a:t>
            </a:r>
            <a:endParaRPr lang="en-US" b="0" i="0" dirty="0">
              <a:effectLst/>
              <a:latin typeface="Inter"/>
            </a:endParaRPr>
          </a:p>
          <a:p>
            <a:pPr algn="l">
              <a:buFont typeface="+mj-lt"/>
              <a:buAutoNum type="arabicPeriod"/>
            </a:pPr>
            <a:r>
              <a:rPr lang="en-US" b="0" i="0" dirty="0">
                <a:effectLst/>
                <a:latin typeface="Inter"/>
              </a:rPr>
              <a:t>Provide a search functionality to locate the student record to be updated.</a:t>
            </a:r>
          </a:p>
          <a:p>
            <a:pPr algn="l">
              <a:buFont typeface="+mj-lt"/>
              <a:buAutoNum type="arabicPeriod"/>
            </a:pPr>
            <a:r>
              <a:rPr lang="en-US" b="0" i="0" dirty="0">
                <a:effectLst/>
                <a:latin typeface="Inter"/>
              </a:rPr>
              <a:t>Display the current student details in the input fields.</a:t>
            </a:r>
          </a:p>
          <a:p>
            <a:pPr algn="l">
              <a:buFont typeface="+mj-lt"/>
              <a:buAutoNum type="arabicPeriod"/>
            </a:pPr>
            <a:r>
              <a:rPr lang="en-US" b="0" i="0" dirty="0">
                <a:effectLst/>
                <a:latin typeface="Inter"/>
              </a:rPr>
              <a:t>Allow users to modify the student information.</a:t>
            </a:r>
          </a:p>
          <a:p>
            <a:pPr algn="l">
              <a:buFont typeface="+mj-lt"/>
              <a:buAutoNum type="arabicPeriod"/>
            </a:pPr>
            <a:r>
              <a:rPr lang="en-US" b="0" i="0" dirty="0">
                <a:effectLst/>
                <a:latin typeface="Inter"/>
              </a:rPr>
              <a:t>Upon clicking the "Update" button, apply the changes to the database.</a:t>
            </a:r>
          </a:p>
        </p:txBody>
      </p:sp>
      <p:sp>
        <p:nvSpPr>
          <p:cNvPr id="7" name="TextBox 6">
            <a:extLst>
              <a:ext uri="{FF2B5EF4-FFF2-40B4-BE49-F238E27FC236}">
                <a16:creationId xmlns:a16="http://schemas.microsoft.com/office/drawing/2014/main" id="{6831D021-CEB1-17C5-2844-4C30B4AE0779}"/>
              </a:ext>
            </a:extLst>
          </p:cNvPr>
          <p:cNvSpPr txBox="1"/>
          <p:nvPr/>
        </p:nvSpPr>
        <p:spPr>
          <a:xfrm>
            <a:off x="6096000" y="1178176"/>
            <a:ext cx="6096000" cy="1477328"/>
          </a:xfrm>
          <a:prstGeom prst="rect">
            <a:avLst/>
          </a:prstGeom>
          <a:noFill/>
        </p:spPr>
        <p:txBody>
          <a:bodyPr wrap="square">
            <a:spAutoFit/>
          </a:bodyPr>
          <a:lstStyle/>
          <a:p>
            <a:pPr algn="l"/>
            <a:r>
              <a:rPr lang="en-IN" b="1" i="0" dirty="0">
                <a:effectLst/>
                <a:latin typeface="Inter"/>
              </a:rPr>
              <a:t>Error Handling for Invalid Inputs:</a:t>
            </a:r>
            <a:endParaRPr lang="en-IN" b="0" i="0" dirty="0">
              <a:effectLst/>
              <a:latin typeface="Inter"/>
            </a:endParaRPr>
          </a:p>
          <a:p>
            <a:pPr algn="l">
              <a:buFont typeface="+mj-lt"/>
              <a:buAutoNum type="arabicPeriod"/>
            </a:pPr>
            <a:r>
              <a:rPr lang="en-IN" b="0" i="0" dirty="0">
                <a:effectLst/>
                <a:latin typeface="Inter"/>
              </a:rPr>
              <a:t>Validate the input fields for correctness (e.g., ID format, name length).</a:t>
            </a:r>
          </a:p>
          <a:p>
            <a:pPr algn="l">
              <a:buFont typeface="+mj-lt"/>
              <a:buAutoNum type="arabicPeriod"/>
            </a:pPr>
            <a:r>
              <a:rPr lang="en-IN" b="0" i="0" dirty="0">
                <a:effectLst/>
                <a:latin typeface="Inter"/>
              </a:rPr>
              <a:t>Display error messages for invalid inputs and prevent the update process until corrections are made.</a:t>
            </a:r>
          </a:p>
        </p:txBody>
      </p:sp>
      <p:sp>
        <p:nvSpPr>
          <p:cNvPr id="9" name="TextBox 8">
            <a:extLst>
              <a:ext uri="{FF2B5EF4-FFF2-40B4-BE49-F238E27FC236}">
                <a16:creationId xmlns:a16="http://schemas.microsoft.com/office/drawing/2014/main" id="{F7C12FC6-D9C1-DCCF-E39E-C760A3BF42A5}"/>
              </a:ext>
            </a:extLst>
          </p:cNvPr>
          <p:cNvSpPr txBox="1"/>
          <p:nvPr/>
        </p:nvSpPr>
        <p:spPr>
          <a:xfrm>
            <a:off x="127819" y="3901199"/>
            <a:ext cx="9724104" cy="1200329"/>
          </a:xfrm>
          <a:prstGeom prst="rect">
            <a:avLst/>
          </a:prstGeom>
          <a:noFill/>
        </p:spPr>
        <p:txBody>
          <a:bodyPr wrap="square">
            <a:spAutoFit/>
          </a:bodyPr>
          <a:lstStyle/>
          <a:p>
            <a:pPr algn="l"/>
            <a:r>
              <a:rPr lang="en-US" b="1" i="0" dirty="0">
                <a:effectLst/>
                <a:latin typeface="Inter"/>
              </a:rPr>
              <a:t>Confirmation Messages for Successful Updates:</a:t>
            </a:r>
            <a:endParaRPr lang="en-US" b="0" i="0" dirty="0">
              <a:effectLst/>
              <a:latin typeface="Inter"/>
            </a:endParaRPr>
          </a:p>
          <a:p>
            <a:pPr algn="l">
              <a:buFont typeface="+mj-lt"/>
              <a:buAutoNum type="arabicPeriod"/>
            </a:pPr>
            <a:r>
              <a:rPr lang="en-US" b="0" i="0" dirty="0">
                <a:effectLst/>
                <a:latin typeface="Inter"/>
              </a:rPr>
              <a:t>Show a success message confirming the update of student details.</a:t>
            </a:r>
          </a:p>
          <a:p>
            <a:pPr algn="l">
              <a:buFont typeface="+mj-lt"/>
              <a:buAutoNum type="arabicPeriod"/>
            </a:pPr>
            <a:r>
              <a:rPr lang="en-US" b="0" i="0" dirty="0">
                <a:effectLst/>
                <a:latin typeface="Inter"/>
              </a:rPr>
              <a:t>Display the updated information for verification.</a:t>
            </a:r>
          </a:p>
          <a:p>
            <a:pPr algn="l">
              <a:buFont typeface="+mj-lt"/>
              <a:buAutoNum type="arabicPeriod"/>
            </a:pPr>
            <a:r>
              <a:rPr lang="en-US" b="0" i="0" dirty="0">
                <a:effectLst/>
                <a:latin typeface="Inter"/>
              </a:rPr>
              <a:t>Offer an option to update another student or return to the main menu.</a:t>
            </a:r>
          </a:p>
        </p:txBody>
      </p:sp>
    </p:spTree>
    <p:extLst>
      <p:ext uri="{BB962C8B-B14F-4D97-AF65-F5344CB8AC3E}">
        <p14:creationId xmlns:p14="http://schemas.microsoft.com/office/powerpoint/2010/main" val="57319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0DECD1B8-CDBF-2CB3-0A43-CF8B92EE8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39"/>
            <a:ext cx="12192000" cy="24900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F28C8F1-10D6-B05E-065A-0B535EBAC753}"/>
              </a:ext>
            </a:extLst>
          </p:cNvPr>
          <p:cNvSpPr txBox="1"/>
          <p:nvPr/>
        </p:nvSpPr>
        <p:spPr>
          <a:xfrm>
            <a:off x="245805" y="2517058"/>
            <a:ext cx="11307097" cy="523220"/>
          </a:xfrm>
          <a:prstGeom prst="rect">
            <a:avLst/>
          </a:prstGeom>
          <a:noFill/>
        </p:spPr>
        <p:txBody>
          <a:bodyPr wrap="square">
            <a:spAutoFit/>
          </a:bodyPr>
          <a:lstStyle/>
          <a:p>
            <a:r>
              <a:rPr lang="en-US" sz="2800" b="1" dirty="0"/>
              <a:t>Deleting a Student: Process for Removing a Student Record</a:t>
            </a:r>
            <a:endParaRPr lang="en-IN" sz="2800" b="1" dirty="0"/>
          </a:p>
        </p:txBody>
      </p:sp>
      <p:sp>
        <p:nvSpPr>
          <p:cNvPr id="7" name="TextBox 6">
            <a:extLst>
              <a:ext uri="{FF2B5EF4-FFF2-40B4-BE49-F238E27FC236}">
                <a16:creationId xmlns:a16="http://schemas.microsoft.com/office/drawing/2014/main" id="{C59214A9-D83C-EF76-BB78-65F4492FD5BC}"/>
              </a:ext>
            </a:extLst>
          </p:cNvPr>
          <p:cNvSpPr txBox="1"/>
          <p:nvPr/>
        </p:nvSpPr>
        <p:spPr>
          <a:xfrm>
            <a:off x="344128" y="3539217"/>
            <a:ext cx="11110452" cy="1015663"/>
          </a:xfrm>
          <a:prstGeom prst="rect">
            <a:avLst/>
          </a:prstGeom>
          <a:noFill/>
        </p:spPr>
        <p:txBody>
          <a:bodyPr wrap="square">
            <a:spAutoFit/>
          </a:bodyPr>
          <a:lstStyle/>
          <a:p>
            <a:r>
              <a:rPr lang="en-US" sz="2000" dirty="0"/>
              <a:t>The </a:t>
            </a:r>
            <a:r>
              <a:rPr lang="en-US" sz="2000" b="1" dirty="0"/>
              <a:t>Delete Student</a:t>
            </a:r>
            <a:r>
              <a:rPr lang="en-US" sz="2000" dirty="0"/>
              <a:t> feature allows users to remove an existing student record from the database. This action is permanent, so it is crucial to implement proper confirmation prompts before deleting the student to prevent accidental deletions</a:t>
            </a:r>
            <a:endParaRPr lang="en-IN" sz="2000" dirty="0"/>
          </a:p>
        </p:txBody>
      </p:sp>
    </p:spTree>
    <p:extLst>
      <p:ext uri="{BB962C8B-B14F-4D97-AF65-F5344CB8AC3E}">
        <p14:creationId xmlns:p14="http://schemas.microsoft.com/office/powerpoint/2010/main" val="3233027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452641-BA01-CE29-E4D9-61C5A5B6E0C0}"/>
              </a:ext>
            </a:extLst>
          </p:cNvPr>
          <p:cNvSpPr txBox="1"/>
          <p:nvPr/>
        </p:nvSpPr>
        <p:spPr>
          <a:xfrm>
            <a:off x="314632" y="120134"/>
            <a:ext cx="6096000" cy="646331"/>
          </a:xfrm>
          <a:prstGeom prst="rect">
            <a:avLst/>
          </a:prstGeom>
          <a:noFill/>
        </p:spPr>
        <p:txBody>
          <a:bodyPr wrap="square">
            <a:spAutoFit/>
          </a:bodyPr>
          <a:lstStyle/>
          <a:p>
            <a:r>
              <a:rPr lang="en-IN" sz="3600" b="1" dirty="0"/>
              <a:t>Conclusion:</a:t>
            </a:r>
          </a:p>
        </p:txBody>
      </p:sp>
      <p:sp>
        <p:nvSpPr>
          <p:cNvPr id="7" name="TextBox 6">
            <a:extLst>
              <a:ext uri="{FF2B5EF4-FFF2-40B4-BE49-F238E27FC236}">
                <a16:creationId xmlns:a16="http://schemas.microsoft.com/office/drawing/2014/main" id="{252FC7E3-1CCB-7A34-A185-F898286F99F1}"/>
              </a:ext>
            </a:extLst>
          </p:cNvPr>
          <p:cNvSpPr txBox="1"/>
          <p:nvPr/>
        </p:nvSpPr>
        <p:spPr>
          <a:xfrm>
            <a:off x="314632" y="990118"/>
            <a:ext cx="10658168" cy="1323439"/>
          </a:xfrm>
          <a:prstGeom prst="rect">
            <a:avLst/>
          </a:prstGeom>
          <a:noFill/>
        </p:spPr>
        <p:txBody>
          <a:bodyPr wrap="square">
            <a:spAutoFit/>
          </a:bodyPr>
          <a:lstStyle/>
          <a:p>
            <a:r>
              <a:rPr lang="en-US" sz="2000" dirty="0"/>
              <a:t>The </a:t>
            </a:r>
            <a:r>
              <a:rPr lang="en-US" sz="2000" b="1" dirty="0"/>
              <a:t>Student Records Management System</a:t>
            </a:r>
            <a:r>
              <a:rPr lang="en-US" sz="2000" dirty="0"/>
              <a:t> has been developed to address the need for efficient, secure, and user-friendly management of student information. Through the integration of </a:t>
            </a:r>
            <a:r>
              <a:rPr lang="en-US" sz="2000" b="1" dirty="0"/>
              <a:t>Python</a:t>
            </a:r>
            <a:r>
              <a:rPr lang="en-US" sz="2000" dirty="0"/>
              <a:t>, </a:t>
            </a:r>
            <a:r>
              <a:rPr lang="en-US" sz="2000" b="1" dirty="0"/>
              <a:t>SQLite</a:t>
            </a:r>
            <a:r>
              <a:rPr lang="en-US" sz="2000" dirty="0"/>
              <a:t>, </a:t>
            </a:r>
            <a:r>
              <a:rPr lang="en-US" sz="2000" b="1" dirty="0" err="1"/>
              <a:t>Tkinter</a:t>
            </a:r>
            <a:r>
              <a:rPr lang="en-US" sz="2000" dirty="0"/>
              <a:t>, and various libraries such as </a:t>
            </a:r>
            <a:r>
              <a:rPr lang="en-US" sz="2000" b="1" dirty="0" err="1"/>
              <a:t>PrettyTable</a:t>
            </a:r>
            <a:r>
              <a:rPr lang="en-US" sz="2000" dirty="0"/>
              <a:t> and </a:t>
            </a:r>
            <a:r>
              <a:rPr lang="en-US" sz="2000" b="1" dirty="0" err="1"/>
              <a:t>Colorama</a:t>
            </a:r>
            <a:r>
              <a:rPr lang="en-US" sz="2000" dirty="0"/>
              <a:t>, we have created a robust application that fulfills key objectives, ensuring the seamless management of student data.</a:t>
            </a:r>
            <a:endParaRPr lang="en-IN" sz="2000" dirty="0"/>
          </a:p>
        </p:txBody>
      </p:sp>
      <p:sp>
        <p:nvSpPr>
          <p:cNvPr id="9" name="TextBox 8">
            <a:extLst>
              <a:ext uri="{FF2B5EF4-FFF2-40B4-BE49-F238E27FC236}">
                <a16:creationId xmlns:a16="http://schemas.microsoft.com/office/drawing/2014/main" id="{3B7BEB41-9EEA-98D0-F065-CF4C79A501C8}"/>
              </a:ext>
            </a:extLst>
          </p:cNvPr>
          <p:cNvSpPr txBox="1"/>
          <p:nvPr/>
        </p:nvSpPr>
        <p:spPr>
          <a:xfrm>
            <a:off x="609600" y="3136612"/>
            <a:ext cx="6096000" cy="584775"/>
          </a:xfrm>
          <a:prstGeom prst="rect">
            <a:avLst/>
          </a:prstGeom>
          <a:noFill/>
        </p:spPr>
        <p:txBody>
          <a:bodyPr wrap="square">
            <a:spAutoFit/>
          </a:bodyPr>
          <a:lstStyle/>
          <a:p>
            <a:r>
              <a:rPr lang="en-IN" sz="3200" u="sng" dirty="0">
                <a:hlinkClick r:id="rId2"/>
              </a:rPr>
              <a:t>MY Link</a:t>
            </a:r>
            <a:endParaRPr lang="en-IN" sz="3200" u="sng" dirty="0"/>
          </a:p>
        </p:txBody>
      </p:sp>
    </p:spTree>
    <p:extLst>
      <p:ext uri="{BB962C8B-B14F-4D97-AF65-F5344CB8AC3E}">
        <p14:creationId xmlns:p14="http://schemas.microsoft.com/office/powerpoint/2010/main" val="3868320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1805842-5183-7959-695C-BB79E65A5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31561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8D69B3-C8B5-71F8-BED8-DB3D5BDBF63B}"/>
              </a:ext>
            </a:extLst>
          </p:cNvPr>
          <p:cNvSpPr txBox="1"/>
          <p:nvPr/>
        </p:nvSpPr>
        <p:spPr>
          <a:xfrm>
            <a:off x="1170039" y="3156154"/>
            <a:ext cx="9379974" cy="2677656"/>
          </a:xfrm>
          <a:prstGeom prst="rect">
            <a:avLst/>
          </a:prstGeom>
          <a:noFill/>
        </p:spPr>
        <p:txBody>
          <a:bodyPr wrap="square">
            <a:spAutoFit/>
          </a:bodyPr>
          <a:lstStyle/>
          <a:p>
            <a:r>
              <a:rPr lang="en-US" sz="2400" b="1" dirty="0"/>
              <a:t>Purpose:</a:t>
            </a:r>
            <a:br>
              <a:rPr lang="en-US" sz="2400" dirty="0"/>
            </a:br>
            <a:r>
              <a:rPr lang="en-US" sz="2400" dirty="0"/>
              <a:t>The primary goal of this project is to create an efficient and user-friendly system for managing student records. This system will allow administrators or users to perform CRUD (Create, Read, Update, Delete) operations on student data. It aims to improve data organization, facilitate record management, and provide a more accessible interface for interacting with student information.</a:t>
            </a:r>
            <a:endParaRPr lang="en-IN" sz="2400" dirty="0"/>
          </a:p>
        </p:txBody>
      </p:sp>
    </p:spTree>
    <p:extLst>
      <p:ext uri="{BB962C8B-B14F-4D97-AF65-F5344CB8AC3E}">
        <p14:creationId xmlns:p14="http://schemas.microsoft.com/office/powerpoint/2010/main" val="334919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073E3BE7-E8FC-E4B8-3C44-D949BA4C400A}"/>
            </a:ext>
          </a:extLst>
        </p:cNvPr>
        <p:cNvGrpSpPr/>
        <p:nvPr/>
      </p:nvGrpSpPr>
      <p:grpSpPr>
        <a:xfrm>
          <a:off x="0" y="0"/>
          <a:ext cx="0" cy="0"/>
          <a:chOff x="0" y="0"/>
          <a:chExt cx="0" cy="0"/>
        </a:xfrm>
      </p:grpSpPr>
      <p:pic>
        <p:nvPicPr>
          <p:cNvPr id="3074" name="Picture 2">
            <a:extLst>
              <a:ext uri="{FF2B5EF4-FFF2-40B4-BE49-F238E27FC236}">
                <a16:creationId xmlns:a16="http://schemas.microsoft.com/office/drawing/2014/main" id="{D0F5DD0E-6F99-4520-0128-D85DB53CC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32" y="0"/>
            <a:ext cx="5171767"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8A54A32-F3E5-0D88-514B-4FB5AFCD53B3}"/>
              </a:ext>
            </a:extLst>
          </p:cNvPr>
          <p:cNvSpPr txBox="1"/>
          <p:nvPr/>
        </p:nvSpPr>
        <p:spPr>
          <a:xfrm>
            <a:off x="0" y="0"/>
            <a:ext cx="7020232" cy="7294305"/>
          </a:xfrm>
          <a:prstGeom prst="rect">
            <a:avLst/>
          </a:prstGeom>
          <a:noFill/>
        </p:spPr>
        <p:txBody>
          <a:bodyPr wrap="square">
            <a:spAutoFit/>
          </a:bodyPr>
          <a:lstStyle/>
          <a:p>
            <a:r>
              <a:rPr lang="en-US" b="1" dirty="0"/>
              <a:t>Technologies Used:</a:t>
            </a:r>
          </a:p>
          <a:p>
            <a:pPr>
              <a:buFont typeface="+mj-lt"/>
              <a:buAutoNum type="arabicPeriod"/>
            </a:pPr>
            <a:r>
              <a:rPr lang="en-US" b="1" dirty="0"/>
              <a:t>Python</a:t>
            </a:r>
            <a:r>
              <a:rPr lang="en-US" dirty="0"/>
              <a:t>: The core programming language for building the system.</a:t>
            </a:r>
          </a:p>
          <a:p>
            <a:pPr>
              <a:buFont typeface="Arial" panose="020B0604020202020204" pitchFamily="34" charset="0"/>
              <a:buChar char="•"/>
            </a:pPr>
            <a:r>
              <a:rPr lang="en-US" dirty="0"/>
              <a:t>Python's simplicity and versatility make it an ideal choice for building the back-end logic and interacting with the database.</a:t>
            </a:r>
          </a:p>
          <a:p>
            <a:r>
              <a:rPr lang="en-US" b="1" dirty="0"/>
              <a:t>2.SQLite</a:t>
            </a:r>
            <a:r>
              <a:rPr lang="en-US" dirty="0"/>
              <a:t>: A lightweight, serverless database to store student records locally.</a:t>
            </a:r>
          </a:p>
          <a:p>
            <a:pPr>
              <a:buFont typeface="Arial" panose="020B0604020202020204" pitchFamily="34" charset="0"/>
              <a:buChar char="•"/>
            </a:pPr>
            <a:r>
              <a:rPr lang="en-US" dirty="0"/>
              <a:t>SQLite is used because it's easy to set up, does not require an external database server, and fits well for this small-scale application.</a:t>
            </a:r>
          </a:p>
          <a:p>
            <a:r>
              <a:rPr lang="en-US" dirty="0"/>
              <a:t>3.</a:t>
            </a:r>
            <a:r>
              <a:rPr lang="en-US" b="1" dirty="0"/>
              <a:t> </a:t>
            </a:r>
            <a:r>
              <a:rPr lang="en-US" b="1" dirty="0" err="1"/>
              <a:t>Tkinter</a:t>
            </a:r>
            <a:r>
              <a:rPr lang="en-US" dirty="0"/>
              <a:t>: Python's standard GUI library for building the graphical interface.</a:t>
            </a:r>
          </a:p>
          <a:p>
            <a:pPr>
              <a:buFont typeface="Arial" panose="020B0604020202020204" pitchFamily="34" charset="0"/>
              <a:buChar char="•"/>
            </a:pPr>
            <a:r>
              <a:rPr lang="en-US" dirty="0" err="1"/>
              <a:t>Tkinter</a:t>
            </a:r>
            <a:r>
              <a:rPr lang="en-US" dirty="0"/>
              <a:t> provides tools to create buttons, text fields, labels, and other UI elements for a smooth and interactive experience</a:t>
            </a:r>
          </a:p>
          <a:p>
            <a:r>
              <a:rPr lang="en-US" dirty="0"/>
              <a:t>4.</a:t>
            </a:r>
            <a:r>
              <a:rPr lang="en-US" b="1" dirty="0"/>
              <a:t> </a:t>
            </a:r>
            <a:r>
              <a:rPr lang="en-US" b="1" dirty="0" err="1"/>
              <a:t>PrettyTable</a:t>
            </a:r>
            <a:r>
              <a:rPr lang="en-US" dirty="0"/>
              <a:t>: A library for displaying data in a formatted and readable table.</a:t>
            </a:r>
          </a:p>
          <a:p>
            <a:pPr>
              <a:buFont typeface="Arial" panose="020B0604020202020204" pitchFamily="34" charset="0"/>
              <a:buChar char="•"/>
            </a:pPr>
            <a:r>
              <a:rPr lang="en-US" dirty="0" err="1"/>
              <a:t>PrettyTable</a:t>
            </a:r>
            <a:r>
              <a:rPr lang="en-US" dirty="0"/>
              <a:t> makes it easier to visualize and print student records neatly in a table structure.</a:t>
            </a:r>
          </a:p>
          <a:p>
            <a:r>
              <a:rPr lang="en-US" dirty="0"/>
              <a:t>5.</a:t>
            </a:r>
            <a:r>
              <a:rPr lang="en-US" b="1" dirty="0"/>
              <a:t> </a:t>
            </a:r>
            <a:r>
              <a:rPr lang="en-US" b="1" dirty="0" err="1"/>
              <a:t>Colorama</a:t>
            </a:r>
            <a:r>
              <a:rPr lang="en-US" dirty="0"/>
              <a:t>: A library for adding color to the text output in the terminal.</a:t>
            </a:r>
          </a:p>
          <a:p>
            <a:pPr>
              <a:buFont typeface="Arial" panose="020B0604020202020204" pitchFamily="34" charset="0"/>
              <a:buChar char="•"/>
            </a:pPr>
            <a:r>
              <a:rPr lang="en-US" dirty="0" err="1"/>
              <a:t>Colorama</a:t>
            </a:r>
            <a:r>
              <a:rPr lang="en-US" dirty="0"/>
              <a:t> is used to color-code outputs, making it easier to read and highlight important information, such as errors or confirmations.</a:t>
            </a:r>
          </a:p>
          <a:p>
            <a:r>
              <a:rPr lang="en-US" dirty="0"/>
              <a:t>6.</a:t>
            </a:r>
            <a:r>
              <a:rPr lang="en-US" b="1" dirty="0"/>
              <a:t> Rich</a:t>
            </a:r>
            <a:r>
              <a:rPr lang="en-US" dirty="0"/>
              <a:t>: A library for rendering advanced text-based user interfaces with rich formatting.</a:t>
            </a:r>
          </a:p>
          <a:p>
            <a:pPr>
              <a:buFont typeface="Arial" panose="020B0604020202020204" pitchFamily="34" charset="0"/>
              <a:buChar char="•"/>
            </a:pPr>
            <a:r>
              <a:rPr lang="en-US" dirty="0"/>
              <a:t>Rich is used for adding stylish and formatted output in the console, such as colorful tables, progress bars, and other features that improve the user experience.</a:t>
            </a:r>
          </a:p>
          <a:p>
            <a:endParaRPr lang="en-US" dirty="0"/>
          </a:p>
          <a:p>
            <a:pPr lvl="1"/>
            <a:endParaRPr lang="en-US" dirty="0"/>
          </a:p>
        </p:txBody>
      </p:sp>
    </p:spTree>
    <p:extLst>
      <p:ext uri="{BB962C8B-B14F-4D97-AF65-F5344CB8AC3E}">
        <p14:creationId xmlns:p14="http://schemas.microsoft.com/office/powerpoint/2010/main" val="3203892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FF7DC42-4AAE-613B-3178-3AB45D5AC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8877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C6B3D5-BE2D-6239-2DEF-F0E0B66DA208}"/>
              </a:ext>
            </a:extLst>
          </p:cNvPr>
          <p:cNvSpPr txBox="1"/>
          <p:nvPr/>
        </p:nvSpPr>
        <p:spPr>
          <a:xfrm>
            <a:off x="471948" y="1887794"/>
            <a:ext cx="5181600" cy="1754326"/>
          </a:xfrm>
          <a:prstGeom prst="rect">
            <a:avLst/>
          </a:prstGeom>
          <a:noFill/>
        </p:spPr>
        <p:txBody>
          <a:bodyPr wrap="square">
            <a:spAutoFit/>
          </a:bodyPr>
          <a:lstStyle/>
          <a:p>
            <a:pPr algn="l"/>
            <a:r>
              <a:rPr lang="en-US" b="1" dirty="0">
                <a:latin typeface="Inter"/>
              </a:rPr>
              <a:t>1.</a:t>
            </a:r>
            <a:r>
              <a:rPr lang="en-US" b="1" i="0" dirty="0">
                <a:effectLst/>
                <a:latin typeface="Inter"/>
              </a:rPr>
              <a:t>streamline student data management:</a:t>
            </a:r>
          </a:p>
          <a:p>
            <a:pPr algn="l">
              <a:buFont typeface="Arial" panose="020B0604020202020204" pitchFamily="34" charset="0"/>
              <a:buChar char="•"/>
            </a:pPr>
            <a:r>
              <a:rPr lang="en-US" b="0" i="0" dirty="0">
                <a:effectLst/>
                <a:latin typeface="Inter"/>
              </a:rPr>
              <a:t>Use a centralized database</a:t>
            </a:r>
          </a:p>
          <a:p>
            <a:pPr algn="l">
              <a:buFont typeface="Arial" panose="020B0604020202020204" pitchFamily="34" charset="0"/>
              <a:buChar char="•"/>
            </a:pPr>
            <a:r>
              <a:rPr lang="en-US" b="0" i="0" dirty="0">
                <a:effectLst/>
                <a:latin typeface="Inter"/>
              </a:rPr>
              <a:t>Automate processes</a:t>
            </a:r>
          </a:p>
          <a:p>
            <a:pPr algn="l">
              <a:buFont typeface="Arial" panose="020B0604020202020204" pitchFamily="34" charset="0"/>
              <a:buChar char="•"/>
            </a:pPr>
            <a:r>
              <a:rPr lang="en-US" b="0" i="0" dirty="0">
                <a:effectLst/>
                <a:latin typeface="Inter"/>
              </a:rPr>
              <a:t>Maintain consistent data format</a:t>
            </a:r>
          </a:p>
          <a:p>
            <a:pPr algn="l">
              <a:buFont typeface="Arial" panose="020B0604020202020204" pitchFamily="34" charset="0"/>
              <a:buChar char="•"/>
            </a:pPr>
            <a:r>
              <a:rPr lang="en-US" b="0" i="0" dirty="0">
                <a:effectLst/>
                <a:latin typeface="Inter"/>
              </a:rPr>
              <a:t>Implement data validation</a:t>
            </a:r>
          </a:p>
          <a:p>
            <a:pPr algn="l">
              <a:buFont typeface="Arial" panose="020B0604020202020204" pitchFamily="34" charset="0"/>
              <a:buChar char="•"/>
            </a:pPr>
            <a:r>
              <a:rPr lang="en-US" b="0" i="0" dirty="0">
                <a:effectLst/>
                <a:latin typeface="Inter"/>
              </a:rPr>
              <a:t>Integrate with other systems</a:t>
            </a:r>
          </a:p>
        </p:txBody>
      </p:sp>
      <p:sp>
        <p:nvSpPr>
          <p:cNvPr id="7" name="TextBox 6">
            <a:extLst>
              <a:ext uri="{FF2B5EF4-FFF2-40B4-BE49-F238E27FC236}">
                <a16:creationId xmlns:a16="http://schemas.microsoft.com/office/drawing/2014/main" id="{37B11E83-485A-65F5-5B6E-95197B781282}"/>
              </a:ext>
            </a:extLst>
          </p:cNvPr>
          <p:cNvSpPr txBox="1"/>
          <p:nvPr/>
        </p:nvSpPr>
        <p:spPr>
          <a:xfrm>
            <a:off x="5653548" y="1887794"/>
            <a:ext cx="6096000" cy="1754326"/>
          </a:xfrm>
          <a:prstGeom prst="rect">
            <a:avLst/>
          </a:prstGeom>
          <a:noFill/>
        </p:spPr>
        <p:txBody>
          <a:bodyPr wrap="square">
            <a:spAutoFit/>
          </a:bodyPr>
          <a:lstStyle/>
          <a:p>
            <a:pPr algn="l"/>
            <a:r>
              <a:rPr lang="en-US" b="1" i="0" dirty="0">
                <a:effectLst/>
                <a:latin typeface="Inter"/>
              </a:rPr>
              <a:t>2.provide a user-friendly interface for easy access:</a:t>
            </a:r>
          </a:p>
          <a:p>
            <a:pPr algn="l">
              <a:buFont typeface="Arial" panose="020B0604020202020204" pitchFamily="34" charset="0"/>
              <a:buChar char="•"/>
            </a:pPr>
            <a:r>
              <a:rPr lang="en-US" b="0" i="0" dirty="0">
                <a:effectLst/>
                <a:latin typeface="Inter"/>
              </a:rPr>
              <a:t>Design an intuitive layout</a:t>
            </a:r>
          </a:p>
          <a:p>
            <a:pPr algn="l">
              <a:buFont typeface="Arial" panose="020B0604020202020204" pitchFamily="34" charset="0"/>
              <a:buChar char="•"/>
            </a:pPr>
            <a:r>
              <a:rPr lang="en-US" b="0" i="0" dirty="0">
                <a:effectLst/>
                <a:latin typeface="Inter"/>
              </a:rPr>
              <a:t>Include clear navigation</a:t>
            </a:r>
          </a:p>
          <a:p>
            <a:pPr algn="l">
              <a:buFont typeface="Arial" panose="020B0604020202020204" pitchFamily="34" charset="0"/>
              <a:buChar char="•"/>
            </a:pPr>
            <a:r>
              <a:rPr lang="en-US" b="0" i="0" dirty="0">
                <a:effectLst/>
                <a:latin typeface="Inter"/>
              </a:rPr>
              <a:t>Use meaningful labels and icons</a:t>
            </a:r>
          </a:p>
          <a:p>
            <a:pPr algn="l">
              <a:buFont typeface="Arial" panose="020B0604020202020204" pitchFamily="34" charset="0"/>
              <a:buChar char="•"/>
            </a:pPr>
            <a:r>
              <a:rPr lang="en-US" b="0" i="0" dirty="0">
                <a:effectLst/>
                <a:latin typeface="Inter"/>
              </a:rPr>
              <a:t>Prioritize important information</a:t>
            </a:r>
          </a:p>
          <a:p>
            <a:pPr algn="l">
              <a:buFont typeface="Arial" panose="020B0604020202020204" pitchFamily="34" charset="0"/>
              <a:buChar char="•"/>
            </a:pPr>
            <a:r>
              <a:rPr lang="en-US" b="0" i="0" dirty="0">
                <a:effectLst/>
                <a:latin typeface="Inter"/>
              </a:rPr>
              <a:t>Implement user-friendly controls</a:t>
            </a:r>
          </a:p>
        </p:txBody>
      </p:sp>
      <p:sp>
        <p:nvSpPr>
          <p:cNvPr id="9" name="TextBox 8">
            <a:extLst>
              <a:ext uri="{FF2B5EF4-FFF2-40B4-BE49-F238E27FC236}">
                <a16:creationId xmlns:a16="http://schemas.microsoft.com/office/drawing/2014/main" id="{3284AE98-C9F1-5446-E75C-31AEBCA61739}"/>
              </a:ext>
            </a:extLst>
          </p:cNvPr>
          <p:cNvSpPr txBox="1"/>
          <p:nvPr/>
        </p:nvSpPr>
        <p:spPr>
          <a:xfrm>
            <a:off x="471948" y="4068463"/>
            <a:ext cx="6096000" cy="1754326"/>
          </a:xfrm>
          <a:prstGeom prst="rect">
            <a:avLst/>
          </a:prstGeom>
          <a:noFill/>
        </p:spPr>
        <p:txBody>
          <a:bodyPr wrap="square">
            <a:spAutoFit/>
          </a:bodyPr>
          <a:lstStyle/>
          <a:p>
            <a:pPr algn="l"/>
            <a:r>
              <a:rPr lang="en-US" b="1" i="0" dirty="0">
                <a:effectLst/>
                <a:latin typeface="Inter"/>
              </a:rPr>
              <a:t>3.ensure data integrity and security:</a:t>
            </a:r>
          </a:p>
          <a:p>
            <a:pPr algn="l">
              <a:buFont typeface="Arial" panose="020B0604020202020204" pitchFamily="34" charset="0"/>
              <a:buChar char="•"/>
            </a:pPr>
            <a:r>
              <a:rPr lang="en-US" b="0" i="0" dirty="0">
                <a:effectLst/>
                <a:latin typeface="Inter"/>
              </a:rPr>
              <a:t>Implement encryption for sensitive data</a:t>
            </a:r>
          </a:p>
          <a:p>
            <a:pPr algn="l">
              <a:buFont typeface="Arial" panose="020B0604020202020204" pitchFamily="34" charset="0"/>
              <a:buChar char="•"/>
            </a:pPr>
            <a:r>
              <a:rPr lang="en-US" b="0" i="0" dirty="0">
                <a:effectLst/>
                <a:latin typeface="Inter"/>
              </a:rPr>
              <a:t>Set up user authentication mechanisms</a:t>
            </a:r>
          </a:p>
          <a:p>
            <a:pPr algn="l">
              <a:buFont typeface="Arial" panose="020B0604020202020204" pitchFamily="34" charset="0"/>
              <a:buChar char="•"/>
            </a:pPr>
            <a:r>
              <a:rPr lang="en-US" b="0" i="0" dirty="0">
                <a:effectLst/>
                <a:latin typeface="Inter"/>
              </a:rPr>
              <a:t>Regularly back up data</a:t>
            </a:r>
          </a:p>
          <a:p>
            <a:pPr algn="l">
              <a:buFont typeface="Arial" panose="020B0604020202020204" pitchFamily="34" charset="0"/>
              <a:buChar char="•"/>
            </a:pPr>
            <a:r>
              <a:rPr lang="en-US" b="0" i="0" dirty="0">
                <a:effectLst/>
                <a:latin typeface="Inter"/>
              </a:rPr>
              <a:t>Apply access controls</a:t>
            </a:r>
          </a:p>
          <a:p>
            <a:pPr algn="l">
              <a:buFont typeface="Arial" panose="020B0604020202020204" pitchFamily="34" charset="0"/>
              <a:buChar char="•"/>
            </a:pPr>
            <a:r>
              <a:rPr lang="en-US" b="0" i="0" dirty="0">
                <a:effectLst/>
                <a:latin typeface="Inter"/>
              </a:rPr>
              <a:t>Conduct security audits</a:t>
            </a:r>
          </a:p>
        </p:txBody>
      </p:sp>
    </p:spTree>
    <p:extLst>
      <p:ext uri="{BB962C8B-B14F-4D97-AF65-F5344CB8AC3E}">
        <p14:creationId xmlns:p14="http://schemas.microsoft.com/office/powerpoint/2010/main" val="2289793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BD1AC142-586D-C12E-8D07-9EECF92F3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4361" y="0"/>
            <a:ext cx="4827638"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B8DD7CC-D2F3-E79A-F965-7D3BC8E50D7A}"/>
              </a:ext>
            </a:extLst>
          </p:cNvPr>
          <p:cNvSpPr txBox="1"/>
          <p:nvPr/>
        </p:nvSpPr>
        <p:spPr>
          <a:xfrm>
            <a:off x="137651" y="0"/>
            <a:ext cx="6096000" cy="830997"/>
          </a:xfrm>
          <a:prstGeom prst="rect">
            <a:avLst/>
          </a:prstGeom>
          <a:noFill/>
        </p:spPr>
        <p:txBody>
          <a:bodyPr wrap="square">
            <a:spAutoFit/>
          </a:bodyPr>
          <a:lstStyle/>
          <a:p>
            <a:r>
              <a:rPr lang="en-US" sz="2400" b="1" dirty="0"/>
              <a:t>Features of the Student Records Management System</a:t>
            </a:r>
            <a:endParaRPr lang="en-IN" sz="2400" b="1" dirty="0"/>
          </a:p>
        </p:txBody>
      </p:sp>
      <p:sp>
        <p:nvSpPr>
          <p:cNvPr id="7" name="TextBox 6">
            <a:extLst>
              <a:ext uri="{FF2B5EF4-FFF2-40B4-BE49-F238E27FC236}">
                <a16:creationId xmlns:a16="http://schemas.microsoft.com/office/drawing/2014/main" id="{A2107FF6-044F-7B9E-1FED-2927C16F91DF}"/>
              </a:ext>
            </a:extLst>
          </p:cNvPr>
          <p:cNvSpPr txBox="1"/>
          <p:nvPr/>
        </p:nvSpPr>
        <p:spPr>
          <a:xfrm>
            <a:off x="137651" y="715126"/>
            <a:ext cx="2772697" cy="369332"/>
          </a:xfrm>
          <a:prstGeom prst="rect">
            <a:avLst/>
          </a:prstGeom>
          <a:noFill/>
        </p:spPr>
        <p:txBody>
          <a:bodyPr wrap="square">
            <a:spAutoFit/>
          </a:bodyPr>
          <a:lstStyle/>
          <a:p>
            <a:r>
              <a:rPr lang="en-IN" b="1" i="0" dirty="0">
                <a:effectLst/>
                <a:latin typeface="Inter"/>
              </a:rPr>
              <a:t>Add Student Records</a:t>
            </a:r>
            <a:endParaRPr lang="en-IN" b="1" dirty="0"/>
          </a:p>
        </p:txBody>
      </p:sp>
      <p:sp>
        <p:nvSpPr>
          <p:cNvPr id="9" name="TextBox 8">
            <a:extLst>
              <a:ext uri="{FF2B5EF4-FFF2-40B4-BE49-F238E27FC236}">
                <a16:creationId xmlns:a16="http://schemas.microsoft.com/office/drawing/2014/main" id="{890E1C5E-DA99-7984-3E1C-881616B7CFFF}"/>
              </a:ext>
            </a:extLst>
          </p:cNvPr>
          <p:cNvSpPr txBox="1"/>
          <p:nvPr/>
        </p:nvSpPr>
        <p:spPr>
          <a:xfrm>
            <a:off x="137650" y="1084458"/>
            <a:ext cx="3677265" cy="2062103"/>
          </a:xfrm>
          <a:prstGeom prst="rect">
            <a:avLst/>
          </a:prstGeom>
          <a:noFill/>
        </p:spPr>
        <p:txBody>
          <a:bodyPr wrap="square">
            <a:spAutoFit/>
          </a:bodyPr>
          <a:lstStyle/>
          <a:p>
            <a:r>
              <a:rPr lang="en-US" sz="1600" b="0" i="0" dirty="0">
                <a:effectLst/>
                <a:latin typeface="Inter"/>
              </a:rPr>
              <a:t>To add student records to the database in your project, you can create a function or interface that allows users to input and store student information. This function should include fields such as student name, ID, courses, grades, etc., and should interact with the database to save the entered data securely</a:t>
            </a:r>
            <a:endParaRPr lang="en-IN" sz="1600" dirty="0"/>
          </a:p>
        </p:txBody>
      </p:sp>
      <p:sp>
        <p:nvSpPr>
          <p:cNvPr id="11" name="TextBox 10">
            <a:extLst>
              <a:ext uri="{FF2B5EF4-FFF2-40B4-BE49-F238E27FC236}">
                <a16:creationId xmlns:a16="http://schemas.microsoft.com/office/drawing/2014/main" id="{AE91A454-12AA-9A39-CD8A-F347C2A174AC}"/>
              </a:ext>
            </a:extLst>
          </p:cNvPr>
          <p:cNvSpPr txBox="1"/>
          <p:nvPr/>
        </p:nvSpPr>
        <p:spPr>
          <a:xfrm>
            <a:off x="3814916" y="715126"/>
            <a:ext cx="2792361" cy="369332"/>
          </a:xfrm>
          <a:prstGeom prst="rect">
            <a:avLst/>
          </a:prstGeom>
          <a:noFill/>
        </p:spPr>
        <p:txBody>
          <a:bodyPr wrap="square">
            <a:spAutoFit/>
          </a:bodyPr>
          <a:lstStyle/>
          <a:p>
            <a:r>
              <a:rPr lang="en-IN" b="1" i="0" dirty="0">
                <a:effectLst/>
                <a:latin typeface="Inter"/>
              </a:rPr>
              <a:t>View Student Records</a:t>
            </a:r>
            <a:endParaRPr lang="en-IN" b="1" dirty="0"/>
          </a:p>
        </p:txBody>
      </p:sp>
      <p:sp>
        <p:nvSpPr>
          <p:cNvPr id="13" name="TextBox 12">
            <a:extLst>
              <a:ext uri="{FF2B5EF4-FFF2-40B4-BE49-F238E27FC236}">
                <a16:creationId xmlns:a16="http://schemas.microsoft.com/office/drawing/2014/main" id="{1842A1FF-BBCF-B2CF-C980-FD0108457A42}"/>
              </a:ext>
            </a:extLst>
          </p:cNvPr>
          <p:cNvSpPr txBox="1"/>
          <p:nvPr/>
        </p:nvSpPr>
        <p:spPr>
          <a:xfrm>
            <a:off x="3814915" y="1053458"/>
            <a:ext cx="3549445" cy="2554545"/>
          </a:xfrm>
          <a:prstGeom prst="rect">
            <a:avLst/>
          </a:prstGeom>
          <a:noFill/>
        </p:spPr>
        <p:txBody>
          <a:bodyPr wrap="square">
            <a:spAutoFit/>
          </a:bodyPr>
          <a:lstStyle/>
          <a:p>
            <a:r>
              <a:rPr lang="en-US" sz="1600" b="0" i="0" dirty="0">
                <a:effectLst/>
                <a:latin typeface="Inter"/>
              </a:rPr>
              <a:t>To view student records in your project, you can create a feature that retrieves and displays student information from the database. This feature should allow users to search, filter, and view student records based on criteria such as student ID, name, course, grades, etc. The interface should present the data in a clear and organized format for easy viewing and analysis.</a:t>
            </a:r>
            <a:endParaRPr lang="en-IN" sz="1600" dirty="0"/>
          </a:p>
        </p:txBody>
      </p:sp>
      <p:sp>
        <p:nvSpPr>
          <p:cNvPr id="15" name="TextBox 14">
            <a:extLst>
              <a:ext uri="{FF2B5EF4-FFF2-40B4-BE49-F238E27FC236}">
                <a16:creationId xmlns:a16="http://schemas.microsoft.com/office/drawing/2014/main" id="{A6D54B85-A3A9-6C6F-877F-BDAD05117B30}"/>
              </a:ext>
            </a:extLst>
          </p:cNvPr>
          <p:cNvSpPr txBox="1"/>
          <p:nvPr/>
        </p:nvSpPr>
        <p:spPr>
          <a:xfrm>
            <a:off x="137649" y="3536722"/>
            <a:ext cx="3677265" cy="369332"/>
          </a:xfrm>
          <a:prstGeom prst="rect">
            <a:avLst/>
          </a:prstGeom>
          <a:noFill/>
        </p:spPr>
        <p:txBody>
          <a:bodyPr wrap="square">
            <a:spAutoFit/>
          </a:bodyPr>
          <a:lstStyle/>
          <a:p>
            <a:r>
              <a:rPr lang="en-IN" b="1" i="0" dirty="0">
                <a:effectLst/>
                <a:latin typeface="Inter"/>
              </a:rPr>
              <a:t>Update Student Records</a:t>
            </a:r>
            <a:endParaRPr lang="en-IN" b="1" dirty="0"/>
          </a:p>
        </p:txBody>
      </p:sp>
      <p:sp>
        <p:nvSpPr>
          <p:cNvPr id="17" name="TextBox 16">
            <a:extLst>
              <a:ext uri="{FF2B5EF4-FFF2-40B4-BE49-F238E27FC236}">
                <a16:creationId xmlns:a16="http://schemas.microsoft.com/office/drawing/2014/main" id="{FE723D19-DA65-A413-3973-CB1A0CE3710C}"/>
              </a:ext>
            </a:extLst>
          </p:cNvPr>
          <p:cNvSpPr txBox="1"/>
          <p:nvPr/>
        </p:nvSpPr>
        <p:spPr>
          <a:xfrm>
            <a:off x="137649" y="3865774"/>
            <a:ext cx="3677265" cy="2554545"/>
          </a:xfrm>
          <a:prstGeom prst="rect">
            <a:avLst/>
          </a:prstGeom>
          <a:noFill/>
        </p:spPr>
        <p:txBody>
          <a:bodyPr wrap="square">
            <a:spAutoFit/>
          </a:bodyPr>
          <a:lstStyle/>
          <a:p>
            <a:r>
              <a:rPr lang="en-US" sz="1600" b="0" i="0" dirty="0">
                <a:effectLst/>
                <a:latin typeface="Inter"/>
              </a:rPr>
              <a:t>To update student records in your project, you can implement a functionality that allows users to modify existing student information in the database. This feature should provide options to edit fields such as student name, ID, courses, grades, etc. Users should be able to search for specific student records and make necessary updates while ensuring data integrity and security</a:t>
            </a:r>
            <a:endParaRPr lang="en-IN" sz="1600" dirty="0"/>
          </a:p>
        </p:txBody>
      </p:sp>
      <p:sp>
        <p:nvSpPr>
          <p:cNvPr id="19" name="TextBox 18">
            <a:extLst>
              <a:ext uri="{FF2B5EF4-FFF2-40B4-BE49-F238E27FC236}">
                <a16:creationId xmlns:a16="http://schemas.microsoft.com/office/drawing/2014/main" id="{44E23C74-D77C-B6AC-5521-E6D622FB3C53}"/>
              </a:ext>
            </a:extLst>
          </p:cNvPr>
          <p:cNvSpPr txBox="1"/>
          <p:nvPr/>
        </p:nvSpPr>
        <p:spPr>
          <a:xfrm>
            <a:off x="3814915" y="3567723"/>
            <a:ext cx="3549445" cy="369332"/>
          </a:xfrm>
          <a:prstGeom prst="rect">
            <a:avLst/>
          </a:prstGeom>
          <a:noFill/>
        </p:spPr>
        <p:txBody>
          <a:bodyPr wrap="square">
            <a:spAutoFit/>
          </a:bodyPr>
          <a:lstStyle/>
          <a:p>
            <a:r>
              <a:rPr lang="en-IN" b="1" i="0" dirty="0">
                <a:effectLst/>
                <a:latin typeface="Inter"/>
              </a:rPr>
              <a:t>Delete Student Records</a:t>
            </a:r>
            <a:endParaRPr lang="en-IN" b="1" dirty="0"/>
          </a:p>
        </p:txBody>
      </p:sp>
      <p:sp>
        <p:nvSpPr>
          <p:cNvPr id="21" name="TextBox 20">
            <a:extLst>
              <a:ext uri="{FF2B5EF4-FFF2-40B4-BE49-F238E27FC236}">
                <a16:creationId xmlns:a16="http://schemas.microsoft.com/office/drawing/2014/main" id="{CCDA2D5F-AABE-D39B-EB3A-74A2CA1B33B9}"/>
              </a:ext>
            </a:extLst>
          </p:cNvPr>
          <p:cNvSpPr txBox="1"/>
          <p:nvPr/>
        </p:nvSpPr>
        <p:spPr>
          <a:xfrm>
            <a:off x="3814914" y="3842012"/>
            <a:ext cx="3549445" cy="3046988"/>
          </a:xfrm>
          <a:prstGeom prst="rect">
            <a:avLst/>
          </a:prstGeom>
          <a:noFill/>
        </p:spPr>
        <p:txBody>
          <a:bodyPr wrap="square">
            <a:spAutoFit/>
          </a:bodyPr>
          <a:lstStyle/>
          <a:p>
            <a:r>
              <a:rPr lang="en-US" sz="1600" b="0" i="0" dirty="0">
                <a:effectLst/>
                <a:latin typeface="Inter"/>
              </a:rPr>
              <a:t>To delete student records in your project, you can create a functionality that enables users to remove specific student information from the database. This feature should include options to search for and select the student records to be deleted, with appropriate confirmation prompts to prevent accidental deletion. It's essential to implement this feature securely to maintain data integrity and prevent unauthorized deletions</a:t>
            </a:r>
            <a:endParaRPr lang="en-IN" sz="1600" dirty="0"/>
          </a:p>
        </p:txBody>
      </p:sp>
    </p:spTree>
    <p:extLst>
      <p:ext uri="{BB962C8B-B14F-4D97-AF65-F5344CB8AC3E}">
        <p14:creationId xmlns:p14="http://schemas.microsoft.com/office/powerpoint/2010/main" val="321933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5AA839-6670-69D3-63CD-A755A2331C0A}"/>
              </a:ext>
            </a:extLst>
          </p:cNvPr>
          <p:cNvSpPr txBox="1"/>
          <p:nvPr/>
        </p:nvSpPr>
        <p:spPr>
          <a:xfrm>
            <a:off x="275303" y="120134"/>
            <a:ext cx="3736258" cy="369332"/>
          </a:xfrm>
          <a:prstGeom prst="rect">
            <a:avLst/>
          </a:prstGeom>
          <a:noFill/>
        </p:spPr>
        <p:txBody>
          <a:bodyPr wrap="square">
            <a:spAutoFit/>
          </a:bodyPr>
          <a:lstStyle/>
          <a:p>
            <a:r>
              <a:rPr lang="en-IN" b="1" i="0" dirty="0">
                <a:effectLst/>
                <a:latin typeface="Inter"/>
              </a:rPr>
              <a:t>User-Friendly GUI for Interaction</a:t>
            </a:r>
            <a:endParaRPr lang="en-IN" b="1" dirty="0"/>
          </a:p>
        </p:txBody>
      </p:sp>
      <p:sp>
        <p:nvSpPr>
          <p:cNvPr id="9" name="TextBox 8">
            <a:extLst>
              <a:ext uri="{FF2B5EF4-FFF2-40B4-BE49-F238E27FC236}">
                <a16:creationId xmlns:a16="http://schemas.microsoft.com/office/drawing/2014/main" id="{F71F2978-CEC9-3215-C6B4-C6BB2629FA68}"/>
              </a:ext>
            </a:extLst>
          </p:cNvPr>
          <p:cNvSpPr txBox="1"/>
          <p:nvPr/>
        </p:nvSpPr>
        <p:spPr>
          <a:xfrm>
            <a:off x="275303" y="619542"/>
            <a:ext cx="5820697" cy="4247317"/>
          </a:xfrm>
          <a:prstGeom prst="rect">
            <a:avLst/>
          </a:prstGeom>
          <a:noFill/>
        </p:spPr>
        <p:txBody>
          <a:bodyPr wrap="square">
            <a:spAutoFit/>
          </a:bodyPr>
          <a:lstStyle/>
          <a:p>
            <a:pPr algn="l">
              <a:buFont typeface="+mj-lt"/>
              <a:buAutoNum type="arabicPeriod"/>
            </a:pPr>
            <a:r>
              <a:rPr lang="en-US" b="1" i="0" dirty="0">
                <a:effectLst/>
                <a:latin typeface="Inter"/>
              </a:rPr>
              <a:t>Intuitive Design:</a:t>
            </a:r>
            <a:r>
              <a:rPr lang="en-US" b="0" i="0" dirty="0">
                <a:effectLst/>
                <a:latin typeface="Inter"/>
              </a:rPr>
              <a:t> Design the interface with simplicity and clarity in mind. Use familiar layouts, colors, and controls to enhance usability.</a:t>
            </a:r>
          </a:p>
          <a:p>
            <a:pPr algn="l">
              <a:buFont typeface="+mj-lt"/>
              <a:buAutoNum type="arabicPeriod"/>
            </a:pPr>
            <a:r>
              <a:rPr lang="en-US" b="1" i="0" dirty="0">
                <a:effectLst/>
                <a:latin typeface="Inter"/>
              </a:rPr>
              <a:t>Logical Navigation:</a:t>
            </a:r>
            <a:r>
              <a:rPr lang="en-US" b="0" i="0" dirty="0">
                <a:effectLst/>
                <a:latin typeface="Inter"/>
              </a:rPr>
              <a:t> Ensure easy navigation between different functionalities and screens to provide a seamless user experience.</a:t>
            </a:r>
          </a:p>
          <a:p>
            <a:pPr algn="l">
              <a:buFont typeface="+mj-lt"/>
              <a:buAutoNum type="arabicPeriod"/>
            </a:pPr>
            <a:r>
              <a:rPr lang="en-US" b="1" i="0" dirty="0">
                <a:effectLst/>
                <a:latin typeface="Inter"/>
              </a:rPr>
              <a:t>Clear Feedback:</a:t>
            </a:r>
            <a:r>
              <a:rPr lang="en-US" b="0" i="0" dirty="0">
                <a:effectLst/>
                <a:latin typeface="Inter"/>
              </a:rPr>
              <a:t> Provide informative feedback messages to guide users on their interactions with the system, such as successful data updates or error notifications.</a:t>
            </a:r>
          </a:p>
          <a:p>
            <a:pPr algn="l">
              <a:buFont typeface="+mj-lt"/>
              <a:buAutoNum type="arabicPeriod"/>
            </a:pPr>
            <a:r>
              <a:rPr lang="en-US" b="1" i="0" dirty="0">
                <a:effectLst/>
                <a:latin typeface="Inter"/>
              </a:rPr>
              <a:t>Responsive Design:</a:t>
            </a:r>
            <a:r>
              <a:rPr lang="en-US" b="0" i="0" dirty="0">
                <a:effectLst/>
                <a:latin typeface="Inter"/>
              </a:rPr>
              <a:t> Make the interface responsive to different screen sizes and resolutions for a consistent experience across devices.</a:t>
            </a:r>
          </a:p>
          <a:p>
            <a:pPr algn="l">
              <a:buFont typeface="+mj-lt"/>
              <a:buAutoNum type="arabicPeriod"/>
            </a:pPr>
            <a:r>
              <a:rPr lang="en-US" b="1" i="0" dirty="0">
                <a:effectLst/>
                <a:latin typeface="Inter"/>
              </a:rPr>
              <a:t>Accessibility:</a:t>
            </a:r>
            <a:r>
              <a:rPr lang="en-US" b="0" i="0" dirty="0">
                <a:effectLst/>
                <a:latin typeface="Inter"/>
              </a:rPr>
              <a:t> Consider accessibility features such as keyboard shortcuts and screen reader compatibility to cater to users with diverse needs.</a:t>
            </a:r>
          </a:p>
        </p:txBody>
      </p:sp>
      <p:sp>
        <p:nvSpPr>
          <p:cNvPr id="11" name="TextBox 10">
            <a:extLst>
              <a:ext uri="{FF2B5EF4-FFF2-40B4-BE49-F238E27FC236}">
                <a16:creationId xmlns:a16="http://schemas.microsoft.com/office/drawing/2014/main" id="{1E0EF801-C840-84F6-F079-7D83E4A31C0D}"/>
              </a:ext>
            </a:extLst>
          </p:cNvPr>
          <p:cNvSpPr txBox="1"/>
          <p:nvPr/>
        </p:nvSpPr>
        <p:spPr>
          <a:xfrm>
            <a:off x="6096000" y="120134"/>
            <a:ext cx="6096000" cy="369332"/>
          </a:xfrm>
          <a:prstGeom prst="rect">
            <a:avLst/>
          </a:prstGeom>
          <a:noFill/>
        </p:spPr>
        <p:txBody>
          <a:bodyPr wrap="square">
            <a:spAutoFit/>
          </a:bodyPr>
          <a:lstStyle/>
          <a:p>
            <a:r>
              <a:rPr lang="en-US" b="1" i="0" dirty="0">
                <a:effectLst/>
                <a:latin typeface="Inter"/>
              </a:rPr>
              <a:t>Display Student Data in a Structured Format</a:t>
            </a:r>
            <a:endParaRPr lang="en-IN" b="1" dirty="0"/>
          </a:p>
        </p:txBody>
      </p:sp>
      <p:sp>
        <p:nvSpPr>
          <p:cNvPr id="13" name="TextBox 12">
            <a:extLst>
              <a:ext uri="{FF2B5EF4-FFF2-40B4-BE49-F238E27FC236}">
                <a16:creationId xmlns:a16="http://schemas.microsoft.com/office/drawing/2014/main" id="{5C0E3F46-A27D-9107-73C8-8FCB4F262E33}"/>
              </a:ext>
            </a:extLst>
          </p:cNvPr>
          <p:cNvSpPr txBox="1"/>
          <p:nvPr/>
        </p:nvSpPr>
        <p:spPr>
          <a:xfrm>
            <a:off x="6096000" y="489466"/>
            <a:ext cx="5899355" cy="2031325"/>
          </a:xfrm>
          <a:prstGeom prst="rect">
            <a:avLst/>
          </a:prstGeom>
          <a:noFill/>
        </p:spPr>
        <p:txBody>
          <a:bodyPr wrap="square">
            <a:spAutoFit/>
          </a:bodyPr>
          <a:lstStyle/>
          <a:p>
            <a:r>
              <a:rPr lang="en-US" b="0" i="0" dirty="0">
                <a:effectLst/>
                <a:latin typeface="Inter"/>
              </a:rPr>
              <a:t>To display student data in a structured format in your project, you can consider using a tabular layout to present the information in an organized manner. This format allows for easy viewing and comparison of student records. Additionally, you can categorize the data into columns such as student ID, name, courses, grades, etc., to provide a clear and structured presentation of the student information.</a:t>
            </a:r>
            <a:endParaRPr lang="en-IN" dirty="0"/>
          </a:p>
        </p:txBody>
      </p:sp>
    </p:spTree>
    <p:extLst>
      <p:ext uri="{BB962C8B-B14F-4D97-AF65-F5344CB8AC3E}">
        <p14:creationId xmlns:p14="http://schemas.microsoft.com/office/powerpoint/2010/main" val="93318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EF741CA6-FB77-8FD3-8FC3-947D57643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25465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759D95-8E31-256A-78D8-839FEBA2DCC4}"/>
              </a:ext>
            </a:extLst>
          </p:cNvPr>
          <p:cNvSpPr txBox="1"/>
          <p:nvPr/>
        </p:nvSpPr>
        <p:spPr>
          <a:xfrm>
            <a:off x="678425" y="3053197"/>
            <a:ext cx="10835149" cy="2308324"/>
          </a:xfrm>
          <a:prstGeom prst="rect">
            <a:avLst/>
          </a:prstGeom>
          <a:noFill/>
        </p:spPr>
        <p:txBody>
          <a:bodyPr wrap="square">
            <a:spAutoFit/>
          </a:bodyPr>
          <a:lstStyle/>
          <a:p>
            <a:pPr algn="l"/>
            <a:r>
              <a:rPr lang="en-IN" b="1" i="0" dirty="0">
                <a:effectLst/>
                <a:latin typeface="Inter"/>
              </a:rPr>
              <a:t>Table Structure:</a:t>
            </a:r>
            <a:endParaRPr lang="en-US" b="1" i="0" dirty="0">
              <a:effectLst/>
              <a:latin typeface="Inter"/>
            </a:endParaRPr>
          </a:p>
          <a:p>
            <a:pPr algn="l">
              <a:buFont typeface="Arial" panose="020B0604020202020204" pitchFamily="34" charset="0"/>
              <a:buChar char="•"/>
            </a:pPr>
            <a:r>
              <a:rPr lang="en-US" b="0" i="0" dirty="0">
                <a:effectLst/>
                <a:latin typeface="Inter"/>
              </a:rPr>
              <a:t>id (INTEGER, PRIMARY KEY)</a:t>
            </a:r>
          </a:p>
          <a:p>
            <a:pPr algn="l">
              <a:buFont typeface="Arial" panose="020B0604020202020204" pitchFamily="34" charset="0"/>
              <a:buChar char="•"/>
            </a:pPr>
            <a:r>
              <a:rPr lang="en-US" b="0" i="0" dirty="0">
                <a:effectLst/>
                <a:latin typeface="Inter"/>
              </a:rPr>
              <a:t>name (TEXT, NOT NULL)</a:t>
            </a:r>
          </a:p>
          <a:p>
            <a:pPr algn="l">
              <a:buFont typeface="Arial" panose="020B0604020202020204" pitchFamily="34" charset="0"/>
              <a:buChar char="•"/>
            </a:pPr>
            <a:r>
              <a:rPr lang="en-US" b="0" i="0" dirty="0">
                <a:effectLst/>
                <a:latin typeface="Inter"/>
              </a:rPr>
              <a:t>age (INTEGER, NOT NULL)</a:t>
            </a:r>
          </a:p>
          <a:p>
            <a:pPr algn="l">
              <a:buFont typeface="Arial" panose="020B0604020202020204" pitchFamily="34" charset="0"/>
              <a:buChar char="•"/>
            </a:pPr>
            <a:r>
              <a:rPr lang="en-US" b="0" i="0" dirty="0">
                <a:effectLst/>
                <a:latin typeface="Inter"/>
              </a:rPr>
              <a:t>grade (TEXT, NOT NULL)</a:t>
            </a:r>
          </a:p>
          <a:p>
            <a:pPr algn="l"/>
            <a:r>
              <a:rPr lang="en-US" b="0" i="0" dirty="0">
                <a:effectLst/>
                <a:latin typeface="Inter"/>
              </a:rPr>
              <a:t>You can use this table structure to store student data in the SQLite database efficiently. The "id" column serves as the primary key to uniquely identify each student record, while the "name", "age", and "grade" columns store corresponding information for each student</a:t>
            </a:r>
          </a:p>
        </p:txBody>
      </p:sp>
    </p:spTree>
    <p:extLst>
      <p:ext uri="{BB962C8B-B14F-4D97-AF65-F5344CB8AC3E}">
        <p14:creationId xmlns:p14="http://schemas.microsoft.com/office/powerpoint/2010/main" val="2132571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7F0ACF0-B48C-9FE2-414C-C1F7E2041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76568"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A6F8D7-5133-85FF-102D-C60DE1CDC024}"/>
              </a:ext>
            </a:extLst>
          </p:cNvPr>
          <p:cNvSpPr txBox="1"/>
          <p:nvPr/>
        </p:nvSpPr>
        <p:spPr>
          <a:xfrm>
            <a:off x="5476568" y="105215"/>
            <a:ext cx="6096000" cy="2031325"/>
          </a:xfrm>
          <a:prstGeom prst="rect">
            <a:avLst/>
          </a:prstGeom>
          <a:noFill/>
        </p:spPr>
        <p:txBody>
          <a:bodyPr wrap="square">
            <a:spAutoFit/>
          </a:bodyPr>
          <a:lstStyle/>
          <a:p>
            <a:pPr algn="l"/>
            <a:r>
              <a:rPr lang="en-US" b="1" i="0" dirty="0">
                <a:effectLst/>
                <a:latin typeface="Inter"/>
              </a:rPr>
              <a:t>Overview of the Application Structure:</a:t>
            </a:r>
            <a:endParaRPr lang="en-US" b="0" i="0" dirty="0">
              <a:effectLst/>
              <a:latin typeface="Inter"/>
            </a:endParaRPr>
          </a:p>
          <a:p>
            <a:pPr algn="l">
              <a:buFont typeface="Arial" panose="020B0604020202020204" pitchFamily="34" charset="0"/>
              <a:buChar char="•"/>
            </a:pPr>
            <a:r>
              <a:rPr lang="en-US" b="0" i="0" dirty="0">
                <a:effectLst/>
                <a:latin typeface="Inter"/>
              </a:rPr>
              <a:t>The application consists of a user-friendly GUI for interacting with the student database system.</a:t>
            </a:r>
          </a:p>
          <a:p>
            <a:pPr algn="l">
              <a:buFont typeface="Arial" panose="020B0604020202020204" pitchFamily="34" charset="0"/>
              <a:buChar char="•"/>
            </a:pPr>
            <a:r>
              <a:rPr lang="en-US" b="0" i="0" dirty="0">
                <a:effectLst/>
                <a:latin typeface="Inter"/>
              </a:rPr>
              <a:t>It includes functionalities for adding, viewing, updating, and deleting student records.</a:t>
            </a:r>
          </a:p>
          <a:p>
            <a:pPr algn="l">
              <a:buFont typeface="Arial" panose="020B0604020202020204" pitchFamily="34" charset="0"/>
              <a:buChar char="•"/>
            </a:pPr>
            <a:r>
              <a:rPr lang="en-US" b="0" i="0" dirty="0">
                <a:effectLst/>
                <a:latin typeface="Inter"/>
              </a:rPr>
              <a:t>The GUI interacts with the SQLite database to perform CRUD operations on student data.</a:t>
            </a:r>
          </a:p>
        </p:txBody>
      </p:sp>
      <p:sp>
        <p:nvSpPr>
          <p:cNvPr id="7" name="TextBox 6">
            <a:extLst>
              <a:ext uri="{FF2B5EF4-FFF2-40B4-BE49-F238E27FC236}">
                <a16:creationId xmlns:a16="http://schemas.microsoft.com/office/drawing/2014/main" id="{3553BF47-040A-8BCC-AEBF-13D3DF7AF8BA}"/>
              </a:ext>
            </a:extLst>
          </p:cNvPr>
          <p:cNvSpPr txBox="1"/>
          <p:nvPr/>
        </p:nvSpPr>
        <p:spPr>
          <a:xfrm>
            <a:off x="5476568" y="2136540"/>
            <a:ext cx="6096000" cy="2031325"/>
          </a:xfrm>
          <a:prstGeom prst="rect">
            <a:avLst/>
          </a:prstGeom>
          <a:noFill/>
        </p:spPr>
        <p:txBody>
          <a:bodyPr wrap="square">
            <a:spAutoFit/>
          </a:bodyPr>
          <a:lstStyle/>
          <a:p>
            <a:pPr algn="l"/>
            <a:r>
              <a:rPr lang="en-US" b="1" i="0" dirty="0">
                <a:effectLst/>
                <a:latin typeface="Inter"/>
              </a:rPr>
              <a:t>Interaction between GUI and Database:</a:t>
            </a:r>
            <a:endParaRPr lang="en-US" b="0" i="0" dirty="0">
              <a:effectLst/>
              <a:latin typeface="Inter"/>
            </a:endParaRPr>
          </a:p>
          <a:p>
            <a:pPr algn="l">
              <a:buFont typeface="Arial" panose="020B0604020202020204" pitchFamily="34" charset="0"/>
              <a:buChar char="•"/>
            </a:pPr>
            <a:r>
              <a:rPr lang="en-US" b="0" i="0" dirty="0">
                <a:effectLst/>
                <a:latin typeface="Inter"/>
              </a:rPr>
              <a:t>The GUI sends user input and requests to the backend application.</a:t>
            </a:r>
          </a:p>
          <a:p>
            <a:pPr algn="l">
              <a:buFont typeface="Arial" panose="020B0604020202020204" pitchFamily="34" charset="0"/>
              <a:buChar char="•"/>
            </a:pPr>
            <a:r>
              <a:rPr lang="en-US" b="0" i="0" dirty="0">
                <a:effectLst/>
                <a:latin typeface="Inter"/>
              </a:rPr>
              <a:t>The backend application processes these requests and interacts with the SQLite database using SQL queries.</a:t>
            </a:r>
          </a:p>
          <a:p>
            <a:pPr algn="l">
              <a:buFont typeface="Arial" panose="020B0604020202020204" pitchFamily="34" charset="0"/>
              <a:buChar char="•"/>
            </a:pPr>
            <a:r>
              <a:rPr lang="en-US" b="0" i="0" dirty="0">
                <a:effectLst/>
                <a:latin typeface="Inter"/>
              </a:rPr>
              <a:t>Data is retrieved from the database and displayed in the GUI for user interaction.</a:t>
            </a:r>
          </a:p>
        </p:txBody>
      </p:sp>
      <p:sp>
        <p:nvSpPr>
          <p:cNvPr id="9" name="TextBox 8">
            <a:extLst>
              <a:ext uri="{FF2B5EF4-FFF2-40B4-BE49-F238E27FC236}">
                <a16:creationId xmlns:a16="http://schemas.microsoft.com/office/drawing/2014/main" id="{2B2A7417-2EAE-80DF-1DE3-ADAC1537559F}"/>
              </a:ext>
            </a:extLst>
          </p:cNvPr>
          <p:cNvSpPr txBox="1"/>
          <p:nvPr/>
        </p:nvSpPr>
        <p:spPr>
          <a:xfrm>
            <a:off x="5476568" y="4167865"/>
            <a:ext cx="6096000" cy="2308324"/>
          </a:xfrm>
          <a:prstGeom prst="rect">
            <a:avLst/>
          </a:prstGeom>
          <a:noFill/>
        </p:spPr>
        <p:txBody>
          <a:bodyPr wrap="square">
            <a:spAutoFit/>
          </a:bodyPr>
          <a:lstStyle/>
          <a:p>
            <a:pPr algn="l"/>
            <a:r>
              <a:rPr lang="en-US" b="1" i="0" dirty="0">
                <a:effectLst/>
                <a:latin typeface="Inter"/>
              </a:rPr>
              <a:t>Flow of Data within the Application:</a:t>
            </a:r>
            <a:endParaRPr lang="en-US" b="0" i="0" dirty="0">
              <a:effectLst/>
              <a:latin typeface="Inter"/>
            </a:endParaRPr>
          </a:p>
          <a:p>
            <a:pPr algn="l">
              <a:buFont typeface="+mj-lt"/>
              <a:buAutoNum type="arabicPeriod"/>
            </a:pPr>
            <a:r>
              <a:rPr lang="en-US" b="0" i="0" dirty="0">
                <a:effectLst/>
                <a:latin typeface="Inter"/>
              </a:rPr>
              <a:t>User interacts with the GUI by adding, viewing, updating, or deleting student records.</a:t>
            </a:r>
          </a:p>
          <a:p>
            <a:pPr algn="l">
              <a:buFont typeface="+mj-lt"/>
              <a:buAutoNum type="arabicPeriod"/>
            </a:pPr>
            <a:r>
              <a:rPr lang="en-US" b="0" i="0" dirty="0">
                <a:effectLst/>
                <a:latin typeface="Inter"/>
              </a:rPr>
              <a:t>GUI sends requests to the backend application.</a:t>
            </a:r>
          </a:p>
          <a:p>
            <a:pPr algn="l">
              <a:buFont typeface="+mj-lt"/>
              <a:buAutoNum type="arabicPeriod"/>
            </a:pPr>
            <a:r>
              <a:rPr lang="en-US" b="0" i="0" dirty="0">
                <a:effectLst/>
                <a:latin typeface="Inter"/>
              </a:rPr>
              <a:t>The backend application processes the requests, performs database operations, and retrieves data.</a:t>
            </a:r>
          </a:p>
          <a:p>
            <a:pPr algn="l">
              <a:buFont typeface="+mj-lt"/>
              <a:buAutoNum type="arabicPeriod"/>
            </a:pPr>
            <a:r>
              <a:rPr lang="en-US" b="0" i="0" dirty="0">
                <a:effectLst/>
                <a:latin typeface="Inter"/>
              </a:rPr>
              <a:t>Data flows back to the GUI for display and interaction with the user.</a:t>
            </a:r>
          </a:p>
        </p:txBody>
      </p:sp>
    </p:spTree>
    <p:extLst>
      <p:ext uri="{BB962C8B-B14F-4D97-AF65-F5344CB8AC3E}">
        <p14:creationId xmlns:p14="http://schemas.microsoft.com/office/powerpoint/2010/main" val="2183015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73DAE9B2-5CBE-8F84-3726-36CF2236A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122" y="0"/>
            <a:ext cx="5692877"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E61D819-1A7B-5DB9-B6AC-AE567798981F}"/>
              </a:ext>
            </a:extLst>
          </p:cNvPr>
          <p:cNvSpPr txBox="1"/>
          <p:nvPr/>
        </p:nvSpPr>
        <p:spPr>
          <a:xfrm>
            <a:off x="324465" y="1121835"/>
            <a:ext cx="6096000" cy="3693319"/>
          </a:xfrm>
          <a:prstGeom prst="rect">
            <a:avLst/>
          </a:prstGeom>
          <a:noFill/>
        </p:spPr>
        <p:txBody>
          <a:bodyPr wrap="square">
            <a:spAutoFit/>
          </a:bodyPr>
          <a:lstStyle/>
          <a:p>
            <a:pPr algn="l"/>
            <a:r>
              <a:rPr lang="en-US" b="1" i="0" dirty="0">
                <a:effectLst/>
                <a:latin typeface="Inter"/>
              </a:rPr>
              <a:t>User Interface Components:</a:t>
            </a:r>
            <a:endParaRPr lang="en-US" b="0" i="0" dirty="0">
              <a:effectLst/>
              <a:latin typeface="Inter"/>
            </a:endParaRPr>
          </a:p>
          <a:p>
            <a:pPr algn="l">
              <a:buFont typeface="Arial" panose="020B0604020202020204" pitchFamily="34" charset="0"/>
              <a:buChar char="•"/>
            </a:pPr>
            <a:r>
              <a:rPr lang="en-US" b="0" i="0" dirty="0">
                <a:effectLst/>
                <a:latin typeface="Inter"/>
              </a:rPr>
              <a:t>Input Fields:</a:t>
            </a:r>
          </a:p>
          <a:p>
            <a:pPr marL="742950" lvl="1" indent="-285750" algn="l">
              <a:buFont typeface="Arial" panose="020B0604020202020204" pitchFamily="34" charset="0"/>
              <a:buChar char="•"/>
            </a:pPr>
            <a:r>
              <a:rPr lang="en-US" b="0" i="0" dirty="0">
                <a:effectLst/>
                <a:latin typeface="Inter"/>
              </a:rPr>
              <a:t>ID (for entering student ID)</a:t>
            </a:r>
          </a:p>
          <a:p>
            <a:pPr marL="742950" lvl="1" indent="-285750" algn="l">
              <a:buFont typeface="Arial" panose="020B0604020202020204" pitchFamily="34" charset="0"/>
              <a:buChar char="•"/>
            </a:pPr>
            <a:r>
              <a:rPr lang="en-US" b="0" i="0" dirty="0">
                <a:effectLst/>
                <a:latin typeface="Inter"/>
              </a:rPr>
              <a:t>Name (for entering student name)</a:t>
            </a:r>
          </a:p>
          <a:p>
            <a:pPr algn="l"/>
            <a:endParaRPr lang="en-US" b="0" i="0" dirty="0">
              <a:effectLst/>
              <a:latin typeface="Inter"/>
            </a:endParaRPr>
          </a:p>
          <a:p>
            <a:pPr>
              <a:buFont typeface="Arial" panose="020B0604020202020204" pitchFamily="34" charset="0"/>
              <a:buChar char="•"/>
            </a:pPr>
            <a:r>
              <a:rPr lang="en-US" b="0" i="0" dirty="0">
                <a:effectLst/>
                <a:latin typeface="Inter"/>
              </a:rPr>
              <a:t>Buttons:</a:t>
            </a:r>
          </a:p>
          <a:p>
            <a:pPr marL="742950" lvl="1" indent="-285750" algn="l">
              <a:buFont typeface="Arial" panose="020B0604020202020204" pitchFamily="34" charset="0"/>
              <a:buChar char="•"/>
            </a:pPr>
            <a:r>
              <a:rPr lang="en-US" b="0" i="0" dirty="0">
                <a:effectLst/>
                <a:latin typeface="Inter"/>
              </a:rPr>
              <a:t>Add (to add a new student record)</a:t>
            </a:r>
          </a:p>
          <a:p>
            <a:pPr marL="742950" lvl="1" indent="-285750" algn="l">
              <a:buFont typeface="Arial" panose="020B0604020202020204" pitchFamily="34" charset="0"/>
              <a:buChar char="•"/>
            </a:pPr>
            <a:r>
              <a:rPr lang="en-US" b="0" i="0" dirty="0">
                <a:effectLst/>
                <a:latin typeface="Inter"/>
              </a:rPr>
              <a:t>View (to view student records)</a:t>
            </a:r>
          </a:p>
          <a:p>
            <a:pPr marL="742950" lvl="1" indent="-285750" algn="l">
              <a:buFont typeface="Arial" panose="020B0604020202020204" pitchFamily="34" charset="0"/>
              <a:buChar char="•"/>
            </a:pPr>
            <a:r>
              <a:rPr lang="en-US" b="0" i="0" dirty="0">
                <a:effectLst/>
                <a:latin typeface="Inter"/>
              </a:rPr>
              <a:t>Update (to update existing student records)</a:t>
            </a:r>
          </a:p>
          <a:p>
            <a:pPr marL="742950" lvl="1" indent="-285750" algn="l">
              <a:buFont typeface="Arial" panose="020B0604020202020204" pitchFamily="34" charset="0"/>
              <a:buChar char="•"/>
            </a:pPr>
            <a:r>
              <a:rPr lang="en-US" b="0" i="0" dirty="0">
                <a:effectLst/>
                <a:latin typeface="Inter"/>
              </a:rPr>
              <a:t>Delete (to delete student records)</a:t>
            </a:r>
          </a:p>
          <a:p>
            <a:pPr algn="l">
              <a:buFont typeface="Arial" panose="020B0604020202020204" pitchFamily="34" charset="0"/>
              <a:buChar char="•"/>
            </a:pPr>
            <a:r>
              <a:rPr lang="en-US" b="0" i="0" dirty="0">
                <a:effectLst/>
                <a:latin typeface="Inter"/>
              </a:rPr>
              <a:t>Text Area:</a:t>
            </a:r>
          </a:p>
          <a:p>
            <a:pPr marL="742950" lvl="1" indent="-285750" algn="l">
              <a:buFont typeface="Arial" panose="020B0604020202020204" pitchFamily="34" charset="0"/>
              <a:buChar char="•"/>
            </a:pPr>
            <a:r>
              <a:rPr lang="en-US" b="0" i="0" dirty="0">
                <a:effectLst/>
                <a:latin typeface="Inter"/>
              </a:rPr>
              <a:t>Display area to show student records in a tabular format</a:t>
            </a:r>
          </a:p>
        </p:txBody>
      </p:sp>
    </p:spTree>
    <p:extLst>
      <p:ext uri="{BB962C8B-B14F-4D97-AF65-F5344CB8AC3E}">
        <p14:creationId xmlns:p14="http://schemas.microsoft.com/office/powerpoint/2010/main" val="4071066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1847</Words>
  <Application>Microsoft Office PowerPoint</Application>
  <PresentationFormat>Widescreen</PresentationFormat>
  <Paragraphs>128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venkateshwarlu kommineni</dc:creator>
  <cp:lastModifiedBy>venkateshwarlu kommineni</cp:lastModifiedBy>
  <cp:revision>1</cp:revision>
  <dcterms:created xsi:type="dcterms:W3CDTF">2024-11-12T17:23:15Z</dcterms:created>
  <dcterms:modified xsi:type="dcterms:W3CDTF">2024-11-12T20:13:42Z</dcterms:modified>
</cp:coreProperties>
</file>