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9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8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3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9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0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6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4A18-7C53-434B-939A-043E4FD43899}" type="datetimeFigureOut">
              <a:rPr lang="zh-CN" altLang="en-US" smtClean="0"/>
              <a:pPr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E59C-4724-493C-89D4-782BD04565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4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331028" y="793102"/>
            <a:ext cx="1754155" cy="419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宝贝爱数数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620277" y="1875454"/>
            <a:ext cx="1110343" cy="7744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一起来数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029200" y="1940768"/>
            <a:ext cx="1110343" cy="7744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就点</a:t>
            </a:r>
          </a:p>
        </p:txBody>
      </p:sp>
      <p:sp>
        <p:nvSpPr>
          <p:cNvPr id="30" name="椭圆 29"/>
          <p:cNvSpPr/>
          <p:nvPr/>
        </p:nvSpPr>
        <p:spPr>
          <a:xfrm>
            <a:off x="3620277" y="2827174"/>
            <a:ext cx="1110343" cy="7744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车上有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几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人</a:t>
            </a:r>
          </a:p>
        </p:txBody>
      </p:sp>
      <p:sp>
        <p:nvSpPr>
          <p:cNvPr id="31" name="椭圆 30"/>
          <p:cNvSpPr/>
          <p:nvPr/>
        </p:nvSpPr>
        <p:spPr>
          <a:xfrm>
            <a:off x="5038531" y="2864496"/>
            <a:ext cx="1110343" cy="7744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加加加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7170" name="Picture 2" descr="http://img3.3lian.com/2013/9/8/d/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2365" y="4029208"/>
            <a:ext cx="1391879" cy="1391879"/>
          </a:xfrm>
          <a:prstGeom prst="rect">
            <a:avLst/>
          </a:prstGeom>
          <a:noFill/>
        </p:spPr>
      </p:pic>
      <p:pic>
        <p:nvPicPr>
          <p:cNvPr id="7172" name="Picture 4" descr="http://www.jianbihua.cc/uploads/allimg/140721/15-140H10936456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6522" y="4043268"/>
            <a:ext cx="1413456" cy="1413456"/>
          </a:xfrm>
          <a:prstGeom prst="rect">
            <a:avLst/>
          </a:prstGeom>
          <a:noFill/>
        </p:spPr>
      </p:pic>
      <p:sp>
        <p:nvSpPr>
          <p:cNvPr id="39" name="文本框 2"/>
          <p:cNvSpPr txBox="1"/>
          <p:nvPr/>
        </p:nvSpPr>
        <p:spPr>
          <a:xfrm>
            <a:off x="7090913" y="1102577"/>
            <a:ext cx="4658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单机玩法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界面：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、把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个游戏摆出来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、进来可以选养成对象，兔子还是机器人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、选定以后，得分自动可以让兔子或者机器人升级（变成金光闪闪的兔子或者机器人之类的</a:t>
            </a:r>
            <a:r>
              <a:rPr lang="zh-CN" altLang="en-US" dirty="0" smtClean="0"/>
              <a:t>），经验条攒满以后就可以变身新兔子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0" name="圆角矩形 39"/>
          <p:cNvSpPr/>
          <p:nvPr/>
        </p:nvSpPr>
        <p:spPr>
          <a:xfrm>
            <a:off x="3321698" y="5187820"/>
            <a:ext cx="1371600" cy="2146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距离下一级还差</a:t>
            </a:r>
            <a:r>
              <a:rPr lang="en-US" altLang="zh-CN" sz="1000" dirty="0" smtClean="0"/>
              <a:t>20</a:t>
            </a:r>
            <a:r>
              <a:rPr lang="zh-CN" altLang="en-US" sz="1000" dirty="0" smtClean="0"/>
              <a:t>分</a:t>
            </a:r>
            <a:endParaRPr lang="zh-CN" altLang="en-US" sz="1000" dirty="0"/>
          </a:p>
        </p:txBody>
      </p:sp>
      <p:sp>
        <p:nvSpPr>
          <p:cNvPr id="41" name="圆角矩形 40"/>
          <p:cNvSpPr/>
          <p:nvPr/>
        </p:nvSpPr>
        <p:spPr>
          <a:xfrm>
            <a:off x="5075854" y="5187820"/>
            <a:ext cx="1371600" cy="2146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距离下一级还差</a:t>
            </a:r>
            <a:r>
              <a:rPr lang="en-US" altLang="zh-CN" sz="1000" dirty="0" smtClean="0"/>
              <a:t>20</a:t>
            </a:r>
            <a:r>
              <a:rPr lang="zh-CN" altLang="en-US" sz="1000" dirty="0" smtClean="0"/>
              <a:t>分</a:t>
            </a:r>
            <a:endParaRPr lang="zh-CN" altLang="en-US" sz="1000" dirty="0"/>
          </a:p>
        </p:txBody>
      </p:sp>
      <p:pic>
        <p:nvPicPr>
          <p:cNvPr id="13" name="Picture 2" descr="http://img3.3lian.com/2013/9/8/d/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635" y="4010545"/>
            <a:ext cx="1391879" cy="1391879"/>
          </a:xfrm>
          <a:prstGeom prst="rect">
            <a:avLst/>
          </a:prstGeom>
          <a:noFill/>
        </p:spPr>
      </p:pic>
      <p:sp>
        <p:nvSpPr>
          <p:cNvPr id="14" name="圆角矩形 13"/>
          <p:cNvSpPr/>
          <p:nvPr/>
        </p:nvSpPr>
        <p:spPr>
          <a:xfrm>
            <a:off x="7625968" y="5169157"/>
            <a:ext cx="1371600" cy="2146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快帮我变身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51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026" y="733245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加加加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1066" y="779889"/>
            <a:ext cx="87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/>
                </a:solidFill>
              </a:rPr>
              <a:t>玩法说明</a:t>
            </a:r>
            <a:endParaRPr lang="zh-CN" altLang="en-US" sz="1200" u="sng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90913" y="1102577"/>
            <a:ext cx="4658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、随机出现</a:t>
            </a:r>
            <a:r>
              <a:rPr lang="en-US" altLang="zh-CN" dirty="0" smtClean="0"/>
              <a:t>-20 ~20</a:t>
            </a:r>
            <a:r>
              <a:rPr lang="zh-CN" altLang="en-US" dirty="0" smtClean="0"/>
              <a:t>的整数，负数蓝色正数白色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个数加起来要等于所需要的数。</a:t>
            </a:r>
            <a:r>
              <a:rPr lang="en-US" altLang="zh-CN" dirty="0" smtClean="0"/>
              <a:t>A+B=xx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A+B+C=xx</a:t>
            </a:r>
            <a:r>
              <a:rPr lang="zh-CN" altLang="en-US" dirty="0" smtClean="0"/>
              <a:t>。时间限制通过在题目上扫时间光来做提示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、在时间限制内加起来的对，就可以得到</a:t>
            </a:r>
            <a:r>
              <a:rPr lang="en-US" altLang="zh-CN" dirty="0" smtClean="0"/>
              <a:t>xx</a:t>
            </a:r>
            <a:r>
              <a:rPr lang="zh-CN" altLang="en-US" dirty="0" smtClean="0"/>
              <a:t>的分数，否则</a:t>
            </a:r>
            <a:r>
              <a:rPr lang="en-US" altLang="zh-CN" dirty="0" smtClean="0"/>
              <a:t>game over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、加对了的数消失，出现新的数，题目随着更新。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、随着游戏进程，刚开始只有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，后来有</a:t>
            </a:r>
            <a:r>
              <a:rPr lang="en-US" altLang="zh-CN" dirty="0" err="1" smtClean="0"/>
              <a:t>a+b+c</a:t>
            </a:r>
            <a:endParaRPr lang="en-US" altLang="zh-CN" dirty="0" smtClean="0"/>
          </a:p>
          <a:p>
            <a:r>
              <a:rPr lang="zh-CN" altLang="en-US" dirty="0" smtClean="0"/>
              <a:t>（算法上，得保障加法有解。对建建来说应该很</a:t>
            </a:r>
            <a:r>
              <a:rPr lang="en-US" altLang="zh-CN" dirty="0" smtClean="0"/>
              <a:t>easy</a:t>
            </a:r>
            <a:r>
              <a:rPr lang="zh-CN" altLang="en-US" dirty="0" smtClean="0"/>
              <a:t>。。。）</a:t>
            </a:r>
            <a:endParaRPr lang="en-US" altLang="zh-CN" dirty="0" smtClean="0"/>
          </a:p>
        </p:txBody>
      </p:sp>
      <p:sp>
        <p:nvSpPr>
          <p:cNvPr id="20484" name="AutoShape 4" descr="http://img0.imgtn.bdimg.com/it/u=3489509532,347177083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6" name="AutoShape 6" descr="http://img0.imgtn.bdimg.com/it/u=3489509532,347177083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8" name="AutoShape 8" descr="http://img0.imgtn.bdimg.com/it/u=3489509532,347177083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36301" y="1968778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99991" y="2146060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F0"/>
                </a:solidFill>
              </a:rPr>
              <a:t>-15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607698" y="1847481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589037" y="2659244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99992" y="2911170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68351" y="2631251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526972" y="3293725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553339" y="3760256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592285" y="4245448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954555" y="4581350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673012" y="3517660"/>
            <a:ext cx="718458" cy="476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91663" y="1082551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a+b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=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18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7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183146" y="1344326"/>
            <a:ext cx="3240000" cy="32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026" y="733245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一起来</a:t>
            </a:r>
            <a:r>
              <a:rPr lang="en-US" altLang="zh-CN" b="1" dirty="0" smtClean="0">
                <a:solidFill>
                  <a:schemeClr val="bg1"/>
                </a:solidFill>
              </a:rPr>
              <a:t>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15263" y="1870329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傻喵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589251" y="1352743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阿花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41872" y="3642773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超人</a:t>
            </a:r>
          </a:p>
        </p:txBody>
      </p:sp>
      <p:sp>
        <p:nvSpPr>
          <p:cNvPr id="11" name="椭圆 10"/>
          <p:cNvSpPr/>
          <p:nvPr/>
        </p:nvSpPr>
        <p:spPr>
          <a:xfrm>
            <a:off x="4597877" y="4058114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桑桑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627406" y="3668076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呆基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175298" y="2751826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汪汪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06265" y="3294318"/>
            <a:ext cx="607383" cy="3284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71066" y="779889"/>
            <a:ext cx="87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/>
                </a:solidFill>
              </a:rPr>
              <a:t>玩法说明</a:t>
            </a:r>
            <a:endParaRPr lang="zh-CN" altLang="en-US" sz="1200" u="sng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25350" y="2701220"/>
            <a:ext cx="914401" cy="43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20" name="椭圆 19"/>
          <p:cNvSpPr/>
          <p:nvPr/>
        </p:nvSpPr>
        <p:spPr>
          <a:xfrm>
            <a:off x="5541872" y="1855824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建建</a:t>
            </a:r>
          </a:p>
        </p:txBody>
      </p:sp>
      <p:sp>
        <p:nvSpPr>
          <p:cNvPr id="21" name="椭圆 20"/>
          <p:cNvSpPr/>
          <p:nvPr/>
        </p:nvSpPr>
        <p:spPr>
          <a:xfrm>
            <a:off x="5896934" y="2709736"/>
            <a:ext cx="526212" cy="526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自己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908985" y="3289038"/>
            <a:ext cx="597877" cy="3284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90913" y="1102577"/>
            <a:ext cx="4658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单机玩法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界面：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、阿花、建建等是随机生成的机器人姓名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、自己的位置，随机生成一个位置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、游戏过程中，每个人的位置会随机变化（动画效果见第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页和第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页）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、未轮到自己时，“过”置灰。轮到自己时，“过”可点击（随着游戏进程，过的可点击时间逐渐缩短）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2" name="椭圆 21"/>
          <p:cNvSpPr/>
          <p:nvPr/>
        </p:nvSpPr>
        <p:spPr>
          <a:xfrm>
            <a:off x="4951561" y="1478628"/>
            <a:ext cx="224287" cy="251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280030" y="2594238"/>
            <a:ext cx="224287" cy="251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5043906" y="2575335"/>
            <a:ext cx="224287" cy="251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347769" y="3171945"/>
            <a:ext cx="224287" cy="251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183146" y="1344326"/>
            <a:ext cx="3240000" cy="32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026" y="733245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一起来</a:t>
            </a:r>
            <a:r>
              <a:rPr lang="en-US" altLang="zh-CN" b="1" dirty="0" smtClean="0">
                <a:solidFill>
                  <a:schemeClr val="bg1"/>
                </a:solidFill>
              </a:rPr>
              <a:t>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15263" y="1870329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傻喵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589251" y="1352743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阿花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41872" y="3642773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超人</a:t>
            </a:r>
          </a:p>
        </p:txBody>
      </p:sp>
      <p:sp>
        <p:nvSpPr>
          <p:cNvPr id="11" name="椭圆 10"/>
          <p:cNvSpPr/>
          <p:nvPr/>
        </p:nvSpPr>
        <p:spPr>
          <a:xfrm>
            <a:off x="4597877" y="4058114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桑桑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627406" y="3668076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呆基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175298" y="2751826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汪汪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980910" y="3229003"/>
            <a:ext cx="607383" cy="3284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71066" y="779889"/>
            <a:ext cx="87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/>
                </a:solidFill>
              </a:rPr>
              <a:t>玩法说明</a:t>
            </a:r>
            <a:endParaRPr lang="zh-CN" altLang="en-US" sz="1200" u="sng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25350" y="2701220"/>
            <a:ext cx="914401" cy="43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419276" y="2701220"/>
            <a:ext cx="914401" cy="43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413202" y="2701219"/>
            <a:ext cx="914401" cy="43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541872" y="1855824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建建</a:t>
            </a:r>
          </a:p>
        </p:txBody>
      </p:sp>
      <p:sp>
        <p:nvSpPr>
          <p:cNvPr id="21" name="椭圆 20"/>
          <p:cNvSpPr/>
          <p:nvPr/>
        </p:nvSpPr>
        <p:spPr>
          <a:xfrm>
            <a:off x="5896934" y="2709736"/>
            <a:ext cx="526212" cy="526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自己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983631" y="3233055"/>
            <a:ext cx="597877" cy="3284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421821" y="2691985"/>
            <a:ext cx="914401" cy="43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90913" y="1102577"/>
            <a:ext cx="4658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单机玩法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界面：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、从顶部（阿花）的位置开始依次顺时针报数，报数从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、轮到自己时</a:t>
            </a:r>
            <a:endParaRPr lang="en-US" altLang="zh-CN" dirty="0" smtClean="0"/>
          </a:p>
          <a:p>
            <a:r>
              <a:rPr lang="en-US" altLang="zh-CN" dirty="0" smtClean="0"/>
              <a:t>2.1 </a:t>
            </a:r>
            <a:r>
              <a:rPr lang="zh-CN" altLang="en-US" dirty="0" smtClean="0"/>
              <a:t>如果数字是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的倍数（如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）或含有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），玩家点“过”，则报数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，轮到下一个机器人；如玩家在时间限制内未点“过”，则</a:t>
            </a:r>
            <a:r>
              <a:rPr lang="en-US" altLang="zh-CN" dirty="0" smtClean="0"/>
              <a:t>game over</a:t>
            </a:r>
            <a:r>
              <a:rPr lang="zh-CN" altLang="en-US" dirty="0"/>
              <a:t>，</a:t>
            </a:r>
            <a:r>
              <a:rPr lang="zh-CN" altLang="en-US" dirty="0" smtClean="0"/>
              <a:t>本局计分</a:t>
            </a:r>
            <a:r>
              <a:rPr lang="en-US" altLang="zh-CN" dirty="0" smtClean="0"/>
              <a:t>=</a:t>
            </a:r>
            <a:r>
              <a:rPr lang="zh-CN" altLang="en-US" dirty="0" smtClean="0"/>
              <a:t>报数值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如果数字不是</a:t>
            </a:r>
            <a:r>
              <a:rPr lang="en-US" altLang="zh-CN" dirty="0" smtClean="0"/>
              <a:t>7 </a:t>
            </a:r>
            <a:r>
              <a:rPr lang="zh-CN" altLang="en-US" dirty="0" smtClean="0"/>
              <a:t>的倍数或含有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，玩家未点过，</a:t>
            </a:r>
            <a:r>
              <a:rPr lang="zh-CN" altLang="en-US" dirty="0"/>
              <a:t>则报数</a:t>
            </a:r>
            <a:r>
              <a:rPr lang="en-US" altLang="zh-CN" dirty="0"/>
              <a:t>+1</a:t>
            </a:r>
            <a:r>
              <a:rPr lang="zh-CN" altLang="en-US" dirty="0"/>
              <a:t>，轮到下一个</a:t>
            </a:r>
            <a:r>
              <a:rPr lang="zh-CN" altLang="en-US" dirty="0" smtClean="0"/>
              <a:t>机器人；玩家点过，则</a:t>
            </a:r>
            <a:r>
              <a:rPr lang="en-US" altLang="zh-CN" dirty="0" smtClean="0"/>
              <a:t>game over</a:t>
            </a:r>
            <a:r>
              <a:rPr lang="zh-CN" altLang="en-US" dirty="0" smtClean="0"/>
              <a:t>，</a:t>
            </a:r>
            <a:r>
              <a:rPr lang="zh-CN" altLang="en-US" dirty="0"/>
              <a:t>本局计分</a:t>
            </a:r>
            <a:r>
              <a:rPr lang="en-US" altLang="zh-CN" dirty="0"/>
              <a:t>=</a:t>
            </a:r>
            <a:r>
              <a:rPr lang="zh-CN" altLang="en-US" dirty="0"/>
              <a:t>报数值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543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5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" grpId="0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183146" y="1344326"/>
            <a:ext cx="3240000" cy="32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026" y="733245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一起来</a:t>
            </a:r>
            <a:r>
              <a:rPr lang="en-US" altLang="zh-CN" b="1" dirty="0" smtClean="0">
                <a:solidFill>
                  <a:schemeClr val="bg1"/>
                </a:solidFill>
              </a:rPr>
              <a:t>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15263" y="1870329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傻喵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589251" y="1352743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阿花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41872" y="3642773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超人</a:t>
            </a:r>
          </a:p>
        </p:txBody>
      </p:sp>
      <p:sp>
        <p:nvSpPr>
          <p:cNvPr id="11" name="椭圆 10"/>
          <p:cNvSpPr/>
          <p:nvPr/>
        </p:nvSpPr>
        <p:spPr>
          <a:xfrm>
            <a:off x="4597877" y="4058114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桑桑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627406" y="3668076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呆基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175298" y="2751826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汪汪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896934" y="4899183"/>
            <a:ext cx="607383" cy="3284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71066" y="779889"/>
            <a:ext cx="87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/>
                </a:solidFill>
              </a:rPr>
              <a:t>玩法说明</a:t>
            </a:r>
            <a:endParaRPr lang="zh-CN" altLang="en-US" sz="1200" u="sng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25350" y="2701220"/>
            <a:ext cx="914401" cy="43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541872" y="1855824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建建</a:t>
            </a:r>
          </a:p>
        </p:txBody>
      </p:sp>
      <p:sp>
        <p:nvSpPr>
          <p:cNvPr id="21" name="椭圆 20"/>
          <p:cNvSpPr/>
          <p:nvPr/>
        </p:nvSpPr>
        <p:spPr>
          <a:xfrm>
            <a:off x="5896934" y="2709736"/>
            <a:ext cx="526212" cy="526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自己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908985" y="4903234"/>
            <a:ext cx="597877" cy="3284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90913" y="1102577"/>
            <a:ext cx="4658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单机玩法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、在某次报数之后，如未</a:t>
            </a:r>
            <a:r>
              <a:rPr lang="en-US" altLang="zh-CN" dirty="0" smtClean="0"/>
              <a:t>game over</a:t>
            </a:r>
            <a:r>
              <a:rPr lang="zh-CN" altLang="en-US" dirty="0" smtClean="0"/>
              <a:t>，有一定几率随机更换全体的位置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、先聚拢（见动画播放）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5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182 0.15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06276 0.08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4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07826 -0.008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-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7057 -0.118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-5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00104 -0.1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6732 -0.116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58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10235 -0.013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6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08099 0.115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183146" y="1344326"/>
            <a:ext cx="3240000" cy="32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026" y="733245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一起来</a:t>
            </a:r>
            <a:r>
              <a:rPr lang="en-US" altLang="zh-CN" b="1" dirty="0" smtClean="0">
                <a:solidFill>
                  <a:schemeClr val="bg1"/>
                </a:solidFill>
              </a:rPr>
              <a:t>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76934" y="2167508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傻喵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72971" y="2160008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阿花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610819" y="3054790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超人</a:t>
            </a:r>
          </a:p>
        </p:txBody>
      </p:sp>
      <p:sp>
        <p:nvSpPr>
          <p:cNvPr id="11" name="椭圆 10"/>
          <p:cNvSpPr/>
          <p:nvPr/>
        </p:nvSpPr>
        <p:spPr>
          <a:xfrm>
            <a:off x="4219874" y="2973563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桑桑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981869" y="2716221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呆基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975997" y="2358242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汪汪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896934" y="4899183"/>
            <a:ext cx="607383" cy="3284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71066" y="779889"/>
            <a:ext cx="87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/>
                </a:solidFill>
              </a:rPr>
              <a:t>玩法说明</a:t>
            </a:r>
            <a:endParaRPr lang="zh-CN" altLang="en-US" sz="1200" u="sng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25350" y="2701220"/>
            <a:ext cx="914401" cy="43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076645" y="2446630"/>
            <a:ext cx="526212" cy="52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建建</a:t>
            </a:r>
          </a:p>
        </p:txBody>
      </p:sp>
      <p:sp>
        <p:nvSpPr>
          <p:cNvPr id="21" name="椭圆 20"/>
          <p:cNvSpPr/>
          <p:nvPr/>
        </p:nvSpPr>
        <p:spPr>
          <a:xfrm>
            <a:off x="4943714" y="2841794"/>
            <a:ext cx="526212" cy="526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自己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908985" y="4903234"/>
            <a:ext cx="597877" cy="3284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90913" y="1102577"/>
            <a:ext cx="4658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单机玩法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、聚拢后分散到各个位置（见动画效果）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027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01692 -0.11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59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0.1 0.07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3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04622 0.234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11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1341 0.111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55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07357 0.089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44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7735 -0.087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-4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2201 -0.095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47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12513 -0.129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183146" y="1344326"/>
            <a:ext cx="3240000" cy="32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026" y="733245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一起来</a:t>
            </a:r>
            <a:r>
              <a:rPr lang="en-US" altLang="zh-CN" b="1" dirty="0" smtClean="0">
                <a:solidFill>
                  <a:schemeClr val="bg1"/>
                </a:solidFill>
              </a:rPr>
              <a:t>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1066" y="779889"/>
            <a:ext cx="87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/>
                </a:solidFill>
              </a:rPr>
              <a:t>玩法说明</a:t>
            </a:r>
            <a:endParaRPr lang="zh-CN" altLang="en-US" sz="1200" u="sng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90913" y="1102577"/>
            <a:ext cx="4658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单机玩法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game over</a:t>
            </a:r>
            <a:r>
              <a:rPr lang="zh-CN" altLang="en-US" dirty="0" smtClean="0"/>
              <a:t>之后，显示本局得分。如本局刷新了历史最高分，则显示“最高分”的标签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、按钮再来一次，则进入第一页的启动样式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3972350" y="2200983"/>
            <a:ext cx="1742763" cy="477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041475" y="3451654"/>
            <a:ext cx="1444925" cy="395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再来一次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 rot="19468342">
            <a:off x="3754910" y="2052402"/>
            <a:ext cx="708994" cy="3465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最高分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73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026" y="733245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一起来</a:t>
            </a:r>
            <a:r>
              <a:rPr lang="en-US" altLang="zh-CN" b="1" dirty="0" smtClean="0">
                <a:solidFill>
                  <a:schemeClr val="bg1"/>
                </a:solidFill>
              </a:rPr>
              <a:t>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1066" y="779889"/>
            <a:ext cx="87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/>
                </a:solidFill>
              </a:rPr>
              <a:t>玩法说明</a:t>
            </a:r>
            <a:endParaRPr lang="zh-CN" altLang="en-US" sz="1200" u="sng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90913" y="1102577"/>
            <a:ext cx="4658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单机玩法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、玩法说明：简单的文字白板即可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517557" y="1655805"/>
            <a:ext cx="2421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轮到自己时，如果数字到</a:t>
            </a:r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的倍数（如</a:t>
            </a:r>
            <a:r>
              <a:rPr lang="en-US" altLang="zh-CN" dirty="0" smtClean="0">
                <a:solidFill>
                  <a:schemeClr val="bg1"/>
                </a:solidFill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</a:rPr>
              <a:t>）或含有</a:t>
            </a:r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（如</a:t>
            </a:r>
            <a:r>
              <a:rPr lang="en-US" altLang="zh-CN" dirty="0" smtClean="0">
                <a:solidFill>
                  <a:schemeClr val="bg1"/>
                </a:solidFill>
              </a:rPr>
              <a:t>27</a:t>
            </a:r>
            <a:r>
              <a:rPr lang="zh-CN" altLang="en-US" dirty="0" smtClean="0">
                <a:solidFill>
                  <a:schemeClr val="bg1"/>
                </a:solidFill>
              </a:rPr>
              <a:t>），则应该点过，否则不应该点过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026" y="733245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见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就点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1066" y="779889"/>
            <a:ext cx="87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/>
                </a:solidFill>
              </a:rPr>
              <a:t>玩法说明</a:t>
            </a:r>
            <a:endParaRPr lang="zh-CN" altLang="en-US" sz="1200" u="sng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90913" y="1102577"/>
            <a:ext cx="4658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、每个洞都会有老鼠随机冒出来，头上顶个数字，随着游戏进程老鼠同时冒出来的越来越多，老鼠进出的时间越来越快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、数字范围</a:t>
            </a:r>
            <a:r>
              <a:rPr lang="en-US" altLang="zh-CN" dirty="0" smtClean="0"/>
              <a:t>1-500</a:t>
            </a:r>
            <a:r>
              <a:rPr lang="zh-CN" altLang="en-US" dirty="0" smtClean="0"/>
              <a:t>，随着游戏进程，数字范围从</a:t>
            </a:r>
            <a:r>
              <a:rPr lang="en-US" altLang="zh-CN" dirty="0" smtClean="0"/>
              <a:t>1-50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逐渐扩大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、凡是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的倍数或含有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的数字，打对了得分，打错了扣心。随着时间进程，打对的得分从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分逐渐增加到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分。</a:t>
            </a:r>
            <a:endParaRPr lang="en-US" altLang="zh-CN" dirty="0"/>
          </a:p>
        </p:txBody>
      </p:sp>
      <p:sp>
        <p:nvSpPr>
          <p:cNvPr id="7" name="椭圆 6"/>
          <p:cNvSpPr/>
          <p:nvPr/>
        </p:nvSpPr>
        <p:spPr>
          <a:xfrm>
            <a:off x="3265714" y="2155389"/>
            <a:ext cx="970384" cy="643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85388" y="2155389"/>
            <a:ext cx="970384" cy="643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33054" y="2174051"/>
            <a:ext cx="970384" cy="643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03036" y="3060459"/>
            <a:ext cx="970384" cy="643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70376" y="3079121"/>
            <a:ext cx="970384" cy="643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22710" y="3060459"/>
            <a:ext cx="970384" cy="643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12367" y="3937536"/>
            <a:ext cx="970384" cy="643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8007" y="1987343"/>
            <a:ext cx="678801" cy="63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5330" y="1978013"/>
            <a:ext cx="678801" cy="63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椭圆 31"/>
          <p:cNvSpPr/>
          <p:nvPr/>
        </p:nvSpPr>
        <p:spPr>
          <a:xfrm>
            <a:off x="5626359" y="3965529"/>
            <a:ext cx="970384" cy="643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478693" y="3946867"/>
            <a:ext cx="970384" cy="643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4" descr="http://img.xiaba.cvimage.cn/507cd872e949a4370b0025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5347" y="1300389"/>
            <a:ext cx="404261" cy="290014"/>
          </a:xfrm>
          <a:prstGeom prst="rect">
            <a:avLst/>
          </a:prstGeom>
          <a:noFill/>
        </p:spPr>
      </p:pic>
      <p:pic>
        <p:nvPicPr>
          <p:cNvPr id="36" name="Picture 4" descr="http://img.xiaba.cvimage.cn/507cd872e949a4370b0025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7903" y="1300389"/>
            <a:ext cx="404261" cy="290014"/>
          </a:xfrm>
          <a:prstGeom prst="rect">
            <a:avLst/>
          </a:prstGeom>
          <a:noFill/>
        </p:spPr>
      </p:pic>
      <p:pic>
        <p:nvPicPr>
          <p:cNvPr id="37" name="Picture 4" descr="http://img.xiaba.cvimage.cn/507cd872e949a4370b0025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9790" y="1300390"/>
            <a:ext cx="404261" cy="290014"/>
          </a:xfrm>
          <a:prstGeom prst="rect">
            <a:avLst/>
          </a:prstGeom>
          <a:noFill/>
        </p:spPr>
      </p:pic>
      <p:pic>
        <p:nvPicPr>
          <p:cNvPr id="1030" name="Picture 6" descr="http://img2.gamfe.com/userfiles/9315/photo/show_20100107231601737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111008">
            <a:off x="4757020" y="1659456"/>
            <a:ext cx="509900" cy="676344"/>
          </a:xfrm>
          <a:prstGeom prst="rect">
            <a:avLst/>
          </a:prstGeom>
          <a:noFill/>
        </p:spPr>
      </p:pic>
      <p:sp>
        <p:nvSpPr>
          <p:cNvPr id="39" name="椭圆 38"/>
          <p:cNvSpPr/>
          <p:nvPr/>
        </p:nvSpPr>
        <p:spPr>
          <a:xfrm>
            <a:off x="3498979" y="1782146"/>
            <a:ext cx="475861" cy="34523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25</a:t>
            </a:r>
            <a:endParaRPr lang="zh-CN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75853" y="1268963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得分：</a:t>
            </a:r>
            <a:r>
              <a:rPr lang="en-US" altLang="zh-CN" b="1" dirty="0" smtClean="0">
                <a:solidFill>
                  <a:schemeClr val="bg1"/>
                </a:solidFill>
              </a:rPr>
              <a:t>33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125" y="483079"/>
            <a:ext cx="3597215" cy="5063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026" y="733245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还剩多少人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1066" y="779889"/>
            <a:ext cx="87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/>
                </a:solidFill>
              </a:rPr>
              <a:t>玩法说明</a:t>
            </a:r>
            <a:endParaRPr lang="zh-CN" altLang="en-US" sz="1200" u="sng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90913" y="1102577"/>
            <a:ext cx="4658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、车开过来，显示车上有</a:t>
            </a:r>
            <a:r>
              <a:rPr lang="en-US" altLang="zh-CN" dirty="0" smtClean="0"/>
              <a:t>xx</a:t>
            </a:r>
            <a:r>
              <a:rPr lang="zh-CN" altLang="en-US" dirty="0" smtClean="0"/>
              <a:t>人，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、停车，开始同时上下客。有</a:t>
            </a:r>
            <a:r>
              <a:rPr lang="en-US" altLang="zh-CN" dirty="0" err="1" smtClean="0"/>
              <a:t>yy</a:t>
            </a:r>
            <a:r>
              <a:rPr lang="zh-CN" altLang="en-US" dirty="0" smtClean="0"/>
              <a:t>人上车，有</a:t>
            </a:r>
            <a:r>
              <a:rPr lang="en-US" altLang="zh-CN" dirty="0" err="1" smtClean="0"/>
              <a:t>zz</a:t>
            </a:r>
            <a:r>
              <a:rPr lang="zh-CN" altLang="en-US" dirty="0" smtClean="0"/>
              <a:t>人下车。上车和下车的人数都在</a:t>
            </a:r>
            <a:r>
              <a:rPr lang="en-US" altLang="zh-CN" dirty="0" smtClean="0"/>
              <a:t>0-10</a:t>
            </a:r>
            <a:r>
              <a:rPr lang="zh-CN" altLang="en-US" dirty="0" smtClean="0"/>
              <a:t>人之间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、计算最后车上有多少人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、答对就进下一关，答错就</a:t>
            </a:r>
            <a:r>
              <a:rPr lang="en-US" altLang="zh-CN" dirty="0" smtClean="0"/>
              <a:t>game  over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、得分等于过关数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、随着游戏进程，上下车的速度会变快，可选答案的时间也越来越短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484" name="AutoShape 4" descr="http://img0.imgtn.bdimg.com/it/u=3489509532,347177083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6" name="AutoShape 6" descr="http://img0.imgtn.bdimg.com/it/u=3489509532,347177083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8" name="AutoShape 8" descr="http://img0.imgtn.bdimg.com/it/u=3489509532,347177083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90" name="Picture 10" descr="http://image2.sina.com.cn/dy/o/2006-01-20/36ff4ed7104cadf4c4d018ee5b4696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65" y="1797859"/>
            <a:ext cx="2643609" cy="1894587"/>
          </a:xfrm>
          <a:prstGeom prst="rect">
            <a:avLst/>
          </a:prstGeom>
          <a:noFill/>
        </p:spPr>
      </p:pic>
      <p:sp>
        <p:nvSpPr>
          <p:cNvPr id="28" name="圆角矩形 27"/>
          <p:cNvSpPr/>
          <p:nvPr/>
        </p:nvSpPr>
        <p:spPr>
          <a:xfrm>
            <a:off x="3424335" y="4058813"/>
            <a:ext cx="811763" cy="4105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6686" y="4058813"/>
            <a:ext cx="811763" cy="4105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579706" y="4058813"/>
            <a:ext cx="811763" cy="4105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64089" y="1324947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7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881</Words>
  <Application>Microsoft Office PowerPoint</Application>
  <PresentationFormat>宽屏</PresentationFormat>
  <Paragraphs>139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80</cp:revision>
  <dcterms:created xsi:type="dcterms:W3CDTF">2015-05-28T07:09:54Z</dcterms:created>
  <dcterms:modified xsi:type="dcterms:W3CDTF">2015-06-01T02:11:21Z</dcterms:modified>
</cp:coreProperties>
</file>