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 id="2147483708" r:id="rId3"/>
  </p:sldMasterIdLst>
  <p:notesMasterIdLst>
    <p:notesMasterId r:id="rId32"/>
  </p:notesMasterIdLst>
  <p:sldIdLst>
    <p:sldId id="256" r:id="rId4"/>
    <p:sldId id="258" r:id="rId5"/>
    <p:sldId id="259" r:id="rId6"/>
    <p:sldId id="280" r:id="rId7"/>
    <p:sldId id="281" r:id="rId8"/>
    <p:sldId id="264" r:id="rId9"/>
    <p:sldId id="266" r:id="rId10"/>
    <p:sldId id="268" r:id="rId11"/>
    <p:sldId id="267" r:id="rId12"/>
    <p:sldId id="271" r:id="rId13"/>
    <p:sldId id="273" r:id="rId14"/>
    <p:sldId id="274" r:id="rId15"/>
    <p:sldId id="275" r:id="rId16"/>
    <p:sldId id="277" r:id="rId17"/>
    <p:sldId id="278" r:id="rId18"/>
    <p:sldId id="279"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Lst>
  <p:sldSz cx="9144000" cy="6858000" type="screen4x3"/>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mn-ea"/>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mn-ea"/>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mn-ea"/>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mn-ea"/>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5A2D7"/>
    <a:srgbClr val="29FAFA"/>
    <a:srgbClr val="206EAC"/>
    <a:srgbClr val="78BDE4"/>
    <a:srgbClr val="165F99"/>
    <a:srgbClr val="2670A2"/>
    <a:srgbClr val="226592"/>
    <a:srgbClr val="2E86C2"/>
    <a:srgbClr val="A6CEEA"/>
    <a:srgbClr val="00E5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3591" autoAdjust="0"/>
  </p:normalViewPr>
  <p:slideViewPr>
    <p:cSldViewPr>
      <p:cViewPr>
        <p:scale>
          <a:sx n="75" d="100"/>
          <a:sy n="75" d="100"/>
        </p:scale>
        <p:origin x="-678" y="48"/>
      </p:cViewPr>
      <p:guideLst>
        <p:guide orient="horz" pos="2160"/>
        <p:guide pos="2880"/>
      </p:guideLst>
    </p:cSldViewPr>
  </p:slideViewPr>
  <p:notesTextViewPr>
    <p:cViewPr>
      <p:scale>
        <a:sx n="1" d="1"/>
        <a:sy n="1" d="1"/>
      </p:scale>
      <p:origin x="0" y="258"/>
    </p:cViewPr>
  </p:notesTextViewPr>
  <p:sorterViewPr>
    <p:cViewPr>
      <p:scale>
        <a:sx n="100" d="100"/>
        <a:sy n="100" d="100"/>
      </p:scale>
      <p:origin x="0" y="2472"/>
    </p:cViewPr>
  </p:sorterViewPr>
  <p:notesViewPr>
    <p:cSldViewPr>
      <p:cViewPr>
        <p:scale>
          <a:sx n="100" d="100"/>
          <a:sy n="100" d="100"/>
        </p:scale>
        <p:origin x="-2592" y="1632"/>
      </p:cViewPr>
      <p:guideLst>
        <p:guide orient="horz" pos="2880"/>
        <p:guide pos="2160"/>
      </p:guideLst>
    </p:cSldViewPr>
  </p:notesViewPr>
  <p:gridSpacing cx="72033" cy="72033"/>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C5CFA-A6BD-4D81-8B40-5BD24B8B60C9}" type="datetimeFigureOut">
              <a:rPr lang="zh-CN" altLang="en-US" smtClean="0"/>
              <a:t>2013/11/13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BF9AFD-9154-4901-A6C4-7DA61C71A961}" type="slidenum">
              <a:rPr lang="zh-CN" altLang="en-US" smtClean="0"/>
              <a:t>‹#›</a:t>
            </a:fld>
            <a:endParaRPr lang="zh-CN" altLang="en-US"/>
          </a:p>
        </p:txBody>
      </p:sp>
    </p:spTree>
    <p:extLst>
      <p:ext uri="{BB962C8B-B14F-4D97-AF65-F5344CB8AC3E}">
        <p14:creationId xmlns:p14="http://schemas.microsoft.com/office/powerpoint/2010/main" val="3661131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a:t>
            </a:fld>
            <a:endParaRPr lang="zh-CN" altLang="en-US"/>
          </a:p>
        </p:txBody>
      </p:sp>
    </p:spTree>
    <p:extLst>
      <p:ext uri="{BB962C8B-B14F-4D97-AF65-F5344CB8AC3E}">
        <p14:creationId xmlns:p14="http://schemas.microsoft.com/office/powerpoint/2010/main" val="2634189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final</a:t>
            </a:r>
            <a:r>
              <a:rPr lang="en-US" altLang="zh-CN" baseline="0" dirty="0" smtClean="0"/>
              <a:t> step is easy. I have prepared everything for my Game Menu UI layer. Just click “export projects” in the file. Most of the time, we use the default setting for exporting. Don’t forget to set the properties of the parent node before exporting. For example, if you didn’t tick the “touchable,” everything belongs to this parent cannot be touched, even if the child node has ticked the “touchable” on it’s own property.</a:t>
            </a:r>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17</a:t>
            </a:fld>
            <a:endParaRPr lang="zh-CN" altLang="en-US"/>
          </a:p>
        </p:txBody>
      </p:sp>
    </p:spTree>
    <p:extLst>
      <p:ext uri="{BB962C8B-B14F-4D97-AF65-F5344CB8AC3E}">
        <p14:creationId xmlns:p14="http://schemas.microsoft.com/office/powerpoint/2010/main" val="3453888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After exporting,</a:t>
            </a:r>
            <a:r>
              <a:rPr lang="en-US" altLang="zh-CN" baseline="0" dirty="0" smtClean="0"/>
              <a:t> you will see a number of files in the export folder of your CocoStudio project. </a:t>
            </a:r>
            <a:r>
              <a:rPr lang="en-US" altLang="zh-CN" sz="1200" dirty="0" smtClean="0">
                <a:solidFill>
                  <a:srgbClr val="55A2D7"/>
                </a:solidFill>
              </a:rPr>
              <a:t>Put all of them into your game resources.</a:t>
            </a:r>
            <a:r>
              <a:rPr lang="zh-CN" altLang="en-US" sz="1200" baseline="0" dirty="0" smtClean="0">
                <a:solidFill>
                  <a:schemeClr val="tx1"/>
                </a:solidFill>
              </a:rPr>
              <a:t> </a:t>
            </a:r>
            <a:r>
              <a:rPr lang="en-US" altLang="zh-CN" sz="1200" baseline="0" dirty="0" smtClean="0">
                <a:solidFill>
                  <a:schemeClr val="tx1"/>
                </a:solidFill>
              </a:rPr>
              <a:t>There would also be a .json file. This is a JavaScript Object Notation file, a kind of data exchange language. All of your settings in the UI editor have been saved in this file. Sometimes you may figure out your problems through this file, it’s easy to a .json file.</a:t>
            </a:r>
            <a:endParaRPr lang="zh-CN" altLang="en-US" sz="1200" dirty="0" smtClean="0">
              <a:solidFill>
                <a:srgbClr val="55A2D7"/>
              </a:solidFill>
            </a:endParaRPr>
          </a:p>
        </p:txBody>
      </p:sp>
      <p:sp>
        <p:nvSpPr>
          <p:cNvPr id="4" name="灯片编号占位符 3"/>
          <p:cNvSpPr>
            <a:spLocks noGrp="1"/>
          </p:cNvSpPr>
          <p:nvPr>
            <p:ph type="sldNum" sz="quarter" idx="10"/>
          </p:nvPr>
        </p:nvSpPr>
        <p:spPr/>
        <p:txBody>
          <a:bodyPr/>
          <a:lstStyle/>
          <a:p>
            <a:fld id="{A4BF9AFD-9154-4901-A6C4-7DA61C71A961}" type="slidenum">
              <a:rPr lang="zh-CN" altLang="en-US" smtClean="0"/>
              <a:t>18</a:t>
            </a:fld>
            <a:endParaRPr lang="zh-CN" altLang="en-US"/>
          </a:p>
        </p:txBody>
      </p:sp>
    </p:spTree>
    <p:extLst>
      <p:ext uri="{BB962C8B-B14F-4D97-AF65-F5344CB8AC3E}">
        <p14:creationId xmlns:p14="http://schemas.microsoft.com/office/powerpoint/2010/main" val="3228044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see how to use the exported</a:t>
            </a:r>
            <a:r>
              <a:rPr lang="en-US" altLang="zh-CN" baseline="0" dirty="0" smtClean="0"/>
              <a:t> resources in IronCity. Here is the Layer Menu UI and it’s (an?) initial function. To read the .json file in this layer, use </a:t>
            </a:r>
            <a:r>
              <a:rPr lang="zh-CN" altLang="en-US" baseline="0" dirty="0" smtClean="0"/>
              <a:t>“</a:t>
            </a:r>
            <a:r>
              <a:rPr lang="en-US" altLang="zh-CN" baseline="0" dirty="0" err="1" smtClean="0"/>
              <a:t>this.addWidget</a:t>
            </a:r>
            <a:r>
              <a:rPr lang="en-US" altLang="zh-CN" baseline="0" dirty="0" smtClean="0"/>
              <a:t>( </a:t>
            </a:r>
            <a:r>
              <a:rPr lang="en-US" altLang="zh-CN" baseline="0" dirty="0" err="1" smtClean="0"/>
              <a:t>cc.UIHelper.getInstance</a:t>
            </a:r>
            <a:r>
              <a:rPr lang="en-US" altLang="zh-CN" baseline="0" dirty="0" smtClean="0"/>
              <a:t>().</a:t>
            </a:r>
            <a:r>
              <a:rPr lang="en-US" altLang="zh-CN" baseline="0" dirty="0" err="1" smtClean="0"/>
              <a:t>createWidgetFromJsonFile</a:t>
            </a:r>
            <a:r>
              <a:rPr lang="en-US" altLang="zh-CN" baseline="0" dirty="0" smtClean="0"/>
              <a:t>(Json_IronCityUI_1) );</a:t>
            </a:r>
            <a:r>
              <a:rPr lang="zh-CN" altLang="en-US" baseline="0" dirty="0" smtClean="0"/>
              <a:t>” </a:t>
            </a:r>
            <a:r>
              <a:rPr lang="en-US" altLang="zh-CN" baseline="0" dirty="0" smtClean="0"/>
              <a:t>In IronCity, we arranged all of the resources constant to another file. We have a setting button , blood bar(progress bar), distance score(atlas label), and they all</a:t>
            </a:r>
            <a:r>
              <a:rPr lang="zh-CN" altLang="en-US" baseline="0" dirty="0" smtClean="0"/>
              <a:t> </a:t>
            </a:r>
            <a:r>
              <a:rPr lang="en-US" altLang="zh-CN" baseline="0" dirty="0" smtClean="0"/>
              <a:t>need </a:t>
            </a:r>
            <a:r>
              <a:rPr lang="en-US" altLang="zh-CN" dirty="0" smtClean="0"/>
              <a:t>interaction during the game. So we get</a:t>
            </a:r>
            <a:r>
              <a:rPr lang="en-US" altLang="zh-CN" baseline="0" dirty="0" smtClean="0"/>
              <a:t> these widgets by the </a:t>
            </a:r>
            <a:r>
              <a:rPr lang="en-US" altLang="zh-CN" baseline="0" dirty="0" err="1" smtClean="0"/>
              <a:t>getWidgetByName</a:t>
            </a:r>
            <a:r>
              <a:rPr lang="en-US" altLang="zh-CN" baseline="0" dirty="0" smtClean="0"/>
              <a:t>() function as in the pictures. Remember that the name of the widgets can be found in your object structure, or the properties of their own in UI editor project. </a:t>
            </a:r>
          </a:p>
          <a:p>
            <a:r>
              <a:rPr lang="en-US" altLang="zh-CN" baseline="0" dirty="0" smtClean="0"/>
              <a:t>Different widgets will have their own interfaces to be called in the program. For example, you use </a:t>
            </a:r>
            <a:r>
              <a:rPr lang="en-US" altLang="zh-CN" baseline="0" dirty="0" err="1" smtClean="0"/>
              <a:t>setPercent</a:t>
            </a:r>
            <a:r>
              <a:rPr lang="en-US" altLang="zh-CN" baseline="0" dirty="0" smtClean="0"/>
              <a:t>() to set the rate of a progress bar, and </a:t>
            </a:r>
            <a:r>
              <a:rPr lang="en-US" altLang="zh-CN" baseline="0" dirty="0" err="1" smtClean="0"/>
              <a:t>setStringValue</a:t>
            </a:r>
            <a:r>
              <a:rPr lang="en-US" altLang="zh-CN" baseline="0" dirty="0" smtClean="0"/>
              <a:t>() for the atlas label to change the value. All widgets can add a </a:t>
            </a:r>
            <a:r>
              <a:rPr lang="en-US" altLang="zh-CN" baseline="0" dirty="0" err="1" smtClean="0"/>
              <a:t>addTouchEventListener</a:t>
            </a:r>
            <a:r>
              <a:rPr lang="en-US" altLang="zh-CN" baseline="0" dirty="0" smtClean="0"/>
              <a:t>() to </a:t>
            </a:r>
            <a:r>
              <a:rPr lang="en-US" altLang="zh-CN" dirty="0" smtClean="0"/>
              <a:t>listen the touch</a:t>
            </a:r>
            <a:r>
              <a:rPr lang="en-US" altLang="zh-CN" baseline="0" dirty="0" smtClean="0"/>
              <a:t> event. Try to learn more in the “CocoStudio test”(section?) in cocos2d-html5.</a:t>
            </a:r>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19</a:t>
            </a:fld>
            <a:endParaRPr lang="zh-CN" altLang="en-US"/>
          </a:p>
        </p:txBody>
      </p:sp>
    </p:spTree>
    <p:extLst>
      <p:ext uri="{BB962C8B-B14F-4D97-AF65-F5344CB8AC3E}">
        <p14:creationId xmlns:p14="http://schemas.microsoft.com/office/powerpoint/2010/main" val="2179749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are going to create a running animation for the </a:t>
            </a:r>
            <a:r>
              <a:rPr lang="en-US" altLang="zh-CN" baseline="0" dirty="0" err="1" smtClean="0"/>
              <a:t>cocoMan</a:t>
            </a:r>
            <a:r>
              <a:rPr lang="en-US" altLang="zh-CN" baseline="0" dirty="0" smtClean="0"/>
              <a:t>(CocoMan?) in IronCity, and this is what animation editor does.</a:t>
            </a:r>
          </a:p>
          <a:p>
            <a:r>
              <a:rPr lang="en-US" altLang="zh-CN" baseline="0" dirty="0" smtClean="0"/>
              <a:t>So I built a new project named “running,” then I dragged all of my resources into Resources Menu.</a:t>
            </a:r>
          </a:p>
          <a:p>
            <a:r>
              <a:rPr lang="en-US" altLang="zh-CN" baseline="0" dirty="0" smtClean="0"/>
              <a:t>The picture is the screenshot. The default mode is in the Posing Mode, you can change it into Animation Mode with the button in the upper left corner.</a:t>
            </a:r>
            <a:r>
              <a:rPr lang="zh-CN" altLang="en-US" baseline="0" dirty="0" smtClean="0"/>
              <a:t> </a:t>
            </a:r>
            <a:r>
              <a:rPr lang="en-US" altLang="zh-CN" baseline="0" dirty="0" smtClean="0"/>
              <a:t>Same story with the UI editor. </a:t>
            </a:r>
          </a:p>
          <a:p>
            <a:r>
              <a:rPr lang="en-US" altLang="zh-CN" baseline="0" dirty="0" smtClean="0"/>
              <a:t>Next, let’s find out how to create a complete armature in animation editor.</a:t>
            </a:r>
          </a:p>
        </p:txBody>
      </p:sp>
      <p:sp>
        <p:nvSpPr>
          <p:cNvPr id="4" name="灯片编号占位符 3"/>
          <p:cNvSpPr>
            <a:spLocks noGrp="1"/>
          </p:cNvSpPr>
          <p:nvPr>
            <p:ph type="sldNum" sz="quarter" idx="10"/>
          </p:nvPr>
        </p:nvSpPr>
        <p:spPr/>
        <p:txBody>
          <a:bodyPr/>
          <a:lstStyle/>
          <a:p>
            <a:fld id="{A4BF9AFD-9154-4901-A6C4-7DA61C71A961}" type="slidenum">
              <a:rPr lang="zh-CN" altLang="en-US" smtClean="0"/>
              <a:t>20</a:t>
            </a:fld>
            <a:endParaRPr lang="zh-CN" altLang="en-US"/>
          </a:p>
        </p:txBody>
      </p:sp>
    </p:spTree>
    <p:extLst>
      <p:ext uri="{BB962C8B-B14F-4D97-AF65-F5344CB8AC3E}">
        <p14:creationId xmlns:p14="http://schemas.microsoft.com/office/powerpoint/2010/main" val="3873279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a:t>
            </a:r>
            <a:r>
              <a:rPr lang="en-US" altLang="zh-CN" baseline="0" dirty="0" smtClean="0"/>
              <a:t> create a whole armature, every picture of the bones should be complete. </a:t>
            </a:r>
          </a:p>
          <a:p>
            <a:r>
              <a:rPr lang="en-US" altLang="zh-CN" baseline="0" dirty="0" smtClean="0"/>
              <a:t>A good design of an armature is important. In IronCity, we </a:t>
            </a:r>
            <a:r>
              <a:rPr lang="en-US" altLang="zh-CN" dirty="0" smtClean="0"/>
              <a:t>divided </a:t>
            </a:r>
            <a:r>
              <a:rPr lang="en-US" altLang="zh-CN" baseline="0" dirty="0" smtClean="0"/>
              <a:t>the </a:t>
            </a:r>
            <a:r>
              <a:rPr lang="en-US" altLang="zh-CN" baseline="0" dirty="0" err="1" smtClean="0"/>
              <a:t>cocoMan</a:t>
            </a:r>
            <a:r>
              <a:rPr lang="en-US" altLang="zh-CN" baseline="0" dirty="0" smtClean="0"/>
              <a:t> into 6 parts. We created the parts of the body(body parts?) by using 2-4 bones and </a:t>
            </a:r>
            <a:r>
              <a:rPr lang="en-US" altLang="zh-CN" dirty="0" smtClean="0"/>
              <a:t>assembled them </a:t>
            </a:r>
            <a:r>
              <a:rPr lang="en-US" altLang="zh-CN" baseline="0" dirty="0" smtClean="0"/>
              <a:t>when they are finished.</a:t>
            </a:r>
          </a:p>
          <a:p>
            <a:r>
              <a:rPr lang="en-US" altLang="zh-CN" baseline="0" dirty="0" smtClean="0"/>
              <a:t>So, in this case of picture(in this case as the picture shows?), we put all of the pictures into the main render. This is a right leg, consisting of 4 </a:t>
            </a:r>
            <a:r>
              <a:rPr lang="en-US" altLang="zh-CN" dirty="0" smtClean="0"/>
              <a:t>skeletons: thigh,</a:t>
            </a:r>
            <a:r>
              <a:rPr lang="en-US" altLang="zh-CN" baseline="0" dirty="0" smtClean="0"/>
              <a:t> shank, knee and foot. Then you can draw the collision region part in the HitBox. Here I just show you can create it, but we didn’t use the way of CocoStudio animation editor to detect collision</a:t>
            </a:r>
            <a:r>
              <a:rPr lang="en-US" altLang="zh-CN" baseline="0" dirty="0" smtClean="0"/>
              <a:t>.</a:t>
            </a:r>
            <a:r>
              <a:rPr lang="zh-CN" altLang="en-US" baseline="0" dirty="0" smtClean="0"/>
              <a:t> </a:t>
            </a:r>
            <a:r>
              <a:rPr lang="en-US" altLang="zh-CN" baseline="0" dirty="0" smtClean="0"/>
              <a:t>We </a:t>
            </a:r>
            <a:r>
              <a:rPr lang="en-US" altLang="zh-CN" baseline="0" dirty="0" smtClean="0"/>
              <a:t>used another way to do this thing. Because the more bones and its collision regions you create, the lower performance it will be on the browser. That’s why we didn’t use it, so that we don’t have to detect each bone of the </a:t>
            </a:r>
            <a:r>
              <a:rPr lang="en-US" altLang="zh-CN" baseline="0" dirty="0" err="1" smtClean="0"/>
              <a:t>cocoMan</a:t>
            </a:r>
            <a:r>
              <a:rPr lang="en-US" altLang="zh-CN" baseline="0" dirty="0" smtClean="0"/>
              <a:t>. If for some reason you still need it, try to find the sample called “</a:t>
            </a:r>
            <a:r>
              <a:rPr lang="en-US" altLang="zh-CN" baseline="0" dirty="0" err="1" smtClean="0"/>
              <a:t>TestColliderDetector</a:t>
            </a:r>
            <a:r>
              <a:rPr lang="en-US" altLang="zh-CN" baseline="0" dirty="0" smtClean="0"/>
              <a:t>” in cocos2d-html5. After combination, we have a whole right leg on the main render. It’s time to create bones now.</a:t>
            </a:r>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21</a:t>
            </a:fld>
            <a:endParaRPr lang="zh-CN" altLang="en-US"/>
          </a:p>
        </p:txBody>
      </p:sp>
    </p:spTree>
    <p:extLst>
      <p:ext uri="{BB962C8B-B14F-4D97-AF65-F5344CB8AC3E}">
        <p14:creationId xmlns:p14="http://schemas.microsoft.com/office/powerpoint/2010/main" val="3554667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rgbClr val="219DC9"/>
                </a:solidFill>
                <a:latin typeface="微软雅黑" pitchFamily="34" charset="-122"/>
                <a:ea typeface="微软雅黑" pitchFamily="34" charset="-122"/>
                <a:sym typeface="微软雅黑" pitchFamily="34" charset="-122"/>
              </a:rPr>
              <a:t>How</a:t>
            </a:r>
            <a:r>
              <a:rPr lang="en-US" altLang="zh-CN" b="0" baseline="0" dirty="0" smtClean="0">
                <a:solidFill>
                  <a:srgbClr val="219DC9"/>
                </a:solidFill>
                <a:latin typeface="微软雅黑" pitchFamily="34" charset="-122"/>
                <a:ea typeface="微软雅黑" pitchFamily="34" charset="-122"/>
                <a:sym typeface="微软雅黑" pitchFamily="34" charset="-122"/>
              </a:rPr>
              <a:t> to c</a:t>
            </a:r>
            <a:r>
              <a:rPr lang="en-US" altLang="zh-CN" b="0" dirty="0" smtClean="0">
                <a:solidFill>
                  <a:srgbClr val="219DC9"/>
                </a:solidFill>
                <a:latin typeface="微软雅黑" pitchFamily="34" charset="-122"/>
                <a:ea typeface="微软雅黑" pitchFamily="34" charset="-122"/>
                <a:sym typeface="微软雅黑" pitchFamily="34" charset="-122"/>
              </a:rPr>
              <a:t>reate right leg part of CocoMan.</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smtClean="0">
              <a:solidFill>
                <a:srgbClr val="219DC9"/>
              </a:solidFill>
              <a:latin typeface="微软雅黑" pitchFamily="34" charset="-122"/>
              <a:ea typeface="微软雅黑" pitchFamily="34" charset="-122"/>
              <a:sym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 </a:t>
            </a:r>
            <a:r>
              <a:rPr lang="en-US" altLang="zh-CN" dirty="0" smtClean="0">
                <a:solidFill>
                  <a:schemeClr val="bg1"/>
                </a:solidFill>
              </a:rPr>
              <a:t>Choose “create bone” mode.</a:t>
            </a:r>
            <a:endParaRPr lang="zh-CN" altLang="en-US"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2. </a:t>
            </a:r>
            <a:r>
              <a:rPr lang="en-US" altLang="zh-CN" dirty="0" smtClean="0">
                <a:solidFill>
                  <a:schemeClr val="bg1"/>
                </a:solidFill>
              </a:rPr>
              <a:t>Draw bones.</a:t>
            </a:r>
            <a:endParaRPr lang="zh-CN" altLang="en-US"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 </a:t>
            </a:r>
            <a:r>
              <a:rPr lang="en-US" altLang="zh-CN" dirty="0" smtClean="0">
                <a:solidFill>
                  <a:schemeClr val="bg1"/>
                </a:solidFill>
              </a:rPr>
              <a:t>Disable “create bone” mode.</a:t>
            </a:r>
            <a:endParaRPr lang="zh-CN" altLang="en-US"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 </a:t>
            </a:r>
            <a:r>
              <a:rPr lang="en-US" altLang="zh-CN" dirty="0" smtClean="0">
                <a:solidFill>
                  <a:schemeClr val="bg1"/>
                </a:solidFill>
              </a:rPr>
              <a:t>Bind pictures to bones.</a:t>
            </a:r>
            <a:endParaRPr lang="zh-CN" altLang="en-US"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5. </a:t>
            </a:r>
            <a:r>
              <a:rPr lang="en-US" altLang="zh-CN" dirty="0" smtClean="0">
                <a:solidFill>
                  <a:schemeClr val="bg1"/>
                </a:solidFill>
              </a:rPr>
              <a:t>Bind children bone to their parents.</a:t>
            </a:r>
            <a:endParaRPr lang="zh-CN" altLang="en-US" dirty="0" smtClean="0">
              <a:solidFill>
                <a:schemeClr val="bg1"/>
              </a:solidFill>
            </a:endParaRPr>
          </a:p>
          <a:p>
            <a:endParaRPr lang="en-US" altLang="zh-CN" dirty="0" smtClean="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22</a:t>
            </a:fld>
            <a:endParaRPr lang="zh-CN" altLang="en-US"/>
          </a:p>
        </p:txBody>
      </p:sp>
    </p:spTree>
    <p:extLst>
      <p:ext uri="{BB962C8B-B14F-4D97-AF65-F5344CB8AC3E}">
        <p14:creationId xmlns:p14="http://schemas.microsoft.com/office/powerpoint/2010/main" val="1191366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After</a:t>
            </a:r>
            <a:r>
              <a:rPr lang="en-US" altLang="zh-CN" baseline="0" dirty="0" smtClean="0"/>
              <a:t> all the work, I have c</a:t>
            </a:r>
            <a:r>
              <a:rPr lang="en-US" altLang="zh-CN" dirty="0" smtClean="0"/>
              <a:t>reated</a:t>
            </a:r>
            <a:r>
              <a:rPr lang="en-US" altLang="zh-CN" baseline="0" dirty="0" smtClean="0"/>
              <a:t> all parts of the </a:t>
            </a:r>
            <a:r>
              <a:rPr lang="en-US" altLang="zh-CN" baseline="0" dirty="0" err="1" smtClean="0"/>
              <a:t>cocoMan</a:t>
            </a:r>
            <a:r>
              <a:rPr lang="en-US" altLang="zh-CN" baseline="0" dirty="0" smtClean="0"/>
              <a:t> and finally </a:t>
            </a:r>
            <a:r>
              <a:rPr lang="en-US" altLang="zh-CN" dirty="0" smtClean="0"/>
              <a:t>assembled them</a:t>
            </a:r>
            <a:r>
              <a:rPr lang="en-US" altLang="zh-CN" baseline="0" dirty="0" smtClean="0"/>
              <a:t> into our </a:t>
            </a:r>
            <a:r>
              <a:rPr lang="en-US" altLang="zh-CN" baseline="0" dirty="0" err="1" smtClean="0"/>
              <a:t>cocoMan</a:t>
            </a:r>
            <a:r>
              <a:rPr lang="en-US" altLang="zh-CN" baseline="0" dirty="0" smtClean="0"/>
              <a:t> just like playing </a:t>
            </a:r>
            <a:r>
              <a:rPr lang="en-US" altLang="zh-CN" dirty="0" smtClean="0"/>
              <a:t>Jigsaw.</a:t>
            </a:r>
            <a:r>
              <a:rPr lang="en-US" altLang="zh-CN" baseline="0" dirty="0" smtClean="0"/>
              <a:t> Don’t forget to bind parent bones when it comes to the joint. This pose is going for the start of running animation. All of the other poses will be extended or copied from this basic armature. Next we are going to create animations.</a:t>
            </a:r>
          </a:p>
        </p:txBody>
      </p:sp>
      <p:sp>
        <p:nvSpPr>
          <p:cNvPr id="4" name="灯片编号占位符 3"/>
          <p:cNvSpPr>
            <a:spLocks noGrp="1"/>
          </p:cNvSpPr>
          <p:nvPr>
            <p:ph type="sldNum" sz="quarter" idx="10"/>
          </p:nvPr>
        </p:nvSpPr>
        <p:spPr/>
        <p:txBody>
          <a:bodyPr/>
          <a:lstStyle/>
          <a:p>
            <a:fld id="{A4BF9AFD-9154-4901-A6C4-7DA61C71A961}" type="slidenum">
              <a:rPr lang="zh-CN" altLang="en-US" smtClean="0"/>
              <a:t>23</a:t>
            </a:fld>
            <a:endParaRPr lang="zh-CN" altLang="en-US"/>
          </a:p>
        </p:txBody>
      </p:sp>
    </p:spTree>
    <p:extLst>
      <p:ext uri="{BB962C8B-B14F-4D97-AF65-F5344CB8AC3E}">
        <p14:creationId xmlns:p14="http://schemas.microsoft.com/office/powerpoint/2010/main" val="3327342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Change the mode into animation (Press</a:t>
            </a:r>
            <a:r>
              <a:rPr lang="en-US" altLang="zh-CN" baseline="0" dirty="0" smtClean="0"/>
              <a:t> the button on the left upper corner.</a:t>
            </a:r>
            <a:r>
              <a:rPr lang="en-US" altLang="zh-CN" dirty="0" smtClean="0"/>
              <a:t>)</a:t>
            </a:r>
          </a:p>
          <a:p>
            <a:r>
              <a:rPr lang="en-US" altLang="zh-CN" dirty="0" smtClean="0"/>
              <a:t>The interface of animation mode in</a:t>
            </a:r>
            <a:r>
              <a:rPr lang="en-US" altLang="zh-CN" baseline="0" dirty="0" smtClean="0"/>
              <a:t> UI editor and animation editor are almost the same, as well as their usages.</a:t>
            </a:r>
          </a:p>
          <a:p>
            <a:r>
              <a:rPr lang="en-US" altLang="zh-CN" dirty="0" smtClean="0"/>
              <a:t>The</a:t>
            </a:r>
            <a:r>
              <a:rPr lang="en-US" altLang="zh-CN" baseline="0" dirty="0" smtClean="0"/>
              <a:t> timeline is the core of creating an animation.</a:t>
            </a:r>
            <a:r>
              <a:rPr lang="zh-CN" altLang="en-US" baseline="0" dirty="0" smtClean="0"/>
              <a:t> </a:t>
            </a:r>
            <a:r>
              <a:rPr lang="en-US" altLang="zh-CN" baseline="0" dirty="0" smtClean="0"/>
              <a:t>If you know anything about flash or spine, it should be easy to get started.</a:t>
            </a:r>
          </a:p>
          <a:p>
            <a:r>
              <a:rPr lang="en-US" altLang="zh-CN" baseline="0" dirty="0" smtClean="0"/>
              <a:t>There are many frames in the timeline. Each frame represents a time point for the armature. Using rotate or shift button to set up the status and poses for each bone of the armature on the key frames, and you will get an animation. </a:t>
            </a:r>
          </a:p>
        </p:txBody>
      </p:sp>
      <p:sp>
        <p:nvSpPr>
          <p:cNvPr id="4" name="灯片编号占位符 3"/>
          <p:cNvSpPr>
            <a:spLocks noGrp="1"/>
          </p:cNvSpPr>
          <p:nvPr>
            <p:ph type="sldNum" sz="quarter" idx="10"/>
          </p:nvPr>
        </p:nvSpPr>
        <p:spPr/>
        <p:txBody>
          <a:bodyPr/>
          <a:lstStyle/>
          <a:p>
            <a:fld id="{A4BF9AFD-9154-4901-A6C4-7DA61C71A961}" type="slidenum">
              <a:rPr lang="zh-CN" altLang="en-US" smtClean="0"/>
              <a:t>24</a:t>
            </a:fld>
            <a:endParaRPr lang="zh-CN" altLang="en-US"/>
          </a:p>
        </p:txBody>
      </p:sp>
    </p:spTree>
    <p:extLst>
      <p:ext uri="{BB962C8B-B14F-4D97-AF65-F5344CB8AC3E}">
        <p14:creationId xmlns:p14="http://schemas.microsoft.com/office/powerpoint/2010/main" val="3389326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These</a:t>
            </a:r>
            <a:r>
              <a:rPr lang="en-US" altLang="zh-CN" baseline="0" dirty="0" smtClean="0"/>
              <a:t> are the key frames of </a:t>
            </a:r>
            <a:r>
              <a:rPr lang="en-US" altLang="zh-CN" dirty="0" smtClean="0"/>
              <a:t>running</a:t>
            </a:r>
            <a:r>
              <a:rPr lang="en-US" altLang="zh-CN" baseline="0" dirty="0" smtClean="0"/>
              <a:t> animation. The Frame 40 is missing because that is identical with Frame 0. In this way, you can make your animation </a:t>
            </a:r>
            <a:r>
              <a:rPr lang="en-US" altLang="zh-CN" dirty="0" smtClean="0"/>
              <a:t>coherence when it comes to a</a:t>
            </a:r>
            <a:r>
              <a:rPr lang="en-US" altLang="zh-CN" baseline="0" dirty="0" smtClean="0"/>
              <a:t> loop(tick the Loop). Press play button in the timeline can show the animation(Pressing, </a:t>
            </a:r>
            <a:r>
              <a:rPr lang="zh-CN" altLang="en-US" baseline="0" dirty="0" smtClean="0"/>
              <a:t>或者</a:t>
            </a:r>
            <a:r>
              <a:rPr lang="en-US" altLang="zh-CN" baseline="0" dirty="0" smtClean="0"/>
              <a:t>Press play button and you. You can also modify the fps to control the speed of your animation. </a:t>
            </a:r>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25</a:t>
            </a:fld>
            <a:endParaRPr lang="zh-CN" altLang="en-US"/>
          </a:p>
        </p:txBody>
      </p:sp>
    </p:spTree>
    <p:extLst>
      <p:ext uri="{BB962C8B-B14F-4D97-AF65-F5344CB8AC3E}">
        <p14:creationId xmlns:p14="http://schemas.microsoft.com/office/powerpoint/2010/main" val="3353104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have finished</a:t>
            </a:r>
            <a:r>
              <a:rPr lang="en-US" altLang="zh-CN" baseline="0" dirty="0" smtClean="0"/>
              <a:t> the armature and </a:t>
            </a:r>
            <a:r>
              <a:rPr lang="en-US" altLang="zh-CN" baseline="0" dirty="0" smtClean="0"/>
              <a:t>animation . </a:t>
            </a:r>
            <a:r>
              <a:rPr lang="en-US" altLang="zh-CN" baseline="0" dirty="0" smtClean="0"/>
              <a:t>You’ll find 3 files in the export folder(default way). The ExportJson file is like the json file</a:t>
            </a:r>
            <a:r>
              <a:rPr lang="zh-CN" altLang="en-US" baseline="0" dirty="0" smtClean="0"/>
              <a:t>，</a:t>
            </a:r>
            <a:r>
              <a:rPr lang="en-US" altLang="zh-CN" baseline="0" dirty="0" smtClean="0"/>
              <a:t> </a:t>
            </a:r>
            <a:r>
              <a:rPr lang="en-US" altLang="zh-CN" baseline="0" dirty="0" smtClean="0"/>
              <a:t>which is rather informative. </a:t>
            </a:r>
            <a:r>
              <a:rPr lang="en-US" altLang="zh-CN" baseline="0" dirty="0" smtClean="0"/>
              <a:t>The function “CMRunning” is a basic way to create an armature and run </a:t>
            </a:r>
            <a:r>
              <a:rPr lang="en-US" altLang="zh-CN" baseline="0" dirty="0" smtClean="0"/>
              <a:t>its </a:t>
            </a:r>
            <a:r>
              <a:rPr lang="en-US" altLang="zh-CN" baseline="0" dirty="0" smtClean="0"/>
              <a:t>animations. </a:t>
            </a:r>
            <a:r>
              <a:rPr lang="en-US" altLang="zh-CN" baseline="0" dirty="0" err="1" smtClean="0"/>
              <a:t>cc.ArmatureDataManager.getInstance</a:t>
            </a:r>
            <a:r>
              <a:rPr lang="en-US" altLang="zh-CN" baseline="0" dirty="0" smtClean="0"/>
              <a:t>().</a:t>
            </a:r>
            <a:r>
              <a:rPr lang="en-US" altLang="zh-CN" baseline="0" dirty="0" err="1" smtClean="0"/>
              <a:t>addArmatureFileInfo</a:t>
            </a:r>
            <a:r>
              <a:rPr lang="en-US" altLang="zh-CN" baseline="0" dirty="0" smtClean="0"/>
              <a:t>(</a:t>
            </a:r>
            <a:r>
              <a:rPr lang="en-US" altLang="zh-CN" baseline="0" dirty="0" err="1" smtClean="0"/>
              <a:t>Json_CMRun</a:t>
            </a:r>
            <a:r>
              <a:rPr lang="en-US" altLang="zh-CN" baseline="0" dirty="0" smtClean="0"/>
              <a:t>) to read the resources from the path. </a:t>
            </a:r>
            <a:r>
              <a:rPr lang="en-US" altLang="zh-CN" baseline="0" dirty="0" err="1" smtClean="0"/>
              <a:t>cc.Armature.create</a:t>
            </a:r>
            <a:r>
              <a:rPr lang="en-US" altLang="zh-CN" baseline="0" dirty="0" smtClean="0"/>
              <a:t>(“</a:t>
            </a:r>
            <a:r>
              <a:rPr lang="en-US" altLang="zh-CN" baseline="0" dirty="0" err="1" smtClean="0"/>
              <a:t>CMRun</a:t>
            </a:r>
            <a:r>
              <a:rPr lang="en-US" altLang="zh-CN" baseline="0" dirty="0" smtClean="0"/>
              <a:t>”) will try to create an armature called “</a:t>
            </a:r>
            <a:r>
              <a:rPr lang="en-US" altLang="zh-CN" baseline="0" dirty="0" err="1" smtClean="0"/>
              <a:t>CMRun</a:t>
            </a:r>
            <a:r>
              <a:rPr lang="en-US" altLang="zh-CN" baseline="0" dirty="0" smtClean="0"/>
              <a:t>” from all the ExportJson file. </a:t>
            </a:r>
            <a:r>
              <a:rPr lang="en-US" altLang="zh-CN" baseline="0" dirty="0" smtClean="0"/>
              <a:t>“</a:t>
            </a:r>
            <a:r>
              <a:rPr lang="en-US" altLang="zh-CN" baseline="0" dirty="0" err="1" smtClean="0"/>
              <a:t>CMRun</a:t>
            </a:r>
            <a:r>
              <a:rPr lang="en-US" altLang="zh-CN" baseline="0" dirty="0" smtClean="0"/>
              <a:t>” is </a:t>
            </a:r>
            <a:r>
              <a:rPr lang="en-US" altLang="zh-CN" baseline="0" dirty="0" smtClean="0"/>
              <a:t>the name of </a:t>
            </a:r>
            <a:r>
              <a:rPr lang="en-US" altLang="zh-CN" baseline="0" dirty="0" smtClean="0"/>
              <a:t>your project, but you can also try to replace all the “</a:t>
            </a:r>
            <a:r>
              <a:rPr lang="en-US" altLang="zh-CN" baseline="0" dirty="0" err="1" smtClean="0"/>
              <a:t>CMRun”in</a:t>
            </a:r>
            <a:r>
              <a:rPr lang="en-US" altLang="zh-CN" baseline="0" dirty="0" smtClean="0"/>
              <a:t> the </a:t>
            </a:r>
            <a:r>
              <a:rPr lang="en-US" altLang="zh-CN" baseline="0" dirty="0" err="1" smtClean="0"/>
              <a:t>ExportJson</a:t>
            </a:r>
            <a:r>
              <a:rPr lang="en-US" altLang="zh-CN" baseline="0" smtClean="0"/>
              <a:t> </a:t>
            </a:r>
            <a:r>
              <a:rPr lang="en-US" altLang="zh-CN" baseline="0" smtClean="0"/>
              <a:t>file</a:t>
            </a:r>
            <a:r>
              <a:rPr lang="en-US" altLang="zh-CN" smtClean="0"/>
              <a:t>;</a:t>
            </a:r>
            <a:r>
              <a:rPr lang="en-US" altLang="zh-CN" baseline="0" smtClean="0"/>
              <a:t> </a:t>
            </a:r>
            <a:r>
              <a:rPr lang="en-US" altLang="zh-CN" baseline="0" dirty="0" smtClean="0"/>
              <a:t>this is a fast way to change the armature’s name. </a:t>
            </a:r>
            <a:r>
              <a:rPr lang="en-US" altLang="zh-CN" baseline="0" dirty="0" err="1" smtClean="0"/>
              <a:t>armature.getAnimation</a:t>
            </a:r>
            <a:r>
              <a:rPr lang="en-US" altLang="zh-CN" baseline="0" dirty="0" smtClean="0"/>
              <a:t>().play(“Running”) will begin to find</a:t>
            </a:r>
            <a:r>
              <a:rPr lang="en-US" altLang="zh-CN" dirty="0" smtClean="0"/>
              <a:t>(look for)</a:t>
            </a:r>
            <a:r>
              <a:rPr lang="en-US" altLang="zh-CN" baseline="0" dirty="0" smtClean="0"/>
              <a:t> the animation named “Running” in this armature’s ExportJson file. This name can be set in the animation list from animation editor. You can edit it in </a:t>
            </a:r>
            <a:r>
              <a:rPr lang="en-US" altLang="zh-CN" baseline="0" dirty="0" err="1" smtClean="0"/>
              <a:t>ExportJon</a:t>
            </a:r>
            <a:r>
              <a:rPr lang="en-US" altLang="zh-CN" baseline="0" dirty="0" smtClean="0"/>
              <a:t> file as well.</a:t>
            </a:r>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26</a:t>
            </a:fld>
            <a:endParaRPr lang="zh-CN" altLang="en-US"/>
          </a:p>
        </p:txBody>
      </p:sp>
    </p:spTree>
    <p:extLst>
      <p:ext uri="{BB962C8B-B14F-4D97-AF65-F5344CB8AC3E}">
        <p14:creationId xmlns:p14="http://schemas.microsoft.com/office/powerpoint/2010/main" val="370437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a:t>
            </a:fld>
            <a:endParaRPr lang="zh-CN" altLang="en-US"/>
          </a:p>
        </p:txBody>
      </p:sp>
    </p:spTree>
    <p:extLst>
      <p:ext uri="{BB962C8B-B14F-4D97-AF65-F5344CB8AC3E}">
        <p14:creationId xmlns:p14="http://schemas.microsoft.com/office/powerpoint/2010/main" val="2414613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27</a:t>
            </a:fld>
            <a:endParaRPr lang="zh-CN" altLang="en-US"/>
          </a:p>
        </p:txBody>
      </p:sp>
    </p:spTree>
    <p:extLst>
      <p:ext uri="{BB962C8B-B14F-4D97-AF65-F5344CB8AC3E}">
        <p14:creationId xmlns:p14="http://schemas.microsoft.com/office/powerpoint/2010/main" val="4291540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28</a:t>
            </a:fld>
            <a:endParaRPr lang="zh-CN" altLang="en-US"/>
          </a:p>
        </p:txBody>
      </p:sp>
    </p:spTree>
    <p:extLst>
      <p:ext uri="{BB962C8B-B14F-4D97-AF65-F5344CB8AC3E}">
        <p14:creationId xmlns:p14="http://schemas.microsoft.com/office/powerpoint/2010/main" val="4099485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7</a:t>
            </a:fld>
            <a:endParaRPr lang="zh-CN" altLang="en-US"/>
          </a:p>
        </p:txBody>
      </p:sp>
    </p:spTree>
    <p:extLst>
      <p:ext uri="{BB962C8B-B14F-4D97-AF65-F5344CB8AC3E}">
        <p14:creationId xmlns:p14="http://schemas.microsoft.com/office/powerpoint/2010/main" val="64779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10</a:t>
            </a:fld>
            <a:endParaRPr lang="zh-CN" altLang="en-US"/>
          </a:p>
        </p:txBody>
      </p:sp>
    </p:spTree>
    <p:extLst>
      <p:ext uri="{BB962C8B-B14F-4D97-AF65-F5344CB8AC3E}">
        <p14:creationId xmlns:p14="http://schemas.microsoft.com/office/powerpoint/2010/main" val="3912744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12</a:t>
            </a:fld>
            <a:endParaRPr lang="zh-CN" altLang="en-US"/>
          </a:p>
        </p:txBody>
      </p:sp>
    </p:spTree>
    <p:extLst>
      <p:ext uri="{BB962C8B-B14F-4D97-AF65-F5344CB8AC3E}">
        <p14:creationId xmlns:p14="http://schemas.microsoft.com/office/powerpoint/2010/main" val="2809462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13</a:t>
            </a:fld>
            <a:endParaRPr lang="zh-CN" altLang="en-US"/>
          </a:p>
        </p:txBody>
      </p:sp>
    </p:spTree>
    <p:extLst>
      <p:ext uri="{BB962C8B-B14F-4D97-AF65-F5344CB8AC3E}">
        <p14:creationId xmlns:p14="http://schemas.microsoft.com/office/powerpoint/2010/main" val="1267240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14</a:t>
            </a:fld>
            <a:endParaRPr lang="zh-CN" altLang="en-US"/>
          </a:p>
        </p:txBody>
      </p:sp>
    </p:spTree>
    <p:extLst>
      <p:ext uri="{BB962C8B-B14F-4D97-AF65-F5344CB8AC3E}">
        <p14:creationId xmlns:p14="http://schemas.microsoft.com/office/powerpoint/2010/main" val="2855116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15</a:t>
            </a:fld>
            <a:endParaRPr lang="zh-CN" altLang="en-US"/>
          </a:p>
        </p:txBody>
      </p:sp>
    </p:spTree>
    <p:extLst>
      <p:ext uri="{BB962C8B-B14F-4D97-AF65-F5344CB8AC3E}">
        <p14:creationId xmlns:p14="http://schemas.microsoft.com/office/powerpoint/2010/main" val="1357071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is UI</a:t>
            </a:r>
            <a:r>
              <a:rPr lang="en-US" altLang="zh-CN" baseline="0" dirty="0" smtClean="0"/>
              <a:t> editor. You should build a new project before you use it. </a:t>
            </a:r>
            <a:r>
              <a:rPr lang="en-US" altLang="zh-CN" dirty="0" smtClean="0"/>
              <a:t>The yellow</a:t>
            </a:r>
            <a:r>
              <a:rPr lang="en-US" altLang="zh-CN" baseline="0" dirty="0" smtClean="0"/>
              <a:t> parts are comments. CocoStudio contains 4 editors, it is good because it makes each of the editors concise and easy to learn.</a:t>
            </a:r>
          </a:p>
          <a:p>
            <a:endParaRPr lang="en-US" altLang="zh-CN" baseline="0" dirty="0" smtClean="0"/>
          </a:p>
          <a:p>
            <a:r>
              <a:rPr lang="en-US" altLang="zh-CN" baseline="0" dirty="0" smtClean="0"/>
              <a:t>The tools provide 8 ways to help you align and 2 ways to rotate. You can set up the </a:t>
            </a:r>
            <a:r>
              <a:rPr lang="en-US" altLang="zh-CN" dirty="0" smtClean="0"/>
              <a:t>resolution of your UI Layer by canvas,</a:t>
            </a:r>
            <a:r>
              <a:rPr lang="en-US" altLang="zh-CN" baseline="0" dirty="0" smtClean="0"/>
              <a:t> it offers several kinds of </a:t>
            </a:r>
            <a:r>
              <a:rPr lang="en-US" altLang="zh-CN" dirty="0" smtClean="0"/>
              <a:t>resolution</a:t>
            </a:r>
            <a:r>
              <a:rPr lang="en-US" altLang="zh-CN" baseline="0" dirty="0" smtClean="0"/>
              <a:t> just beside the tools (which offers several different resolutions just by the tools). You can see a normal button on the left side of canvas, this button(use which or start a new sentence) changes UI editor from normal mode to animation mode. The animation part is almost the same as the animation Editor, so I will talk about this in animation editor.</a:t>
            </a:r>
          </a:p>
          <a:p>
            <a:endParaRPr lang="en-US" altLang="zh-CN" baseline="0" dirty="0" smtClean="0"/>
          </a:p>
          <a:p>
            <a:r>
              <a:rPr lang="en-US" altLang="zh-CN" baseline="0" dirty="0" smtClean="0"/>
              <a:t>There are 14 widgets in the widgets toolbar. You can learn how to use them in the sample case “CocoStudio test” from the cocos2d-html5. I will introduce some of them later. All of the widgets can be dragged into the main render. If you held down blank button on keyboard, you can move your canvas on the main render by your mouse. Some of shortcut keys in CocoStudio is similar to that in </a:t>
            </a:r>
            <a:r>
              <a:rPr lang="en-US" altLang="zh-CN" baseline="0" dirty="0" err="1" smtClean="0"/>
              <a:t>PhotoShop</a:t>
            </a:r>
            <a:r>
              <a:rPr lang="en-US" altLang="zh-CN" baseline="0" dirty="0" smtClean="0"/>
              <a:t>. Then you pull the picture resource from the Resources Menu into the Properties. In this case, I dragged a “bloodBar.png” to the my </a:t>
            </a:r>
            <a:r>
              <a:rPr lang="en-US" altLang="zh-CN" baseline="0" dirty="0" err="1" smtClean="0"/>
              <a:t>bloodBar’s</a:t>
            </a:r>
            <a:r>
              <a:rPr lang="en-US" altLang="zh-CN" baseline="0" dirty="0" smtClean="0"/>
              <a:t> texture. The resources menu supports importing or dragging a .</a:t>
            </a:r>
            <a:r>
              <a:rPr lang="en-US" altLang="zh-CN" baseline="0" dirty="0" err="1" smtClean="0"/>
              <a:t>psd</a:t>
            </a:r>
            <a:r>
              <a:rPr lang="en-US" altLang="zh-CN" baseline="0" dirty="0" smtClean="0"/>
              <a:t> file, but the names of the resources should be English, or it may cause some problems. Same with the path of the projects.</a:t>
            </a:r>
          </a:p>
          <a:p>
            <a:endParaRPr lang="en-US" altLang="zh-CN" baseline="0" dirty="0" smtClean="0"/>
          </a:p>
          <a:p>
            <a:r>
              <a:rPr lang="en-US" altLang="zh-CN" baseline="0" dirty="0" smtClean="0"/>
              <a:t>Here I have added all widgets I need and set up the pictures from resources. The object structure shows the </a:t>
            </a:r>
            <a:r>
              <a:rPr lang="en-US" altLang="zh-CN" dirty="0" smtClean="0"/>
              <a:t>hierarchy of the layer, but that is not</a:t>
            </a:r>
            <a:r>
              <a:rPr lang="en-US" altLang="zh-CN" baseline="0" dirty="0" smtClean="0"/>
              <a:t> the real order in the game. In cocos2d-x and cocos2d-html5, we use </a:t>
            </a:r>
            <a:r>
              <a:rPr lang="en-US" altLang="zh-CN" baseline="0" dirty="0" err="1" smtClean="0"/>
              <a:t>Zorder</a:t>
            </a:r>
            <a:r>
              <a:rPr lang="en-US" altLang="zh-CN" baseline="0" dirty="0" smtClean="0"/>
              <a:t> to represent the h</a:t>
            </a:r>
            <a:r>
              <a:rPr lang="en-US" altLang="zh-CN" dirty="0" smtClean="0"/>
              <a:t>ierarchy of the sprites,</a:t>
            </a:r>
            <a:r>
              <a:rPr lang="en-US" altLang="zh-CN" baseline="0" dirty="0" smtClean="0"/>
              <a:t> while in UI editor, it is called “render layer,” and can be found in Properties Menu of every widgets.</a:t>
            </a:r>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A4BF9AFD-9154-4901-A6C4-7DA61C71A961}" type="slidenum">
              <a:rPr lang="zh-CN" altLang="en-US" smtClean="0"/>
              <a:t>16</a:t>
            </a:fld>
            <a:endParaRPr lang="zh-CN" altLang="en-US"/>
          </a:p>
        </p:txBody>
      </p:sp>
    </p:spTree>
    <p:extLst>
      <p:ext uri="{BB962C8B-B14F-4D97-AF65-F5344CB8AC3E}">
        <p14:creationId xmlns:p14="http://schemas.microsoft.com/office/powerpoint/2010/main" val="868239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F0B1498E-3DE8-4D4D-B324-01FE1C08AF5C}"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37246125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0EE0AA07-D759-4830-B9DD-29570AEAB392}"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3338137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CB7AD6FA-2B3B-4C2A-B2D9-E3ABB1818803}"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60203897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C04D459-1F8B-48A2-A094-295C829B9691}" type="datetimeFigureOut">
              <a:rPr lang="zh-CN" altLang="en-US" smtClean="0"/>
              <a:t>2013/11/13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3666379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04D459-1F8B-48A2-A094-295C829B9691}" type="datetimeFigureOut">
              <a:rPr lang="zh-CN" altLang="en-US" smtClean="0"/>
              <a:t>2013/11/13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2560772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C04D459-1F8B-48A2-A094-295C829B9691}" type="datetimeFigureOut">
              <a:rPr lang="zh-CN" altLang="en-US" smtClean="0"/>
              <a:t>2013/11/13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16097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C04D459-1F8B-48A2-A094-295C829B9691}" type="datetimeFigureOut">
              <a:rPr lang="zh-CN" altLang="en-US" smtClean="0"/>
              <a:t>2013/11/13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990226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C04D459-1F8B-48A2-A094-295C829B9691}" type="datetimeFigureOut">
              <a:rPr lang="zh-CN" altLang="en-US" smtClean="0"/>
              <a:t>2013/11/13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2913667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C04D459-1F8B-48A2-A094-295C829B9691}" type="datetimeFigureOut">
              <a:rPr lang="zh-CN" altLang="en-US" smtClean="0"/>
              <a:t>2013/11/13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473424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04D459-1F8B-48A2-A094-295C829B9691}" type="datetimeFigureOut">
              <a:rPr lang="zh-CN" altLang="en-US" smtClean="0"/>
              <a:t>2013/11/13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28923007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C04D459-1F8B-48A2-A094-295C829B9691}" type="datetimeFigureOut">
              <a:rPr lang="zh-CN" altLang="en-US" smtClean="0"/>
              <a:t>2013/11/13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408352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D3350BE9-964E-4DFE-97F5-C49E335C6E15}"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56223517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C04D459-1F8B-48A2-A094-295C829B9691}" type="datetimeFigureOut">
              <a:rPr lang="zh-CN" altLang="en-US" smtClean="0"/>
              <a:t>2013/11/13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3467839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04D459-1F8B-48A2-A094-295C829B9691}" type="datetimeFigureOut">
              <a:rPr lang="zh-CN" altLang="en-US" smtClean="0"/>
              <a:t>2013/11/13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34354270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C04D459-1F8B-48A2-A094-295C829B9691}" type="datetimeFigureOut">
              <a:rPr lang="zh-CN" altLang="en-US" smtClean="0"/>
              <a:t>2013/11/13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58863454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6" name="灯片编号占位符 5"/>
          <p:cNvSpPr>
            <a:spLocks noGrp="1"/>
          </p:cNvSpPr>
          <p:nvPr>
            <p:ph type="sldNum" sz="quarter" idx="12"/>
          </p:nvPr>
        </p:nvSpPr>
        <p:spPr/>
        <p:txBody>
          <a:bodyPr/>
          <a:lstStyle>
            <a:lvl1pPr>
              <a:defRPr/>
            </a:lvl1pPr>
          </a:lstStyle>
          <a:p>
            <a:fld id="{F0B1498E-3DE8-4D4D-B324-01FE1C08AF5C}"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326425229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6" name="灯片编号占位符 5"/>
          <p:cNvSpPr>
            <a:spLocks noGrp="1"/>
          </p:cNvSpPr>
          <p:nvPr>
            <p:ph type="sldNum" sz="quarter" idx="12"/>
          </p:nvPr>
        </p:nvSpPr>
        <p:spPr/>
        <p:txBody>
          <a:bodyPr/>
          <a:lstStyle>
            <a:lvl1pPr>
              <a:defRPr/>
            </a:lvl1pPr>
          </a:lstStyle>
          <a:p>
            <a:fld id="{D3350BE9-964E-4DFE-97F5-C49E335C6E15}"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243757050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6" name="灯片编号占位符 5"/>
          <p:cNvSpPr>
            <a:spLocks noGrp="1"/>
          </p:cNvSpPr>
          <p:nvPr>
            <p:ph type="sldNum" sz="quarter" idx="12"/>
          </p:nvPr>
        </p:nvSpPr>
        <p:spPr/>
        <p:txBody>
          <a:bodyPr/>
          <a:lstStyle>
            <a:lvl1pPr>
              <a:defRPr/>
            </a:lvl1pPr>
          </a:lstStyle>
          <a:p>
            <a:fld id="{8FC2A858-C420-4B31-973C-E7856310790B}"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232130812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7" name="灯片编号占位符 6"/>
          <p:cNvSpPr>
            <a:spLocks noGrp="1"/>
          </p:cNvSpPr>
          <p:nvPr>
            <p:ph type="sldNum" sz="quarter" idx="12"/>
          </p:nvPr>
        </p:nvSpPr>
        <p:spPr/>
        <p:txBody>
          <a:bodyPr/>
          <a:lstStyle>
            <a:lvl1pPr>
              <a:defRPr/>
            </a:lvl1pPr>
          </a:lstStyle>
          <a:p>
            <a:fld id="{7E2D4D92-55F5-4ED9-94FF-891C6E766E04}"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332676657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8" name="页脚占位符 7"/>
          <p:cNvSpPr>
            <a:spLocks noGrp="1"/>
          </p:cNvSpPr>
          <p:nvPr>
            <p:ph type="ftr" sz="quarter" idx="11"/>
          </p:nvPr>
        </p:nvSpPr>
        <p:spPr>
          <a:xfrm>
            <a:off x="3059307" y="6356350"/>
            <a:ext cx="3097419" cy="365125"/>
          </a:xfrm>
          <a:prstGeom prst="rect">
            <a:avLst/>
          </a:prstGeom>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84665899-CC72-447C-A38F-EFBAA6087C36}"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40437447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4" name="页脚占位符 3"/>
          <p:cNvSpPr>
            <a:spLocks noGrp="1"/>
          </p:cNvSpPr>
          <p:nvPr>
            <p:ph type="ftr" sz="quarter" idx="11"/>
          </p:nvPr>
        </p:nvSpPr>
        <p:spPr>
          <a:xfrm>
            <a:off x="3059307" y="6356350"/>
            <a:ext cx="3097419" cy="365125"/>
          </a:xfrm>
          <a:prstGeom prst="rect">
            <a:avLst/>
          </a:prstGeom>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BAA05094-B0A6-4182-AA6A-0936DE9A8C1F}"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5985289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3" name="页脚占位符 2"/>
          <p:cNvSpPr>
            <a:spLocks noGrp="1"/>
          </p:cNvSpPr>
          <p:nvPr>
            <p:ph type="ftr" sz="quarter" idx="11"/>
          </p:nvPr>
        </p:nvSpPr>
        <p:spPr>
          <a:xfrm>
            <a:off x="3059307" y="6356350"/>
            <a:ext cx="3097419" cy="365125"/>
          </a:xfrm>
          <a:prstGeom prst="rect">
            <a:avLst/>
          </a:prstGeom>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F6F42A45-A0A0-4B1A-ADE0-2CA2D69E3BA4}"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256544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8FC2A858-C420-4B31-973C-E7856310790B}"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52732428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7" name="灯片编号占位符 6"/>
          <p:cNvSpPr>
            <a:spLocks noGrp="1"/>
          </p:cNvSpPr>
          <p:nvPr>
            <p:ph type="sldNum" sz="quarter" idx="12"/>
          </p:nvPr>
        </p:nvSpPr>
        <p:spPr/>
        <p:txBody>
          <a:bodyPr/>
          <a:lstStyle>
            <a:lvl1pPr>
              <a:defRPr/>
            </a:lvl1pPr>
          </a:lstStyle>
          <a:p>
            <a:fld id="{D31BFA30-2BB7-4EF5-AEE3-E06821D5F310}"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20684924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7" name="灯片编号占位符 6"/>
          <p:cNvSpPr>
            <a:spLocks noGrp="1"/>
          </p:cNvSpPr>
          <p:nvPr>
            <p:ph type="sldNum" sz="quarter" idx="12"/>
          </p:nvPr>
        </p:nvSpPr>
        <p:spPr/>
        <p:txBody>
          <a:bodyPr/>
          <a:lstStyle>
            <a:lvl1pPr>
              <a:defRPr/>
            </a:lvl1pPr>
          </a:lstStyle>
          <a:p>
            <a:fld id="{75BB1365-C480-49E0-8098-BC24C5CB9F80}"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06196884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6" name="灯片编号占位符 5"/>
          <p:cNvSpPr>
            <a:spLocks noGrp="1"/>
          </p:cNvSpPr>
          <p:nvPr>
            <p:ph type="sldNum" sz="quarter" idx="12"/>
          </p:nvPr>
        </p:nvSpPr>
        <p:spPr/>
        <p:txBody>
          <a:bodyPr/>
          <a:lstStyle>
            <a:lvl1pPr>
              <a:defRPr/>
            </a:lvl1pPr>
          </a:lstStyle>
          <a:p>
            <a:fld id="{0EE0AA07-D759-4830-B9DD-29570AEAB392}"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403643045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Tree>
    <p:extLst>
      <p:ext uri="{BB962C8B-B14F-4D97-AF65-F5344CB8AC3E}">
        <p14:creationId xmlns:p14="http://schemas.microsoft.com/office/powerpoint/2010/main" val="14608915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E2D4D92-55F5-4ED9-94FF-891C6E766E04}"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27124047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84665899-CC72-447C-A38F-EFBAA6087C36}"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421121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BAA05094-B0A6-4182-AA6A-0936DE9A8C1F}"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9660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F6F42A45-A0A0-4B1A-ADE0-2CA2D69E3BA4}"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19790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31BFA30-2BB7-4EF5-AEE3-E06821D5F310}"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237972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09641A8-7691-4FAA-91C0-DFB4EF7789B5}" type="datetime1">
              <a:rPr lang="zh-CN" altLang="en-US"/>
              <a:pPr/>
              <a:t>2013/11/13</a:t>
            </a:fld>
            <a:endParaRPr lang="zh-CN" altLang="en-US" sz="1800">
              <a:solidFill>
                <a:schemeClr val="tx1"/>
              </a:solidFill>
              <a:ea typeface="+mn-ea"/>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5BB1365-C480-49E0-8098-BC24C5CB9F80}" type="slidenum">
              <a:rPr lang="zh-CN" altLang="en-US"/>
              <a:pPr/>
              <a:t>‹#›</a:t>
            </a:fld>
            <a:endParaRPr lang="zh-CN" altLang="en-US" sz="1800">
              <a:solidFill>
                <a:schemeClr val="tx1"/>
              </a:solidFill>
              <a:ea typeface="+mn-ea"/>
            </a:endParaRPr>
          </a:p>
        </p:txBody>
      </p:sp>
    </p:spTree>
    <p:extLst>
      <p:ext uri="{BB962C8B-B14F-4D97-AF65-F5344CB8AC3E}">
        <p14:creationId xmlns:p14="http://schemas.microsoft.com/office/powerpoint/2010/main" val="1534227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333333"/>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Calibri" pitchFamily="34" charset="0"/>
              </a:rPr>
              <a:t>单击此处编辑母版文本样式</a:t>
            </a:r>
          </a:p>
          <a:p>
            <a:pPr lvl="1"/>
            <a:r>
              <a:rPr lang="zh-CN" smtClean="0">
                <a:sym typeface="Calibri" pitchFamily="34" charset="0"/>
              </a:rPr>
              <a:t>第二级</a:t>
            </a:r>
          </a:p>
          <a:p>
            <a:pPr lvl="2"/>
            <a:r>
              <a:rPr lang="zh-CN" smtClean="0">
                <a:sym typeface="Calibri" pitchFamily="34" charset="0"/>
              </a:rPr>
              <a:t>第三级</a:t>
            </a:r>
          </a:p>
          <a:p>
            <a:pPr lvl="3"/>
            <a:r>
              <a:rPr lang="zh-CN" smtClean="0">
                <a:sym typeface="Calibri" pitchFamily="34" charset="0"/>
              </a:rPr>
              <a:t>第四级</a:t>
            </a:r>
          </a:p>
          <a:p>
            <a:pPr lvl="4"/>
            <a:r>
              <a:rPr lang="zh-CN"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309641A8-7691-4FAA-91C0-DFB4EF7789B5}" type="datetime1">
              <a:rPr lang="zh-CN" altLang="en-US"/>
              <a:pPr/>
              <a:t>2013/11/13</a:t>
            </a:fld>
            <a:endParaRPr lang="zh-CN" altLang="en-US" sz="1800">
              <a:solidFill>
                <a:schemeClr val="tx1"/>
              </a:solidFill>
              <a:ea typeface="+mn-ea"/>
            </a:endParaRPr>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85ACF30-4AC5-431D-8DC9-F1570B73E3BC}" type="slidenum">
              <a:rPr lang="zh-CN" altLang="en-US"/>
              <a:pPr/>
              <a:t>‹#›</a:t>
            </a:fld>
            <a:endParaRPr lang="zh-CN" altLang="en-US" sz="1800">
              <a:solidFill>
                <a:schemeClr val="tx1"/>
              </a:solidFill>
              <a:ea typeface="+mn-ea"/>
            </a:endParaRPr>
          </a:p>
        </p:txBody>
      </p:sp>
      <p:pic>
        <p:nvPicPr>
          <p:cNvPr id="11266" name="Picture 2" descr="C:\Users\cocos2d-x\Desktop\华南理工大学讲课\cocos2d-x logo\cocos2dx logo1.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53320" y="6232546"/>
            <a:ext cx="1485890" cy="39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920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sldNum="0" hdr="0" ftr="0"/>
  <p:txStyles>
    <p:titleStyle>
      <a:lvl1pPr marL="914400" indent="-914400" algn="ctr" rtl="0" fontAlgn="base">
        <a:spcBef>
          <a:spcPct val="0"/>
        </a:spcBef>
        <a:spcAft>
          <a:spcPct val="0"/>
        </a:spcAft>
        <a:defRPr sz="4400">
          <a:solidFill>
            <a:schemeClr val="tx1"/>
          </a:solidFill>
          <a:latin typeface="+mj-lt"/>
          <a:ea typeface="+mj-ea"/>
          <a:cs typeface="+mj-cs"/>
          <a:sym typeface="Calibri" pitchFamily="34" charset="0"/>
        </a:defRPr>
      </a:lvl1pPr>
      <a:lvl2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fontAlgn="base">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fontAlgn="base">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fontAlgn="base">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4D459-1F8B-48A2-A094-295C829B9691}" type="datetimeFigureOut">
              <a:rPr lang="zh-CN" altLang="en-US" smtClean="0"/>
              <a:t>2013/11/13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625EF1-5787-43A2-B0F6-8DAFF33A7E23}" type="slidenum">
              <a:rPr lang="zh-CN" altLang="en-US" smtClean="0"/>
              <a:t>‹#›</a:t>
            </a:fld>
            <a:endParaRPr lang="zh-CN" altLang="en-US"/>
          </a:p>
        </p:txBody>
      </p:sp>
    </p:spTree>
    <p:extLst>
      <p:ext uri="{BB962C8B-B14F-4D97-AF65-F5344CB8AC3E}">
        <p14:creationId xmlns:p14="http://schemas.microsoft.com/office/powerpoint/2010/main" val="408615655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333333"/>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smtClean="0">
                <a:sym typeface="Calibri" pitchFamily="34" charset="0"/>
              </a:rPr>
              <a:t>单击此处编辑母版文本样式</a:t>
            </a:r>
          </a:p>
          <a:p>
            <a:pPr lvl="1"/>
            <a:r>
              <a:rPr lang="zh-CN" dirty="0" smtClean="0">
                <a:sym typeface="Calibri" pitchFamily="34" charset="0"/>
              </a:rPr>
              <a:t>第二级</a:t>
            </a:r>
          </a:p>
          <a:p>
            <a:pPr lvl="2"/>
            <a:r>
              <a:rPr lang="zh-CN" dirty="0" smtClean="0">
                <a:sym typeface="Calibri" pitchFamily="34" charset="0"/>
              </a:rPr>
              <a:t>第三级</a:t>
            </a:r>
          </a:p>
          <a:p>
            <a:pPr lvl="3"/>
            <a:r>
              <a:rPr lang="zh-CN" dirty="0" smtClean="0">
                <a:sym typeface="Calibri" pitchFamily="34" charset="0"/>
              </a:rPr>
              <a:t>第四级</a:t>
            </a:r>
          </a:p>
          <a:p>
            <a:pPr lvl="4"/>
            <a:r>
              <a:rPr lang="zh-CN" dirty="0" smtClean="0">
                <a:sym typeface="Calibri"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309641A8-7691-4FAA-91C0-DFB4EF7789B5}" type="datetime1">
              <a:rPr lang="zh-CN" altLang="en-US"/>
              <a:pPr/>
              <a:t>2013/11/13</a:t>
            </a:fld>
            <a:endParaRPr lang="zh-CN" altLang="en-US" sz="1800">
              <a:solidFill>
                <a:schemeClr val="tx1"/>
              </a:solidFill>
              <a:ea typeface="+mn-ea"/>
            </a:endParaRPr>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85ACF30-4AC5-431D-8DC9-F1570B73E3BC}" type="slidenum">
              <a:rPr lang="zh-CN" altLang="en-US"/>
              <a:pPr/>
              <a:t>‹#›</a:t>
            </a:fld>
            <a:endParaRPr lang="zh-CN" altLang="en-US" sz="1800">
              <a:solidFill>
                <a:schemeClr val="tx1"/>
              </a:solidFill>
              <a:ea typeface="+mn-ea"/>
            </a:endParaRPr>
          </a:p>
        </p:txBody>
      </p:sp>
      <p:pic>
        <p:nvPicPr>
          <p:cNvPr id="11266" name="Picture 2" descr="C:\Users\cocos2d-x\Desktop\华南理工大学讲课\cocos2d-x logo\cocos2dx logo1.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453320" y="6267695"/>
            <a:ext cx="1485890" cy="3913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2843209" y="6232546"/>
            <a:ext cx="3457583" cy="461665"/>
          </a:xfrm>
          <a:prstGeom prst="rect">
            <a:avLst/>
          </a:prstGeom>
          <a:noFill/>
        </p:spPr>
        <p:txBody>
          <a:bodyPr wrap="square" rtlCol="0">
            <a:spAutoFit/>
          </a:bodyPr>
          <a:lstStyle/>
          <a:p>
            <a:pPr algn="ctr"/>
            <a:r>
              <a:rPr lang="en-US" altLang="zh-CN" sz="1200" dirty="0" smtClean="0">
                <a:solidFill>
                  <a:schemeClr val="bg1">
                    <a:lumMod val="65000"/>
                  </a:schemeClr>
                </a:solidFill>
                <a:latin typeface="Lucida Sans" panose="020B0602030504020204" pitchFamily="34" charset="0"/>
              </a:rPr>
              <a:t>www.cocos2d-x.org</a:t>
            </a:r>
          </a:p>
          <a:p>
            <a:pPr algn="ctr"/>
            <a:r>
              <a:rPr lang="en-US" altLang="zh-CN" sz="1200" dirty="0" smtClean="0">
                <a:solidFill>
                  <a:schemeClr val="bg1">
                    <a:lumMod val="65000"/>
                  </a:schemeClr>
                </a:solidFill>
                <a:latin typeface="Lucida Sans" panose="020B0602030504020204" pitchFamily="34" charset="0"/>
              </a:rPr>
              <a:t>Weibo:@cocos2d-x | Twitter:@cocos2d-x</a:t>
            </a:r>
            <a:endParaRPr lang="zh-CN" altLang="zh-CN" sz="1200" dirty="0" smtClean="0">
              <a:solidFill>
                <a:schemeClr val="bg1">
                  <a:lumMod val="65000"/>
                </a:schemeClr>
              </a:solidFill>
              <a:latin typeface="Lucida Sans" panose="020B0602030504020204" pitchFamily="34" charset="0"/>
            </a:endParaRPr>
          </a:p>
        </p:txBody>
      </p:sp>
    </p:spTree>
    <p:extLst>
      <p:ext uri="{BB962C8B-B14F-4D97-AF65-F5344CB8AC3E}">
        <p14:creationId xmlns:p14="http://schemas.microsoft.com/office/powerpoint/2010/main" val="33003277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sldNum="0" hdr="0" ftr="0"/>
  <p:txStyles>
    <p:titleStyle>
      <a:lvl1pPr marL="914400" indent="-914400" algn="ctr" rtl="0" fontAlgn="base">
        <a:spcBef>
          <a:spcPct val="0"/>
        </a:spcBef>
        <a:spcAft>
          <a:spcPct val="0"/>
        </a:spcAft>
        <a:defRPr sz="4400">
          <a:solidFill>
            <a:schemeClr val="tx1"/>
          </a:solidFill>
          <a:latin typeface="+mj-lt"/>
          <a:ea typeface="+mj-ea"/>
          <a:cs typeface="+mj-cs"/>
          <a:sym typeface="Calibri" pitchFamily="34" charset="0"/>
        </a:defRPr>
      </a:lvl1pPr>
      <a:lvl2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fontAlgn="base">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fontAlgn="base">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fontAlgn="base">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3.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4.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2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2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24.xml"/><Relationship Id="rId4" Type="http://schemas.openxmlformats.org/officeDocument/2006/relationships/image" Target="../media/image5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3.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同心圆 10"/>
          <p:cNvSpPr>
            <a:spLocks noChangeArrowheads="1"/>
          </p:cNvSpPr>
          <p:nvPr/>
        </p:nvSpPr>
        <p:spPr bwMode="auto">
          <a:xfrm>
            <a:off x="357188" y="2857500"/>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4099" name="同心圆 3"/>
          <p:cNvSpPr>
            <a:spLocks noChangeArrowheads="1"/>
          </p:cNvSpPr>
          <p:nvPr/>
        </p:nvSpPr>
        <p:spPr bwMode="auto">
          <a:xfrm>
            <a:off x="-958850" y="428625"/>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0" name="同心圆 4"/>
          <p:cNvSpPr>
            <a:spLocks noChangeArrowheads="1"/>
          </p:cNvSpPr>
          <p:nvPr/>
        </p:nvSpPr>
        <p:spPr bwMode="auto">
          <a:xfrm>
            <a:off x="-574675" y="4643438"/>
            <a:ext cx="1155700"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5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1" name="同心圆 5"/>
          <p:cNvSpPr>
            <a:spLocks noChangeArrowheads="1"/>
          </p:cNvSpPr>
          <p:nvPr/>
        </p:nvSpPr>
        <p:spPr bwMode="auto">
          <a:xfrm>
            <a:off x="136525" y="3929063"/>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2" name="同心圆 6"/>
          <p:cNvSpPr>
            <a:spLocks noChangeArrowheads="1"/>
          </p:cNvSpPr>
          <p:nvPr/>
        </p:nvSpPr>
        <p:spPr bwMode="auto">
          <a:xfrm>
            <a:off x="285750" y="2071688"/>
            <a:ext cx="444500" cy="444500"/>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3" name="同心圆 7"/>
          <p:cNvSpPr>
            <a:spLocks noChangeArrowheads="1"/>
          </p:cNvSpPr>
          <p:nvPr/>
        </p:nvSpPr>
        <p:spPr bwMode="auto">
          <a:xfrm>
            <a:off x="1000125" y="1571625"/>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4" name="同心圆 8"/>
          <p:cNvSpPr>
            <a:spLocks noChangeArrowheads="1"/>
          </p:cNvSpPr>
          <p:nvPr/>
        </p:nvSpPr>
        <p:spPr bwMode="auto">
          <a:xfrm>
            <a:off x="1071563" y="2357438"/>
            <a:ext cx="1160462"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5" name="同心圆 9"/>
          <p:cNvSpPr>
            <a:spLocks noChangeArrowheads="1"/>
          </p:cNvSpPr>
          <p:nvPr/>
        </p:nvSpPr>
        <p:spPr bwMode="auto">
          <a:xfrm>
            <a:off x="2000250" y="2127250"/>
            <a:ext cx="730250" cy="730250"/>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6" name="同心圆 11"/>
          <p:cNvSpPr>
            <a:spLocks noChangeArrowheads="1"/>
          </p:cNvSpPr>
          <p:nvPr/>
        </p:nvSpPr>
        <p:spPr bwMode="auto">
          <a:xfrm>
            <a:off x="2071688" y="3143250"/>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7" name="同心圆 12"/>
          <p:cNvSpPr>
            <a:spLocks noChangeArrowheads="1"/>
          </p:cNvSpPr>
          <p:nvPr/>
        </p:nvSpPr>
        <p:spPr bwMode="auto">
          <a:xfrm>
            <a:off x="1714500" y="4071938"/>
            <a:ext cx="1016000" cy="1016000"/>
          </a:xfrm>
          <a:custGeom>
            <a:avLst/>
            <a:gdLst>
              <a:gd name="G0" fmla="+- 2802 0 0"/>
              <a:gd name="G1" fmla="+- 21600 0 2802"/>
              <a:gd name="G2" fmla="+- 21600 0 280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02" y="10800"/>
                </a:moveTo>
                <a:cubicBezTo>
                  <a:pt x="2802" y="15217"/>
                  <a:pt x="6383" y="18798"/>
                  <a:pt x="10800" y="18798"/>
                </a:cubicBezTo>
                <a:cubicBezTo>
                  <a:pt x="15217" y="18798"/>
                  <a:pt x="18798" y="15217"/>
                  <a:pt x="18798" y="10800"/>
                </a:cubicBezTo>
                <a:cubicBezTo>
                  <a:pt x="18798" y="6383"/>
                  <a:pt x="15217" y="2802"/>
                  <a:pt x="10800" y="2802"/>
                </a:cubicBezTo>
                <a:cubicBezTo>
                  <a:pt x="6383" y="2802"/>
                  <a:pt x="2802" y="6383"/>
                  <a:pt x="2802" y="1080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8" name="同心圆 13"/>
          <p:cNvSpPr>
            <a:spLocks noChangeArrowheads="1"/>
          </p:cNvSpPr>
          <p:nvPr/>
        </p:nvSpPr>
        <p:spPr bwMode="auto">
          <a:xfrm>
            <a:off x="928688" y="5429250"/>
            <a:ext cx="1428750" cy="1428750"/>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5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09" name="同心圆 14"/>
          <p:cNvSpPr>
            <a:spLocks noChangeArrowheads="1"/>
          </p:cNvSpPr>
          <p:nvPr/>
        </p:nvSpPr>
        <p:spPr bwMode="auto">
          <a:xfrm>
            <a:off x="1285875" y="6429375"/>
            <a:ext cx="214313" cy="2143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0" name="同心圆 15"/>
          <p:cNvSpPr>
            <a:spLocks noChangeArrowheads="1"/>
          </p:cNvSpPr>
          <p:nvPr/>
        </p:nvSpPr>
        <p:spPr bwMode="auto">
          <a:xfrm>
            <a:off x="2428875" y="1214438"/>
            <a:ext cx="730250" cy="730250"/>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25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1" name="同心圆 18"/>
          <p:cNvSpPr>
            <a:spLocks noChangeArrowheads="1"/>
          </p:cNvSpPr>
          <p:nvPr/>
        </p:nvSpPr>
        <p:spPr bwMode="auto">
          <a:xfrm>
            <a:off x="3214688" y="785813"/>
            <a:ext cx="714375" cy="71437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5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2" name="同心圆 19"/>
          <p:cNvSpPr>
            <a:spLocks noChangeArrowheads="1"/>
          </p:cNvSpPr>
          <p:nvPr/>
        </p:nvSpPr>
        <p:spPr bwMode="auto">
          <a:xfrm>
            <a:off x="3378951" y="4623594"/>
            <a:ext cx="928687" cy="928687"/>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5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4" name="同心圆 21"/>
          <p:cNvSpPr>
            <a:spLocks noChangeArrowheads="1"/>
          </p:cNvSpPr>
          <p:nvPr/>
        </p:nvSpPr>
        <p:spPr bwMode="auto">
          <a:xfrm>
            <a:off x="5357813" y="5500688"/>
            <a:ext cx="515937" cy="515937"/>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5" name="同心圆 22"/>
          <p:cNvSpPr>
            <a:spLocks noChangeArrowheads="1"/>
          </p:cNvSpPr>
          <p:nvPr/>
        </p:nvSpPr>
        <p:spPr bwMode="auto">
          <a:xfrm>
            <a:off x="4643438" y="6413500"/>
            <a:ext cx="444500" cy="444500"/>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6" name="同心圆 23"/>
          <p:cNvSpPr>
            <a:spLocks noChangeArrowheads="1"/>
          </p:cNvSpPr>
          <p:nvPr/>
        </p:nvSpPr>
        <p:spPr bwMode="auto">
          <a:xfrm>
            <a:off x="3786188" y="5911850"/>
            <a:ext cx="946150" cy="946150"/>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7" name="同心圆 24"/>
          <p:cNvSpPr>
            <a:spLocks noChangeArrowheads="1"/>
          </p:cNvSpPr>
          <p:nvPr/>
        </p:nvSpPr>
        <p:spPr bwMode="auto">
          <a:xfrm>
            <a:off x="3500438" y="6429375"/>
            <a:ext cx="714375" cy="714375"/>
          </a:xfrm>
          <a:custGeom>
            <a:avLst/>
            <a:gdLst>
              <a:gd name="G0" fmla="+- 2802 0 0"/>
              <a:gd name="G1" fmla="+- 21600 0 2802"/>
              <a:gd name="G2" fmla="+- 21600 0 280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02" y="10800"/>
                </a:moveTo>
                <a:cubicBezTo>
                  <a:pt x="2802" y="15217"/>
                  <a:pt x="6383" y="18798"/>
                  <a:pt x="10800" y="18798"/>
                </a:cubicBezTo>
                <a:cubicBezTo>
                  <a:pt x="15217" y="18798"/>
                  <a:pt x="18798" y="15217"/>
                  <a:pt x="18798" y="10800"/>
                </a:cubicBezTo>
                <a:cubicBezTo>
                  <a:pt x="18798" y="6383"/>
                  <a:pt x="15217" y="2802"/>
                  <a:pt x="10800" y="2802"/>
                </a:cubicBezTo>
                <a:cubicBezTo>
                  <a:pt x="6383" y="2802"/>
                  <a:pt x="2802" y="6383"/>
                  <a:pt x="2802" y="1080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18" name="同心圆 26"/>
          <p:cNvSpPr>
            <a:spLocks noChangeArrowheads="1"/>
          </p:cNvSpPr>
          <p:nvPr/>
        </p:nvSpPr>
        <p:spPr bwMode="auto">
          <a:xfrm>
            <a:off x="2357438" y="5786438"/>
            <a:ext cx="1357312" cy="135731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4119" name="同心圆 27"/>
          <p:cNvSpPr>
            <a:spLocks noChangeArrowheads="1"/>
          </p:cNvSpPr>
          <p:nvPr/>
        </p:nvSpPr>
        <p:spPr bwMode="auto">
          <a:xfrm>
            <a:off x="2428875" y="5214938"/>
            <a:ext cx="928688" cy="928687"/>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4120" name="椭圆 28"/>
          <p:cNvSpPr>
            <a:spLocks noChangeArrowheads="1"/>
          </p:cNvSpPr>
          <p:nvPr/>
        </p:nvSpPr>
        <p:spPr bwMode="auto">
          <a:xfrm>
            <a:off x="0" y="3214688"/>
            <a:ext cx="357188" cy="3571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4121" name="椭圆 29"/>
          <p:cNvSpPr>
            <a:spLocks noChangeArrowheads="1"/>
          </p:cNvSpPr>
          <p:nvPr/>
        </p:nvSpPr>
        <p:spPr bwMode="auto">
          <a:xfrm>
            <a:off x="3286125" y="3500438"/>
            <a:ext cx="323850" cy="3238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4122" name="椭圆 30"/>
          <p:cNvSpPr>
            <a:spLocks noChangeArrowheads="1"/>
          </p:cNvSpPr>
          <p:nvPr/>
        </p:nvSpPr>
        <p:spPr bwMode="auto">
          <a:xfrm>
            <a:off x="2357438" y="4786313"/>
            <a:ext cx="323850" cy="3238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4123" name="椭圆 31"/>
          <p:cNvSpPr>
            <a:spLocks noChangeArrowheads="1"/>
          </p:cNvSpPr>
          <p:nvPr/>
        </p:nvSpPr>
        <p:spPr bwMode="auto">
          <a:xfrm>
            <a:off x="4143375" y="5857875"/>
            <a:ext cx="323850" cy="3238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4124" name="椭圆 32"/>
          <p:cNvSpPr>
            <a:spLocks noChangeArrowheads="1"/>
          </p:cNvSpPr>
          <p:nvPr/>
        </p:nvSpPr>
        <p:spPr bwMode="auto">
          <a:xfrm>
            <a:off x="2549525" y="2246313"/>
            <a:ext cx="252413" cy="25241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4125" name="WordArt 29"/>
          <p:cNvSpPr>
            <a:spLocks noChangeArrowheads="1" noChangeShapeType="1"/>
          </p:cNvSpPr>
          <p:nvPr/>
        </p:nvSpPr>
        <p:spPr bwMode="auto">
          <a:xfrm>
            <a:off x="4482787" y="3140868"/>
            <a:ext cx="4033838" cy="576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dirty="0" smtClean="0">
                <a:solidFill>
                  <a:srgbClr val="FFFFFF"/>
                </a:solidFill>
                <a:latin typeface="Arial"/>
                <a:cs typeface="Arial"/>
              </a:rPr>
              <a:t>Hello CocoStudio</a:t>
            </a:r>
            <a:endParaRPr lang="zh-CN" altLang="en-US" sz="3600" dirty="0">
              <a:solidFill>
                <a:srgbClr val="FFFFFF"/>
              </a:solidFill>
              <a:latin typeface="Arial"/>
              <a:cs typeface="Arial"/>
            </a:endParaRPr>
          </a:p>
        </p:txBody>
      </p:sp>
      <p:pic>
        <p:nvPicPr>
          <p:cNvPr id="4126" name="Picture 30" descr="C:\Users\cocos2d-x\Desktop\华南理工大学讲课\cocostudioLogo\cocostudio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34" y="1700208"/>
            <a:ext cx="1016597" cy="1078477"/>
          </a:xfrm>
          <a:prstGeom prst="rect">
            <a:avLst/>
          </a:prstGeom>
          <a:noFill/>
          <a:extLst>
            <a:ext uri="{909E8E84-426E-40DD-AFC4-6F175D3DCCD1}">
              <a14:hiddenFill xmlns:a14="http://schemas.microsoft.com/office/drawing/2010/main">
                <a:solidFill>
                  <a:srgbClr val="FFFFFF"/>
                </a:solidFill>
              </a14:hiddenFill>
            </a:ext>
          </a:extLst>
        </p:spPr>
      </p:pic>
      <p:pic>
        <p:nvPicPr>
          <p:cNvPr id="4127" name="Picture 31" descr="C:\Users\cocos2d-x\Desktop\华南理工大学讲课\cocostudioLogo\UI.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8169" y="1934166"/>
            <a:ext cx="1083246" cy="1083246"/>
          </a:xfrm>
          <a:prstGeom prst="rect">
            <a:avLst/>
          </a:prstGeom>
          <a:noFill/>
          <a:extLst>
            <a:ext uri="{909E8E84-426E-40DD-AFC4-6F175D3DCCD1}">
              <a14:hiddenFill xmlns:a14="http://schemas.microsoft.com/office/drawing/2010/main">
                <a:solidFill>
                  <a:srgbClr val="FFFFFF"/>
                </a:solidFill>
              </a14:hiddenFill>
            </a:ext>
          </a:extLst>
        </p:spPr>
      </p:pic>
      <p:pic>
        <p:nvPicPr>
          <p:cNvPr id="4128" name="Picture 32" descr="C:\Users\cocos2d-x\Desktop\华南理工大学讲课\cocostudioLogo\ac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44531" y="1960153"/>
            <a:ext cx="1031272" cy="1031272"/>
          </a:xfrm>
          <a:prstGeom prst="rect">
            <a:avLst/>
          </a:prstGeom>
          <a:noFill/>
          <a:extLst>
            <a:ext uri="{909E8E84-426E-40DD-AFC4-6F175D3DCCD1}">
              <a14:hiddenFill xmlns:a14="http://schemas.microsoft.com/office/drawing/2010/main">
                <a:solidFill>
                  <a:srgbClr val="FFFFFF"/>
                </a:solidFill>
              </a14:hiddenFill>
            </a:ext>
          </a:extLst>
        </p:spPr>
      </p:pic>
      <p:pic>
        <p:nvPicPr>
          <p:cNvPr id="4129" name="Picture 33" descr="C:\Users\cocos2d-x\Desktop\华南理工大学讲课\cocostudioLogo\Scen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6584" y="1921715"/>
            <a:ext cx="1144210" cy="1144210"/>
          </a:xfrm>
          <a:prstGeom prst="rect">
            <a:avLst/>
          </a:prstGeom>
          <a:noFill/>
          <a:extLst>
            <a:ext uri="{909E8E84-426E-40DD-AFC4-6F175D3DCCD1}">
              <a14:hiddenFill xmlns:a14="http://schemas.microsoft.com/office/drawing/2010/main">
                <a:solidFill>
                  <a:srgbClr val="FFFFFF"/>
                </a:solidFill>
              </a14:hiddenFill>
            </a:ext>
          </a:extLst>
        </p:spPr>
      </p:pic>
      <p:pic>
        <p:nvPicPr>
          <p:cNvPr id="4130" name="Picture 34" descr="C:\Users\cocos2d-x\Desktop\华南理工大学讲课\cocostudioLogo\Data.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70629" y="1890871"/>
            <a:ext cx="1212638" cy="1212638"/>
          </a:xfrm>
          <a:prstGeom prst="rect">
            <a:avLst/>
          </a:prstGeom>
          <a:noFill/>
          <a:extLst>
            <a:ext uri="{909E8E84-426E-40DD-AFC4-6F175D3DCCD1}">
              <a14:hiddenFill xmlns:a14="http://schemas.microsoft.com/office/drawing/2010/main">
                <a:solidFill>
                  <a:srgbClr val="FFFFFF"/>
                </a:solidFill>
              </a14:hiddenFill>
            </a:ext>
          </a:extLst>
        </p:spPr>
      </p:pic>
      <p:pic>
        <p:nvPicPr>
          <p:cNvPr id="4131" name="Picture 35" descr="C:\Users\cocos2d-x\Desktop\华南理工大学讲课\cocostudioLogo\cocos2dx log only.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8034178">
            <a:off x="7928868" y="404816"/>
            <a:ext cx="1187070" cy="153233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1" descr="C:\Users\cocos2d-x\Desktop\华南理工大学讲课\图片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5188" y="4071938"/>
            <a:ext cx="466775" cy="453586"/>
          </a:xfrm>
          <a:prstGeom prst="rect">
            <a:avLst/>
          </a:prstGeom>
          <a:noFill/>
          <a:extLst>
            <a:ext uri="{909E8E84-426E-40DD-AFC4-6F175D3DCCD1}">
              <a14:hiddenFill xmlns:a14="http://schemas.microsoft.com/office/drawing/2010/main">
                <a:solidFill>
                  <a:srgbClr val="FFFFFF"/>
                </a:solidFill>
              </a14:hiddenFill>
            </a:ext>
          </a:extLst>
        </p:spPr>
      </p:pic>
      <p:sp>
        <p:nvSpPr>
          <p:cNvPr id="37" name="WordArt 29"/>
          <p:cNvSpPr>
            <a:spLocks noChangeArrowheads="1" noChangeShapeType="1"/>
          </p:cNvSpPr>
          <p:nvPr/>
        </p:nvSpPr>
        <p:spPr bwMode="auto">
          <a:xfrm>
            <a:off x="7762593" y="4186031"/>
            <a:ext cx="908186" cy="27714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dirty="0" smtClean="0">
                <a:solidFill>
                  <a:srgbClr val="FFFFFF"/>
                </a:solidFill>
                <a:latin typeface="Arial"/>
                <a:cs typeface="Arial"/>
              </a:rPr>
              <a:t>Mr.Rao</a:t>
            </a:r>
            <a:endParaRPr lang="zh-CN" altLang="en-US" sz="3600" dirty="0">
              <a:solidFill>
                <a:srgbClr val="FFFFFF"/>
              </a:solidFill>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ppt_w</p:attrName>
                                        </p:attrNameLst>
                                      </p:cBhvr>
                                      <p:tavLst>
                                        <p:tav tm="0">
                                          <p:val>
                                            <p:fltVal val="0"/>
                                          </p:val>
                                        </p:tav>
                                        <p:tav tm="100000">
                                          <p:val>
                                            <p:strVal val="#ppt_w"/>
                                          </p:val>
                                        </p:tav>
                                      </p:tavLst>
                                    </p:anim>
                                    <p:anim calcmode="lin" valueType="num">
                                      <p:cBhvr>
                                        <p:cTn id="8" dur="1000" fill="hold"/>
                                        <p:tgtEl>
                                          <p:spTgt spid="4098"/>
                                        </p:tgtEl>
                                        <p:attrNameLst>
                                          <p:attrName>ppt_h</p:attrName>
                                        </p:attrNameLst>
                                      </p:cBhvr>
                                      <p:tavLst>
                                        <p:tav tm="0">
                                          <p:val>
                                            <p:fltVal val="0"/>
                                          </p:val>
                                        </p:tav>
                                        <p:tav tm="100000">
                                          <p:val>
                                            <p:strVal val="#ppt_h"/>
                                          </p:val>
                                        </p:tav>
                                      </p:tavLst>
                                    </p:anim>
                                    <p:anim calcmode="lin" valueType="num">
                                      <p:cBhvr>
                                        <p:cTn id="9" dur="1000" fill="hold"/>
                                        <p:tgtEl>
                                          <p:spTgt spid="4098"/>
                                        </p:tgtEl>
                                        <p:attrNameLst>
                                          <p:attrName>style.rotation</p:attrName>
                                        </p:attrNameLst>
                                      </p:cBhvr>
                                      <p:tavLst>
                                        <p:tav tm="0">
                                          <p:val>
                                            <p:fltVal val="90"/>
                                          </p:val>
                                        </p:tav>
                                        <p:tav tm="100000">
                                          <p:val>
                                            <p:fltVal val="0"/>
                                          </p:val>
                                        </p:tav>
                                      </p:tavLst>
                                    </p:anim>
                                    <p:animEffect transition="in" filter="fade">
                                      <p:cBhvr>
                                        <p:cTn id="10" dur="1000"/>
                                        <p:tgtEl>
                                          <p:spTgt spid="4098"/>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p:cTn id="13" dur="1000" fill="hold"/>
                                        <p:tgtEl>
                                          <p:spTgt spid="4099"/>
                                        </p:tgtEl>
                                        <p:attrNameLst>
                                          <p:attrName>ppt_w</p:attrName>
                                        </p:attrNameLst>
                                      </p:cBhvr>
                                      <p:tavLst>
                                        <p:tav tm="0">
                                          <p:val>
                                            <p:fltVal val="0"/>
                                          </p:val>
                                        </p:tav>
                                        <p:tav tm="100000">
                                          <p:val>
                                            <p:strVal val="#ppt_w"/>
                                          </p:val>
                                        </p:tav>
                                      </p:tavLst>
                                    </p:anim>
                                    <p:anim calcmode="lin" valueType="num">
                                      <p:cBhvr>
                                        <p:cTn id="14" dur="1000" fill="hold"/>
                                        <p:tgtEl>
                                          <p:spTgt spid="4099"/>
                                        </p:tgtEl>
                                        <p:attrNameLst>
                                          <p:attrName>ppt_h</p:attrName>
                                        </p:attrNameLst>
                                      </p:cBhvr>
                                      <p:tavLst>
                                        <p:tav tm="0">
                                          <p:val>
                                            <p:fltVal val="0"/>
                                          </p:val>
                                        </p:tav>
                                        <p:tav tm="100000">
                                          <p:val>
                                            <p:strVal val="#ppt_h"/>
                                          </p:val>
                                        </p:tav>
                                      </p:tavLst>
                                    </p:anim>
                                    <p:anim calcmode="lin" valueType="num">
                                      <p:cBhvr>
                                        <p:cTn id="15" dur="1000" fill="hold"/>
                                        <p:tgtEl>
                                          <p:spTgt spid="4099"/>
                                        </p:tgtEl>
                                        <p:attrNameLst>
                                          <p:attrName>style.rotation</p:attrName>
                                        </p:attrNameLst>
                                      </p:cBhvr>
                                      <p:tavLst>
                                        <p:tav tm="0">
                                          <p:val>
                                            <p:fltVal val="90"/>
                                          </p:val>
                                        </p:tav>
                                        <p:tav tm="100000">
                                          <p:val>
                                            <p:fltVal val="0"/>
                                          </p:val>
                                        </p:tav>
                                      </p:tavLst>
                                    </p:anim>
                                    <p:animEffect transition="in" filter="fade">
                                      <p:cBhvr>
                                        <p:cTn id="16" dur="1000"/>
                                        <p:tgtEl>
                                          <p:spTgt spid="4099"/>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100"/>
                                        </p:tgtEl>
                                        <p:attrNameLst>
                                          <p:attrName>style.visibility</p:attrName>
                                        </p:attrNameLst>
                                      </p:cBhvr>
                                      <p:to>
                                        <p:strVal val="visible"/>
                                      </p:to>
                                    </p:set>
                                    <p:anim calcmode="lin" valueType="num">
                                      <p:cBhvr>
                                        <p:cTn id="19" dur="1000" fill="hold"/>
                                        <p:tgtEl>
                                          <p:spTgt spid="4100"/>
                                        </p:tgtEl>
                                        <p:attrNameLst>
                                          <p:attrName>ppt_w</p:attrName>
                                        </p:attrNameLst>
                                      </p:cBhvr>
                                      <p:tavLst>
                                        <p:tav tm="0">
                                          <p:val>
                                            <p:fltVal val="0"/>
                                          </p:val>
                                        </p:tav>
                                        <p:tav tm="100000">
                                          <p:val>
                                            <p:strVal val="#ppt_w"/>
                                          </p:val>
                                        </p:tav>
                                      </p:tavLst>
                                    </p:anim>
                                    <p:anim calcmode="lin" valueType="num">
                                      <p:cBhvr>
                                        <p:cTn id="20" dur="1000" fill="hold"/>
                                        <p:tgtEl>
                                          <p:spTgt spid="4100"/>
                                        </p:tgtEl>
                                        <p:attrNameLst>
                                          <p:attrName>ppt_h</p:attrName>
                                        </p:attrNameLst>
                                      </p:cBhvr>
                                      <p:tavLst>
                                        <p:tav tm="0">
                                          <p:val>
                                            <p:fltVal val="0"/>
                                          </p:val>
                                        </p:tav>
                                        <p:tav tm="100000">
                                          <p:val>
                                            <p:strVal val="#ppt_h"/>
                                          </p:val>
                                        </p:tav>
                                      </p:tavLst>
                                    </p:anim>
                                    <p:anim calcmode="lin" valueType="num">
                                      <p:cBhvr>
                                        <p:cTn id="21" dur="1000" fill="hold"/>
                                        <p:tgtEl>
                                          <p:spTgt spid="4100"/>
                                        </p:tgtEl>
                                        <p:attrNameLst>
                                          <p:attrName>style.rotation</p:attrName>
                                        </p:attrNameLst>
                                      </p:cBhvr>
                                      <p:tavLst>
                                        <p:tav tm="0">
                                          <p:val>
                                            <p:fltVal val="90"/>
                                          </p:val>
                                        </p:tav>
                                        <p:tav tm="100000">
                                          <p:val>
                                            <p:fltVal val="0"/>
                                          </p:val>
                                        </p:tav>
                                      </p:tavLst>
                                    </p:anim>
                                    <p:animEffect transition="in" filter="fade">
                                      <p:cBhvr>
                                        <p:cTn id="22" dur="1000"/>
                                        <p:tgtEl>
                                          <p:spTgt spid="410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4101"/>
                                        </p:tgtEl>
                                        <p:attrNameLst>
                                          <p:attrName>style.visibility</p:attrName>
                                        </p:attrNameLst>
                                      </p:cBhvr>
                                      <p:to>
                                        <p:strVal val="visible"/>
                                      </p:to>
                                    </p:set>
                                    <p:anim calcmode="lin" valueType="num">
                                      <p:cBhvr>
                                        <p:cTn id="25" dur="1000" fill="hold"/>
                                        <p:tgtEl>
                                          <p:spTgt spid="4101"/>
                                        </p:tgtEl>
                                        <p:attrNameLst>
                                          <p:attrName>ppt_w</p:attrName>
                                        </p:attrNameLst>
                                      </p:cBhvr>
                                      <p:tavLst>
                                        <p:tav tm="0">
                                          <p:val>
                                            <p:fltVal val="0"/>
                                          </p:val>
                                        </p:tav>
                                        <p:tav tm="100000">
                                          <p:val>
                                            <p:strVal val="#ppt_w"/>
                                          </p:val>
                                        </p:tav>
                                      </p:tavLst>
                                    </p:anim>
                                    <p:anim calcmode="lin" valueType="num">
                                      <p:cBhvr>
                                        <p:cTn id="26" dur="1000" fill="hold"/>
                                        <p:tgtEl>
                                          <p:spTgt spid="4101"/>
                                        </p:tgtEl>
                                        <p:attrNameLst>
                                          <p:attrName>ppt_h</p:attrName>
                                        </p:attrNameLst>
                                      </p:cBhvr>
                                      <p:tavLst>
                                        <p:tav tm="0">
                                          <p:val>
                                            <p:fltVal val="0"/>
                                          </p:val>
                                        </p:tav>
                                        <p:tav tm="100000">
                                          <p:val>
                                            <p:strVal val="#ppt_h"/>
                                          </p:val>
                                        </p:tav>
                                      </p:tavLst>
                                    </p:anim>
                                    <p:anim calcmode="lin" valueType="num">
                                      <p:cBhvr>
                                        <p:cTn id="27" dur="1000" fill="hold"/>
                                        <p:tgtEl>
                                          <p:spTgt spid="4101"/>
                                        </p:tgtEl>
                                        <p:attrNameLst>
                                          <p:attrName>style.rotation</p:attrName>
                                        </p:attrNameLst>
                                      </p:cBhvr>
                                      <p:tavLst>
                                        <p:tav tm="0">
                                          <p:val>
                                            <p:fltVal val="90"/>
                                          </p:val>
                                        </p:tav>
                                        <p:tav tm="100000">
                                          <p:val>
                                            <p:fltVal val="0"/>
                                          </p:val>
                                        </p:tav>
                                      </p:tavLst>
                                    </p:anim>
                                    <p:animEffect transition="in" filter="fade">
                                      <p:cBhvr>
                                        <p:cTn id="28" dur="1000"/>
                                        <p:tgtEl>
                                          <p:spTgt spid="4101"/>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4102"/>
                                        </p:tgtEl>
                                        <p:attrNameLst>
                                          <p:attrName>style.visibility</p:attrName>
                                        </p:attrNameLst>
                                      </p:cBhvr>
                                      <p:to>
                                        <p:strVal val="visible"/>
                                      </p:to>
                                    </p:set>
                                    <p:anim calcmode="lin" valueType="num">
                                      <p:cBhvr>
                                        <p:cTn id="31" dur="1000" fill="hold"/>
                                        <p:tgtEl>
                                          <p:spTgt spid="4102"/>
                                        </p:tgtEl>
                                        <p:attrNameLst>
                                          <p:attrName>ppt_w</p:attrName>
                                        </p:attrNameLst>
                                      </p:cBhvr>
                                      <p:tavLst>
                                        <p:tav tm="0">
                                          <p:val>
                                            <p:fltVal val="0"/>
                                          </p:val>
                                        </p:tav>
                                        <p:tav tm="100000">
                                          <p:val>
                                            <p:strVal val="#ppt_w"/>
                                          </p:val>
                                        </p:tav>
                                      </p:tavLst>
                                    </p:anim>
                                    <p:anim calcmode="lin" valueType="num">
                                      <p:cBhvr>
                                        <p:cTn id="32" dur="1000" fill="hold"/>
                                        <p:tgtEl>
                                          <p:spTgt spid="4102"/>
                                        </p:tgtEl>
                                        <p:attrNameLst>
                                          <p:attrName>ppt_h</p:attrName>
                                        </p:attrNameLst>
                                      </p:cBhvr>
                                      <p:tavLst>
                                        <p:tav tm="0">
                                          <p:val>
                                            <p:fltVal val="0"/>
                                          </p:val>
                                        </p:tav>
                                        <p:tav tm="100000">
                                          <p:val>
                                            <p:strVal val="#ppt_h"/>
                                          </p:val>
                                        </p:tav>
                                      </p:tavLst>
                                    </p:anim>
                                    <p:anim calcmode="lin" valueType="num">
                                      <p:cBhvr>
                                        <p:cTn id="33" dur="1000" fill="hold"/>
                                        <p:tgtEl>
                                          <p:spTgt spid="4102"/>
                                        </p:tgtEl>
                                        <p:attrNameLst>
                                          <p:attrName>style.rotation</p:attrName>
                                        </p:attrNameLst>
                                      </p:cBhvr>
                                      <p:tavLst>
                                        <p:tav tm="0">
                                          <p:val>
                                            <p:fltVal val="90"/>
                                          </p:val>
                                        </p:tav>
                                        <p:tav tm="100000">
                                          <p:val>
                                            <p:fltVal val="0"/>
                                          </p:val>
                                        </p:tav>
                                      </p:tavLst>
                                    </p:anim>
                                    <p:animEffect transition="in" filter="fade">
                                      <p:cBhvr>
                                        <p:cTn id="34" dur="1000"/>
                                        <p:tgtEl>
                                          <p:spTgt spid="4102"/>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4103"/>
                                        </p:tgtEl>
                                        <p:attrNameLst>
                                          <p:attrName>style.visibility</p:attrName>
                                        </p:attrNameLst>
                                      </p:cBhvr>
                                      <p:to>
                                        <p:strVal val="visible"/>
                                      </p:to>
                                    </p:set>
                                    <p:anim calcmode="lin" valueType="num">
                                      <p:cBhvr>
                                        <p:cTn id="37" dur="1000" fill="hold"/>
                                        <p:tgtEl>
                                          <p:spTgt spid="4103"/>
                                        </p:tgtEl>
                                        <p:attrNameLst>
                                          <p:attrName>ppt_w</p:attrName>
                                        </p:attrNameLst>
                                      </p:cBhvr>
                                      <p:tavLst>
                                        <p:tav tm="0">
                                          <p:val>
                                            <p:fltVal val="0"/>
                                          </p:val>
                                        </p:tav>
                                        <p:tav tm="100000">
                                          <p:val>
                                            <p:strVal val="#ppt_w"/>
                                          </p:val>
                                        </p:tav>
                                      </p:tavLst>
                                    </p:anim>
                                    <p:anim calcmode="lin" valueType="num">
                                      <p:cBhvr>
                                        <p:cTn id="38" dur="1000" fill="hold"/>
                                        <p:tgtEl>
                                          <p:spTgt spid="4103"/>
                                        </p:tgtEl>
                                        <p:attrNameLst>
                                          <p:attrName>ppt_h</p:attrName>
                                        </p:attrNameLst>
                                      </p:cBhvr>
                                      <p:tavLst>
                                        <p:tav tm="0">
                                          <p:val>
                                            <p:fltVal val="0"/>
                                          </p:val>
                                        </p:tav>
                                        <p:tav tm="100000">
                                          <p:val>
                                            <p:strVal val="#ppt_h"/>
                                          </p:val>
                                        </p:tav>
                                      </p:tavLst>
                                    </p:anim>
                                    <p:anim calcmode="lin" valueType="num">
                                      <p:cBhvr>
                                        <p:cTn id="39" dur="1000" fill="hold"/>
                                        <p:tgtEl>
                                          <p:spTgt spid="4103"/>
                                        </p:tgtEl>
                                        <p:attrNameLst>
                                          <p:attrName>style.rotation</p:attrName>
                                        </p:attrNameLst>
                                      </p:cBhvr>
                                      <p:tavLst>
                                        <p:tav tm="0">
                                          <p:val>
                                            <p:fltVal val="90"/>
                                          </p:val>
                                        </p:tav>
                                        <p:tav tm="100000">
                                          <p:val>
                                            <p:fltVal val="0"/>
                                          </p:val>
                                        </p:tav>
                                      </p:tavLst>
                                    </p:anim>
                                    <p:animEffect transition="in" filter="fade">
                                      <p:cBhvr>
                                        <p:cTn id="40" dur="1000"/>
                                        <p:tgtEl>
                                          <p:spTgt spid="4103"/>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4104"/>
                                        </p:tgtEl>
                                        <p:attrNameLst>
                                          <p:attrName>style.visibility</p:attrName>
                                        </p:attrNameLst>
                                      </p:cBhvr>
                                      <p:to>
                                        <p:strVal val="visible"/>
                                      </p:to>
                                    </p:set>
                                    <p:anim calcmode="lin" valueType="num">
                                      <p:cBhvr>
                                        <p:cTn id="43" dur="1000" fill="hold"/>
                                        <p:tgtEl>
                                          <p:spTgt spid="4104"/>
                                        </p:tgtEl>
                                        <p:attrNameLst>
                                          <p:attrName>ppt_w</p:attrName>
                                        </p:attrNameLst>
                                      </p:cBhvr>
                                      <p:tavLst>
                                        <p:tav tm="0">
                                          <p:val>
                                            <p:fltVal val="0"/>
                                          </p:val>
                                        </p:tav>
                                        <p:tav tm="100000">
                                          <p:val>
                                            <p:strVal val="#ppt_w"/>
                                          </p:val>
                                        </p:tav>
                                      </p:tavLst>
                                    </p:anim>
                                    <p:anim calcmode="lin" valueType="num">
                                      <p:cBhvr>
                                        <p:cTn id="44" dur="1000" fill="hold"/>
                                        <p:tgtEl>
                                          <p:spTgt spid="4104"/>
                                        </p:tgtEl>
                                        <p:attrNameLst>
                                          <p:attrName>ppt_h</p:attrName>
                                        </p:attrNameLst>
                                      </p:cBhvr>
                                      <p:tavLst>
                                        <p:tav tm="0">
                                          <p:val>
                                            <p:fltVal val="0"/>
                                          </p:val>
                                        </p:tav>
                                        <p:tav tm="100000">
                                          <p:val>
                                            <p:strVal val="#ppt_h"/>
                                          </p:val>
                                        </p:tav>
                                      </p:tavLst>
                                    </p:anim>
                                    <p:anim calcmode="lin" valueType="num">
                                      <p:cBhvr>
                                        <p:cTn id="45" dur="1000" fill="hold"/>
                                        <p:tgtEl>
                                          <p:spTgt spid="4104"/>
                                        </p:tgtEl>
                                        <p:attrNameLst>
                                          <p:attrName>style.rotation</p:attrName>
                                        </p:attrNameLst>
                                      </p:cBhvr>
                                      <p:tavLst>
                                        <p:tav tm="0">
                                          <p:val>
                                            <p:fltVal val="90"/>
                                          </p:val>
                                        </p:tav>
                                        <p:tav tm="100000">
                                          <p:val>
                                            <p:fltVal val="0"/>
                                          </p:val>
                                        </p:tav>
                                      </p:tavLst>
                                    </p:anim>
                                    <p:animEffect transition="in" filter="fade">
                                      <p:cBhvr>
                                        <p:cTn id="46" dur="1000"/>
                                        <p:tgtEl>
                                          <p:spTgt spid="4104"/>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4105"/>
                                        </p:tgtEl>
                                        <p:attrNameLst>
                                          <p:attrName>style.visibility</p:attrName>
                                        </p:attrNameLst>
                                      </p:cBhvr>
                                      <p:to>
                                        <p:strVal val="visible"/>
                                      </p:to>
                                    </p:set>
                                    <p:anim calcmode="lin" valueType="num">
                                      <p:cBhvr>
                                        <p:cTn id="49" dur="1000" fill="hold"/>
                                        <p:tgtEl>
                                          <p:spTgt spid="4105"/>
                                        </p:tgtEl>
                                        <p:attrNameLst>
                                          <p:attrName>ppt_w</p:attrName>
                                        </p:attrNameLst>
                                      </p:cBhvr>
                                      <p:tavLst>
                                        <p:tav tm="0">
                                          <p:val>
                                            <p:fltVal val="0"/>
                                          </p:val>
                                        </p:tav>
                                        <p:tav tm="100000">
                                          <p:val>
                                            <p:strVal val="#ppt_w"/>
                                          </p:val>
                                        </p:tav>
                                      </p:tavLst>
                                    </p:anim>
                                    <p:anim calcmode="lin" valueType="num">
                                      <p:cBhvr>
                                        <p:cTn id="50" dur="1000" fill="hold"/>
                                        <p:tgtEl>
                                          <p:spTgt spid="4105"/>
                                        </p:tgtEl>
                                        <p:attrNameLst>
                                          <p:attrName>ppt_h</p:attrName>
                                        </p:attrNameLst>
                                      </p:cBhvr>
                                      <p:tavLst>
                                        <p:tav tm="0">
                                          <p:val>
                                            <p:fltVal val="0"/>
                                          </p:val>
                                        </p:tav>
                                        <p:tav tm="100000">
                                          <p:val>
                                            <p:strVal val="#ppt_h"/>
                                          </p:val>
                                        </p:tav>
                                      </p:tavLst>
                                    </p:anim>
                                    <p:anim calcmode="lin" valueType="num">
                                      <p:cBhvr>
                                        <p:cTn id="51" dur="1000" fill="hold"/>
                                        <p:tgtEl>
                                          <p:spTgt spid="4105"/>
                                        </p:tgtEl>
                                        <p:attrNameLst>
                                          <p:attrName>style.rotation</p:attrName>
                                        </p:attrNameLst>
                                      </p:cBhvr>
                                      <p:tavLst>
                                        <p:tav tm="0">
                                          <p:val>
                                            <p:fltVal val="90"/>
                                          </p:val>
                                        </p:tav>
                                        <p:tav tm="100000">
                                          <p:val>
                                            <p:fltVal val="0"/>
                                          </p:val>
                                        </p:tav>
                                      </p:tavLst>
                                    </p:anim>
                                    <p:animEffect transition="in" filter="fade">
                                      <p:cBhvr>
                                        <p:cTn id="52" dur="1000"/>
                                        <p:tgtEl>
                                          <p:spTgt spid="4105"/>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4106"/>
                                        </p:tgtEl>
                                        <p:attrNameLst>
                                          <p:attrName>style.visibility</p:attrName>
                                        </p:attrNameLst>
                                      </p:cBhvr>
                                      <p:to>
                                        <p:strVal val="visible"/>
                                      </p:to>
                                    </p:set>
                                    <p:anim calcmode="lin" valueType="num">
                                      <p:cBhvr>
                                        <p:cTn id="55" dur="1000" fill="hold"/>
                                        <p:tgtEl>
                                          <p:spTgt spid="4106"/>
                                        </p:tgtEl>
                                        <p:attrNameLst>
                                          <p:attrName>ppt_w</p:attrName>
                                        </p:attrNameLst>
                                      </p:cBhvr>
                                      <p:tavLst>
                                        <p:tav tm="0">
                                          <p:val>
                                            <p:fltVal val="0"/>
                                          </p:val>
                                        </p:tav>
                                        <p:tav tm="100000">
                                          <p:val>
                                            <p:strVal val="#ppt_w"/>
                                          </p:val>
                                        </p:tav>
                                      </p:tavLst>
                                    </p:anim>
                                    <p:anim calcmode="lin" valueType="num">
                                      <p:cBhvr>
                                        <p:cTn id="56" dur="1000" fill="hold"/>
                                        <p:tgtEl>
                                          <p:spTgt spid="4106"/>
                                        </p:tgtEl>
                                        <p:attrNameLst>
                                          <p:attrName>ppt_h</p:attrName>
                                        </p:attrNameLst>
                                      </p:cBhvr>
                                      <p:tavLst>
                                        <p:tav tm="0">
                                          <p:val>
                                            <p:fltVal val="0"/>
                                          </p:val>
                                        </p:tav>
                                        <p:tav tm="100000">
                                          <p:val>
                                            <p:strVal val="#ppt_h"/>
                                          </p:val>
                                        </p:tav>
                                      </p:tavLst>
                                    </p:anim>
                                    <p:anim calcmode="lin" valueType="num">
                                      <p:cBhvr>
                                        <p:cTn id="57" dur="1000" fill="hold"/>
                                        <p:tgtEl>
                                          <p:spTgt spid="4106"/>
                                        </p:tgtEl>
                                        <p:attrNameLst>
                                          <p:attrName>style.rotation</p:attrName>
                                        </p:attrNameLst>
                                      </p:cBhvr>
                                      <p:tavLst>
                                        <p:tav tm="0">
                                          <p:val>
                                            <p:fltVal val="90"/>
                                          </p:val>
                                        </p:tav>
                                        <p:tav tm="100000">
                                          <p:val>
                                            <p:fltVal val="0"/>
                                          </p:val>
                                        </p:tav>
                                      </p:tavLst>
                                    </p:anim>
                                    <p:animEffect transition="in" filter="fade">
                                      <p:cBhvr>
                                        <p:cTn id="58" dur="1000"/>
                                        <p:tgtEl>
                                          <p:spTgt spid="4106"/>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4107"/>
                                        </p:tgtEl>
                                        <p:attrNameLst>
                                          <p:attrName>style.visibility</p:attrName>
                                        </p:attrNameLst>
                                      </p:cBhvr>
                                      <p:to>
                                        <p:strVal val="visible"/>
                                      </p:to>
                                    </p:set>
                                    <p:anim calcmode="lin" valueType="num">
                                      <p:cBhvr>
                                        <p:cTn id="61" dur="1000" fill="hold"/>
                                        <p:tgtEl>
                                          <p:spTgt spid="4107"/>
                                        </p:tgtEl>
                                        <p:attrNameLst>
                                          <p:attrName>ppt_w</p:attrName>
                                        </p:attrNameLst>
                                      </p:cBhvr>
                                      <p:tavLst>
                                        <p:tav tm="0">
                                          <p:val>
                                            <p:fltVal val="0"/>
                                          </p:val>
                                        </p:tav>
                                        <p:tav tm="100000">
                                          <p:val>
                                            <p:strVal val="#ppt_w"/>
                                          </p:val>
                                        </p:tav>
                                      </p:tavLst>
                                    </p:anim>
                                    <p:anim calcmode="lin" valueType="num">
                                      <p:cBhvr>
                                        <p:cTn id="62" dur="1000" fill="hold"/>
                                        <p:tgtEl>
                                          <p:spTgt spid="4107"/>
                                        </p:tgtEl>
                                        <p:attrNameLst>
                                          <p:attrName>ppt_h</p:attrName>
                                        </p:attrNameLst>
                                      </p:cBhvr>
                                      <p:tavLst>
                                        <p:tav tm="0">
                                          <p:val>
                                            <p:fltVal val="0"/>
                                          </p:val>
                                        </p:tav>
                                        <p:tav tm="100000">
                                          <p:val>
                                            <p:strVal val="#ppt_h"/>
                                          </p:val>
                                        </p:tav>
                                      </p:tavLst>
                                    </p:anim>
                                    <p:anim calcmode="lin" valueType="num">
                                      <p:cBhvr>
                                        <p:cTn id="63" dur="1000" fill="hold"/>
                                        <p:tgtEl>
                                          <p:spTgt spid="4107"/>
                                        </p:tgtEl>
                                        <p:attrNameLst>
                                          <p:attrName>style.rotation</p:attrName>
                                        </p:attrNameLst>
                                      </p:cBhvr>
                                      <p:tavLst>
                                        <p:tav tm="0">
                                          <p:val>
                                            <p:fltVal val="90"/>
                                          </p:val>
                                        </p:tav>
                                        <p:tav tm="100000">
                                          <p:val>
                                            <p:fltVal val="0"/>
                                          </p:val>
                                        </p:tav>
                                      </p:tavLst>
                                    </p:anim>
                                    <p:animEffect transition="in" filter="fade">
                                      <p:cBhvr>
                                        <p:cTn id="64" dur="1000"/>
                                        <p:tgtEl>
                                          <p:spTgt spid="4107"/>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4108"/>
                                        </p:tgtEl>
                                        <p:attrNameLst>
                                          <p:attrName>style.visibility</p:attrName>
                                        </p:attrNameLst>
                                      </p:cBhvr>
                                      <p:to>
                                        <p:strVal val="visible"/>
                                      </p:to>
                                    </p:set>
                                    <p:anim calcmode="lin" valueType="num">
                                      <p:cBhvr>
                                        <p:cTn id="67" dur="1000" fill="hold"/>
                                        <p:tgtEl>
                                          <p:spTgt spid="4108"/>
                                        </p:tgtEl>
                                        <p:attrNameLst>
                                          <p:attrName>ppt_w</p:attrName>
                                        </p:attrNameLst>
                                      </p:cBhvr>
                                      <p:tavLst>
                                        <p:tav tm="0">
                                          <p:val>
                                            <p:fltVal val="0"/>
                                          </p:val>
                                        </p:tav>
                                        <p:tav tm="100000">
                                          <p:val>
                                            <p:strVal val="#ppt_w"/>
                                          </p:val>
                                        </p:tav>
                                      </p:tavLst>
                                    </p:anim>
                                    <p:anim calcmode="lin" valueType="num">
                                      <p:cBhvr>
                                        <p:cTn id="68" dur="1000" fill="hold"/>
                                        <p:tgtEl>
                                          <p:spTgt spid="4108"/>
                                        </p:tgtEl>
                                        <p:attrNameLst>
                                          <p:attrName>ppt_h</p:attrName>
                                        </p:attrNameLst>
                                      </p:cBhvr>
                                      <p:tavLst>
                                        <p:tav tm="0">
                                          <p:val>
                                            <p:fltVal val="0"/>
                                          </p:val>
                                        </p:tav>
                                        <p:tav tm="100000">
                                          <p:val>
                                            <p:strVal val="#ppt_h"/>
                                          </p:val>
                                        </p:tav>
                                      </p:tavLst>
                                    </p:anim>
                                    <p:anim calcmode="lin" valueType="num">
                                      <p:cBhvr>
                                        <p:cTn id="69" dur="1000" fill="hold"/>
                                        <p:tgtEl>
                                          <p:spTgt spid="4108"/>
                                        </p:tgtEl>
                                        <p:attrNameLst>
                                          <p:attrName>style.rotation</p:attrName>
                                        </p:attrNameLst>
                                      </p:cBhvr>
                                      <p:tavLst>
                                        <p:tav tm="0">
                                          <p:val>
                                            <p:fltVal val="90"/>
                                          </p:val>
                                        </p:tav>
                                        <p:tav tm="100000">
                                          <p:val>
                                            <p:fltVal val="0"/>
                                          </p:val>
                                        </p:tav>
                                      </p:tavLst>
                                    </p:anim>
                                    <p:animEffect transition="in" filter="fade">
                                      <p:cBhvr>
                                        <p:cTn id="70" dur="1000"/>
                                        <p:tgtEl>
                                          <p:spTgt spid="4108"/>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4109"/>
                                        </p:tgtEl>
                                        <p:attrNameLst>
                                          <p:attrName>style.visibility</p:attrName>
                                        </p:attrNameLst>
                                      </p:cBhvr>
                                      <p:to>
                                        <p:strVal val="visible"/>
                                      </p:to>
                                    </p:set>
                                    <p:anim calcmode="lin" valueType="num">
                                      <p:cBhvr>
                                        <p:cTn id="73" dur="1000" fill="hold"/>
                                        <p:tgtEl>
                                          <p:spTgt spid="4109"/>
                                        </p:tgtEl>
                                        <p:attrNameLst>
                                          <p:attrName>ppt_w</p:attrName>
                                        </p:attrNameLst>
                                      </p:cBhvr>
                                      <p:tavLst>
                                        <p:tav tm="0">
                                          <p:val>
                                            <p:fltVal val="0"/>
                                          </p:val>
                                        </p:tav>
                                        <p:tav tm="100000">
                                          <p:val>
                                            <p:strVal val="#ppt_w"/>
                                          </p:val>
                                        </p:tav>
                                      </p:tavLst>
                                    </p:anim>
                                    <p:anim calcmode="lin" valueType="num">
                                      <p:cBhvr>
                                        <p:cTn id="74" dur="1000" fill="hold"/>
                                        <p:tgtEl>
                                          <p:spTgt spid="4109"/>
                                        </p:tgtEl>
                                        <p:attrNameLst>
                                          <p:attrName>ppt_h</p:attrName>
                                        </p:attrNameLst>
                                      </p:cBhvr>
                                      <p:tavLst>
                                        <p:tav tm="0">
                                          <p:val>
                                            <p:fltVal val="0"/>
                                          </p:val>
                                        </p:tav>
                                        <p:tav tm="100000">
                                          <p:val>
                                            <p:strVal val="#ppt_h"/>
                                          </p:val>
                                        </p:tav>
                                      </p:tavLst>
                                    </p:anim>
                                    <p:anim calcmode="lin" valueType="num">
                                      <p:cBhvr>
                                        <p:cTn id="75" dur="1000" fill="hold"/>
                                        <p:tgtEl>
                                          <p:spTgt spid="4109"/>
                                        </p:tgtEl>
                                        <p:attrNameLst>
                                          <p:attrName>style.rotation</p:attrName>
                                        </p:attrNameLst>
                                      </p:cBhvr>
                                      <p:tavLst>
                                        <p:tav tm="0">
                                          <p:val>
                                            <p:fltVal val="90"/>
                                          </p:val>
                                        </p:tav>
                                        <p:tav tm="100000">
                                          <p:val>
                                            <p:fltVal val="0"/>
                                          </p:val>
                                        </p:tav>
                                      </p:tavLst>
                                    </p:anim>
                                    <p:animEffect transition="in" filter="fade">
                                      <p:cBhvr>
                                        <p:cTn id="76" dur="1000"/>
                                        <p:tgtEl>
                                          <p:spTgt spid="4109"/>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4110"/>
                                        </p:tgtEl>
                                        <p:attrNameLst>
                                          <p:attrName>style.visibility</p:attrName>
                                        </p:attrNameLst>
                                      </p:cBhvr>
                                      <p:to>
                                        <p:strVal val="visible"/>
                                      </p:to>
                                    </p:set>
                                    <p:anim calcmode="lin" valueType="num">
                                      <p:cBhvr>
                                        <p:cTn id="79" dur="1000" fill="hold"/>
                                        <p:tgtEl>
                                          <p:spTgt spid="4110"/>
                                        </p:tgtEl>
                                        <p:attrNameLst>
                                          <p:attrName>ppt_w</p:attrName>
                                        </p:attrNameLst>
                                      </p:cBhvr>
                                      <p:tavLst>
                                        <p:tav tm="0">
                                          <p:val>
                                            <p:fltVal val="0"/>
                                          </p:val>
                                        </p:tav>
                                        <p:tav tm="100000">
                                          <p:val>
                                            <p:strVal val="#ppt_w"/>
                                          </p:val>
                                        </p:tav>
                                      </p:tavLst>
                                    </p:anim>
                                    <p:anim calcmode="lin" valueType="num">
                                      <p:cBhvr>
                                        <p:cTn id="80" dur="1000" fill="hold"/>
                                        <p:tgtEl>
                                          <p:spTgt spid="4110"/>
                                        </p:tgtEl>
                                        <p:attrNameLst>
                                          <p:attrName>ppt_h</p:attrName>
                                        </p:attrNameLst>
                                      </p:cBhvr>
                                      <p:tavLst>
                                        <p:tav tm="0">
                                          <p:val>
                                            <p:fltVal val="0"/>
                                          </p:val>
                                        </p:tav>
                                        <p:tav tm="100000">
                                          <p:val>
                                            <p:strVal val="#ppt_h"/>
                                          </p:val>
                                        </p:tav>
                                      </p:tavLst>
                                    </p:anim>
                                    <p:anim calcmode="lin" valueType="num">
                                      <p:cBhvr>
                                        <p:cTn id="81" dur="1000" fill="hold"/>
                                        <p:tgtEl>
                                          <p:spTgt spid="4110"/>
                                        </p:tgtEl>
                                        <p:attrNameLst>
                                          <p:attrName>style.rotation</p:attrName>
                                        </p:attrNameLst>
                                      </p:cBhvr>
                                      <p:tavLst>
                                        <p:tav tm="0">
                                          <p:val>
                                            <p:fltVal val="90"/>
                                          </p:val>
                                        </p:tav>
                                        <p:tav tm="100000">
                                          <p:val>
                                            <p:fltVal val="0"/>
                                          </p:val>
                                        </p:tav>
                                      </p:tavLst>
                                    </p:anim>
                                    <p:animEffect transition="in" filter="fade">
                                      <p:cBhvr>
                                        <p:cTn id="82" dur="1000"/>
                                        <p:tgtEl>
                                          <p:spTgt spid="4110"/>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4111"/>
                                        </p:tgtEl>
                                        <p:attrNameLst>
                                          <p:attrName>style.visibility</p:attrName>
                                        </p:attrNameLst>
                                      </p:cBhvr>
                                      <p:to>
                                        <p:strVal val="visible"/>
                                      </p:to>
                                    </p:set>
                                    <p:anim calcmode="lin" valueType="num">
                                      <p:cBhvr>
                                        <p:cTn id="85" dur="1000" fill="hold"/>
                                        <p:tgtEl>
                                          <p:spTgt spid="4111"/>
                                        </p:tgtEl>
                                        <p:attrNameLst>
                                          <p:attrName>ppt_w</p:attrName>
                                        </p:attrNameLst>
                                      </p:cBhvr>
                                      <p:tavLst>
                                        <p:tav tm="0">
                                          <p:val>
                                            <p:fltVal val="0"/>
                                          </p:val>
                                        </p:tav>
                                        <p:tav tm="100000">
                                          <p:val>
                                            <p:strVal val="#ppt_w"/>
                                          </p:val>
                                        </p:tav>
                                      </p:tavLst>
                                    </p:anim>
                                    <p:anim calcmode="lin" valueType="num">
                                      <p:cBhvr>
                                        <p:cTn id="86" dur="1000" fill="hold"/>
                                        <p:tgtEl>
                                          <p:spTgt spid="4111"/>
                                        </p:tgtEl>
                                        <p:attrNameLst>
                                          <p:attrName>ppt_h</p:attrName>
                                        </p:attrNameLst>
                                      </p:cBhvr>
                                      <p:tavLst>
                                        <p:tav tm="0">
                                          <p:val>
                                            <p:fltVal val="0"/>
                                          </p:val>
                                        </p:tav>
                                        <p:tav tm="100000">
                                          <p:val>
                                            <p:strVal val="#ppt_h"/>
                                          </p:val>
                                        </p:tav>
                                      </p:tavLst>
                                    </p:anim>
                                    <p:anim calcmode="lin" valueType="num">
                                      <p:cBhvr>
                                        <p:cTn id="87" dur="1000" fill="hold"/>
                                        <p:tgtEl>
                                          <p:spTgt spid="4111"/>
                                        </p:tgtEl>
                                        <p:attrNameLst>
                                          <p:attrName>style.rotation</p:attrName>
                                        </p:attrNameLst>
                                      </p:cBhvr>
                                      <p:tavLst>
                                        <p:tav tm="0">
                                          <p:val>
                                            <p:fltVal val="90"/>
                                          </p:val>
                                        </p:tav>
                                        <p:tav tm="100000">
                                          <p:val>
                                            <p:fltVal val="0"/>
                                          </p:val>
                                        </p:tav>
                                      </p:tavLst>
                                    </p:anim>
                                    <p:animEffect transition="in" filter="fade">
                                      <p:cBhvr>
                                        <p:cTn id="88" dur="1000"/>
                                        <p:tgtEl>
                                          <p:spTgt spid="4111"/>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4112"/>
                                        </p:tgtEl>
                                        <p:attrNameLst>
                                          <p:attrName>style.visibility</p:attrName>
                                        </p:attrNameLst>
                                      </p:cBhvr>
                                      <p:to>
                                        <p:strVal val="visible"/>
                                      </p:to>
                                    </p:set>
                                    <p:anim calcmode="lin" valueType="num">
                                      <p:cBhvr>
                                        <p:cTn id="91" dur="1000" fill="hold"/>
                                        <p:tgtEl>
                                          <p:spTgt spid="4112"/>
                                        </p:tgtEl>
                                        <p:attrNameLst>
                                          <p:attrName>ppt_w</p:attrName>
                                        </p:attrNameLst>
                                      </p:cBhvr>
                                      <p:tavLst>
                                        <p:tav tm="0">
                                          <p:val>
                                            <p:fltVal val="0"/>
                                          </p:val>
                                        </p:tav>
                                        <p:tav tm="100000">
                                          <p:val>
                                            <p:strVal val="#ppt_w"/>
                                          </p:val>
                                        </p:tav>
                                      </p:tavLst>
                                    </p:anim>
                                    <p:anim calcmode="lin" valueType="num">
                                      <p:cBhvr>
                                        <p:cTn id="92" dur="1000" fill="hold"/>
                                        <p:tgtEl>
                                          <p:spTgt spid="4112"/>
                                        </p:tgtEl>
                                        <p:attrNameLst>
                                          <p:attrName>ppt_h</p:attrName>
                                        </p:attrNameLst>
                                      </p:cBhvr>
                                      <p:tavLst>
                                        <p:tav tm="0">
                                          <p:val>
                                            <p:fltVal val="0"/>
                                          </p:val>
                                        </p:tav>
                                        <p:tav tm="100000">
                                          <p:val>
                                            <p:strVal val="#ppt_h"/>
                                          </p:val>
                                        </p:tav>
                                      </p:tavLst>
                                    </p:anim>
                                    <p:anim calcmode="lin" valueType="num">
                                      <p:cBhvr>
                                        <p:cTn id="93" dur="1000" fill="hold"/>
                                        <p:tgtEl>
                                          <p:spTgt spid="4112"/>
                                        </p:tgtEl>
                                        <p:attrNameLst>
                                          <p:attrName>style.rotation</p:attrName>
                                        </p:attrNameLst>
                                      </p:cBhvr>
                                      <p:tavLst>
                                        <p:tav tm="0">
                                          <p:val>
                                            <p:fltVal val="90"/>
                                          </p:val>
                                        </p:tav>
                                        <p:tav tm="100000">
                                          <p:val>
                                            <p:fltVal val="0"/>
                                          </p:val>
                                        </p:tav>
                                      </p:tavLst>
                                    </p:anim>
                                    <p:animEffect transition="in" filter="fade">
                                      <p:cBhvr>
                                        <p:cTn id="94" dur="1000"/>
                                        <p:tgtEl>
                                          <p:spTgt spid="4112"/>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4114"/>
                                        </p:tgtEl>
                                        <p:attrNameLst>
                                          <p:attrName>style.visibility</p:attrName>
                                        </p:attrNameLst>
                                      </p:cBhvr>
                                      <p:to>
                                        <p:strVal val="visible"/>
                                      </p:to>
                                    </p:set>
                                    <p:anim calcmode="lin" valueType="num">
                                      <p:cBhvr>
                                        <p:cTn id="97" dur="1000" fill="hold"/>
                                        <p:tgtEl>
                                          <p:spTgt spid="4114"/>
                                        </p:tgtEl>
                                        <p:attrNameLst>
                                          <p:attrName>ppt_w</p:attrName>
                                        </p:attrNameLst>
                                      </p:cBhvr>
                                      <p:tavLst>
                                        <p:tav tm="0">
                                          <p:val>
                                            <p:fltVal val="0"/>
                                          </p:val>
                                        </p:tav>
                                        <p:tav tm="100000">
                                          <p:val>
                                            <p:strVal val="#ppt_w"/>
                                          </p:val>
                                        </p:tav>
                                      </p:tavLst>
                                    </p:anim>
                                    <p:anim calcmode="lin" valueType="num">
                                      <p:cBhvr>
                                        <p:cTn id="98" dur="1000" fill="hold"/>
                                        <p:tgtEl>
                                          <p:spTgt spid="4114"/>
                                        </p:tgtEl>
                                        <p:attrNameLst>
                                          <p:attrName>ppt_h</p:attrName>
                                        </p:attrNameLst>
                                      </p:cBhvr>
                                      <p:tavLst>
                                        <p:tav tm="0">
                                          <p:val>
                                            <p:fltVal val="0"/>
                                          </p:val>
                                        </p:tav>
                                        <p:tav tm="100000">
                                          <p:val>
                                            <p:strVal val="#ppt_h"/>
                                          </p:val>
                                        </p:tav>
                                      </p:tavLst>
                                    </p:anim>
                                    <p:anim calcmode="lin" valueType="num">
                                      <p:cBhvr>
                                        <p:cTn id="99" dur="1000" fill="hold"/>
                                        <p:tgtEl>
                                          <p:spTgt spid="4114"/>
                                        </p:tgtEl>
                                        <p:attrNameLst>
                                          <p:attrName>style.rotation</p:attrName>
                                        </p:attrNameLst>
                                      </p:cBhvr>
                                      <p:tavLst>
                                        <p:tav tm="0">
                                          <p:val>
                                            <p:fltVal val="90"/>
                                          </p:val>
                                        </p:tav>
                                        <p:tav tm="100000">
                                          <p:val>
                                            <p:fltVal val="0"/>
                                          </p:val>
                                        </p:tav>
                                      </p:tavLst>
                                    </p:anim>
                                    <p:animEffect transition="in" filter="fade">
                                      <p:cBhvr>
                                        <p:cTn id="100" dur="1000"/>
                                        <p:tgtEl>
                                          <p:spTgt spid="4114"/>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4115"/>
                                        </p:tgtEl>
                                        <p:attrNameLst>
                                          <p:attrName>style.visibility</p:attrName>
                                        </p:attrNameLst>
                                      </p:cBhvr>
                                      <p:to>
                                        <p:strVal val="visible"/>
                                      </p:to>
                                    </p:set>
                                    <p:anim calcmode="lin" valueType="num">
                                      <p:cBhvr>
                                        <p:cTn id="103" dur="1000" fill="hold"/>
                                        <p:tgtEl>
                                          <p:spTgt spid="4115"/>
                                        </p:tgtEl>
                                        <p:attrNameLst>
                                          <p:attrName>ppt_w</p:attrName>
                                        </p:attrNameLst>
                                      </p:cBhvr>
                                      <p:tavLst>
                                        <p:tav tm="0">
                                          <p:val>
                                            <p:fltVal val="0"/>
                                          </p:val>
                                        </p:tav>
                                        <p:tav tm="100000">
                                          <p:val>
                                            <p:strVal val="#ppt_w"/>
                                          </p:val>
                                        </p:tav>
                                      </p:tavLst>
                                    </p:anim>
                                    <p:anim calcmode="lin" valueType="num">
                                      <p:cBhvr>
                                        <p:cTn id="104" dur="1000" fill="hold"/>
                                        <p:tgtEl>
                                          <p:spTgt spid="4115"/>
                                        </p:tgtEl>
                                        <p:attrNameLst>
                                          <p:attrName>ppt_h</p:attrName>
                                        </p:attrNameLst>
                                      </p:cBhvr>
                                      <p:tavLst>
                                        <p:tav tm="0">
                                          <p:val>
                                            <p:fltVal val="0"/>
                                          </p:val>
                                        </p:tav>
                                        <p:tav tm="100000">
                                          <p:val>
                                            <p:strVal val="#ppt_h"/>
                                          </p:val>
                                        </p:tav>
                                      </p:tavLst>
                                    </p:anim>
                                    <p:anim calcmode="lin" valueType="num">
                                      <p:cBhvr>
                                        <p:cTn id="105" dur="1000" fill="hold"/>
                                        <p:tgtEl>
                                          <p:spTgt spid="4115"/>
                                        </p:tgtEl>
                                        <p:attrNameLst>
                                          <p:attrName>style.rotation</p:attrName>
                                        </p:attrNameLst>
                                      </p:cBhvr>
                                      <p:tavLst>
                                        <p:tav tm="0">
                                          <p:val>
                                            <p:fltVal val="90"/>
                                          </p:val>
                                        </p:tav>
                                        <p:tav tm="100000">
                                          <p:val>
                                            <p:fltVal val="0"/>
                                          </p:val>
                                        </p:tav>
                                      </p:tavLst>
                                    </p:anim>
                                    <p:animEffect transition="in" filter="fade">
                                      <p:cBhvr>
                                        <p:cTn id="106" dur="1000"/>
                                        <p:tgtEl>
                                          <p:spTgt spid="4115"/>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4116"/>
                                        </p:tgtEl>
                                        <p:attrNameLst>
                                          <p:attrName>style.visibility</p:attrName>
                                        </p:attrNameLst>
                                      </p:cBhvr>
                                      <p:to>
                                        <p:strVal val="visible"/>
                                      </p:to>
                                    </p:set>
                                    <p:anim calcmode="lin" valueType="num">
                                      <p:cBhvr>
                                        <p:cTn id="109" dur="1000" fill="hold"/>
                                        <p:tgtEl>
                                          <p:spTgt spid="4116"/>
                                        </p:tgtEl>
                                        <p:attrNameLst>
                                          <p:attrName>ppt_w</p:attrName>
                                        </p:attrNameLst>
                                      </p:cBhvr>
                                      <p:tavLst>
                                        <p:tav tm="0">
                                          <p:val>
                                            <p:fltVal val="0"/>
                                          </p:val>
                                        </p:tav>
                                        <p:tav tm="100000">
                                          <p:val>
                                            <p:strVal val="#ppt_w"/>
                                          </p:val>
                                        </p:tav>
                                      </p:tavLst>
                                    </p:anim>
                                    <p:anim calcmode="lin" valueType="num">
                                      <p:cBhvr>
                                        <p:cTn id="110" dur="1000" fill="hold"/>
                                        <p:tgtEl>
                                          <p:spTgt spid="4116"/>
                                        </p:tgtEl>
                                        <p:attrNameLst>
                                          <p:attrName>ppt_h</p:attrName>
                                        </p:attrNameLst>
                                      </p:cBhvr>
                                      <p:tavLst>
                                        <p:tav tm="0">
                                          <p:val>
                                            <p:fltVal val="0"/>
                                          </p:val>
                                        </p:tav>
                                        <p:tav tm="100000">
                                          <p:val>
                                            <p:strVal val="#ppt_h"/>
                                          </p:val>
                                        </p:tav>
                                      </p:tavLst>
                                    </p:anim>
                                    <p:anim calcmode="lin" valueType="num">
                                      <p:cBhvr>
                                        <p:cTn id="111" dur="1000" fill="hold"/>
                                        <p:tgtEl>
                                          <p:spTgt spid="4116"/>
                                        </p:tgtEl>
                                        <p:attrNameLst>
                                          <p:attrName>style.rotation</p:attrName>
                                        </p:attrNameLst>
                                      </p:cBhvr>
                                      <p:tavLst>
                                        <p:tav tm="0">
                                          <p:val>
                                            <p:fltVal val="90"/>
                                          </p:val>
                                        </p:tav>
                                        <p:tav tm="100000">
                                          <p:val>
                                            <p:fltVal val="0"/>
                                          </p:val>
                                        </p:tav>
                                      </p:tavLst>
                                    </p:anim>
                                    <p:animEffect transition="in" filter="fade">
                                      <p:cBhvr>
                                        <p:cTn id="112" dur="1000"/>
                                        <p:tgtEl>
                                          <p:spTgt spid="4116"/>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4117"/>
                                        </p:tgtEl>
                                        <p:attrNameLst>
                                          <p:attrName>style.visibility</p:attrName>
                                        </p:attrNameLst>
                                      </p:cBhvr>
                                      <p:to>
                                        <p:strVal val="visible"/>
                                      </p:to>
                                    </p:set>
                                    <p:anim calcmode="lin" valueType="num">
                                      <p:cBhvr>
                                        <p:cTn id="115" dur="1000" fill="hold"/>
                                        <p:tgtEl>
                                          <p:spTgt spid="4117"/>
                                        </p:tgtEl>
                                        <p:attrNameLst>
                                          <p:attrName>ppt_w</p:attrName>
                                        </p:attrNameLst>
                                      </p:cBhvr>
                                      <p:tavLst>
                                        <p:tav tm="0">
                                          <p:val>
                                            <p:fltVal val="0"/>
                                          </p:val>
                                        </p:tav>
                                        <p:tav tm="100000">
                                          <p:val>
                                            <p:strVal val="#ppt_w"/>
                                          </p:val>
                                        </p:tav>
                                      </p:tavLst>
                                    </p:anim>
                                    <p:anim calcmode="lin" valueType="num">
                                      <p:cBhvr>
                                        <p:cTn id="116" dur="1000" fill="hold"/>
                                        <p:tgtEl>
                                          <p:spTgt spid="4117"/>
                                        </p:tgtEl>
                                        <p:attrNameLst>
                                          <p:attrName>ppt_h</p:attrName>
                                        </p:attrNameLst>
                                      </p:cBhvr>
                                      <p:tavLst>
                                        <p:tav tm="0">
                                          <p:val>
                                            <p:fltVal val="0"/>
                                          </p:val>
                                        </p:tav>
                                        <p:tav tm="100000">
                                          <p:val>
                                            <p:strVal val="#ppt_h"/>
                                          </p:val>
                                        </p:tav>
                                      </p:tavLst>
                                    </p:anim>
                                    <p:anim calcmode="lin" valueType="num">
                                      <p:cBhvr>
                                        <p:cTn id="117" dur="1000" fill="hold"/>
                                        <p:tgtEl>
                                          <p:spTgt spid="4117"/>
                                        </p:tgtEl>
                                        <p:attrNameLst>
                                          <p:attrName>style.rotation</p:attrName>
                                        </p:attrNameLst>
                                      </p:cBhvr>
                                      <p:tavLst>
                                        <p:tav tm="0">
                                          <p:val>
                                            <p:fltVal val="90"/>
                                          </p:val>
                                        </p:tav>
                                        <p:tav tm="100000">
                                          <p:val>
                                            <p:fltVal val="0"/>
                                          </p:val>
                                        </p:tav>
                                      </p:tavLst>
                                    </p:anim>
                                    <p:animEffect transition="in" filter="fade">
                                      <p:cBhvr>
                                        <p:cTn id="118" dur="1000"/>
                                        <p:tgtEl>
                                          <p:spTgt spid="4117"/>
                                        </p:tgtEl>
                                      </p:cBhvr>
                                    </p:animEffect>
                                  </p:childTnLst>
                                </p:cTn>
                              </p:par>
                              <p:par>
                                <p:cTn id="119" presetID="31" presetClass="entr" presetSubtype="0" fill="hold" grpId="0" nodeType="withEffect">
                                  <p:stCondLst>
                                    <p:cond delay="0"/>
                                  </p:stCondLst>
                                  <p:childTnLst>
                                    <p:set>
                                      <p:cBhvr>
                                        <p:cTn id="120" dur="1" fill="hold">
                                          <p:stCondLst>
                                            <p:cond delay="0"/>
                                          </p:stCondLst>
                                        </p:cTn>
                                        <p:tgtEl>
                                          <p:spTgt spid="4118"/>
                                        </p:tgtEl>
                                        <p:attrNameLst>
                                          <p:attrName>style.visibility</p:attrName>
                                        </p:attrNameLst>
                                      </p:cBhvr>
                                      <p:to>
                                        <p:strVal val="visible"/>
                                      </p:to>
                                    </p:set>
                                    <p:anim calcmode="lin" valueType="num">
                                      <p:cBhvr>
                                        <p:cTn id="121" dur="1000" fill="hold"/>
                                        <p:tgtEl>
                                          <p:spTgt spid="4118"/>
                                        </p:tgtEl>
                                        <p:attrNameLst>
                                          <p:attrName>ppt_w</p:attrName>
                                        </p:attrNameLst>
                                      </p:cBhvr>
                                      <p:tavLst>
                                        <p:tav tm="0">
                                          <p:val>
                                            <p:fltVal val="0"/>
                                          </p:val>
                                        </p:tav>
                                        <p:tav tm="100000">
                                          <p:val>
                                            <p:strVal val="#ppt_w"/>
                                          </p:val>
                                        </p:tav>
                                      </p:tavLst>
                                    </p:anim>
                                    <p:anim calcmode="lin" valueType="num">
                                      <p:cBhvr>
                                        <p:cTn id="122" dur="1000" fill="hold"/>
                                        <p:tgtEl>
                                          <p:spTgt spid="4118"/>
                                        </p:tgtEl>
                                        <p:attrNameLst>
                                          <p:attrName>ppt_h</p:attrName>
                                        </p:attrNameLst>
                                      </p:cBhvr>
                                      <p:tavLst>
                                        <p:tav tm="0">
                                          <p:val>
                                            <p:fltVal val="0"/>
                                          </p:val>
                                        </p:tav>
                                        <p:tav tm="100000">
                                          <p:val>
                                            <p:strVal val="#ppt_h"/>
                                          </p:val>
                                        </p:tav>
                                      </p:tavLst>
                                    </p:anim>
                                    <p:anim calcmode="lin" valueType="num">
                                      <p:cBhvr>
                                        <p:cTn id="123" dur="1000" fill="hold"/>
                                        <p:tgtEl>
                                          <p:spTgt spid="4118"/>
                                        </p:tgtEl>
                                        <p:attrNameLst>
                                          <p:attrName>style.rotation</p:attrName>
                                        </p:attrNameLst>
                                      </p:cBhvr>
                                      <p:tavLst>
                                        <p:tav tm="0">
                                          <p:val>
                                            <p:fltVal val="90"/>
                                          </p:val>
                                        </p:tav>
                                        <p:tav tm="100000">
                                          <p:val>
                                            <p:fltVal val="0"/>
                                          </p:val>
                                        </p:tav>
                                      </p:tavLst>
                                    </p:anim>
                                    <p:animEffect transition="in" filter="fade">
                                      <p:cBhvr>
                                        <p:cTn id="124" dur="1000"/>
                                        <p:tgtEl>
                                          <p:spTgt spid="4118"/>
                                        </p:tgtEl>
                                      </p:cBhvr>
                                    </p:animEffect>
                                  </p:childTnLst>
                                </p:cTn>
                              </p:par>
                              <p:par>
                                <p:cTn id="125" presetID="31" presetClass="entr" presetSubtype="0" fill="hold" grpId="0" nodeType="withEffect">
                                  <p:stCondLst>
                                    <p:cond delay="0"/>
                                  </p:stCondLst>
                                  <p:childTnLst>
                                    <p:set>
                                      <p:cBhvr>
                                        <p:cTn id="126" dur="1" fill="hold">
                                          <p:stCondLst>
                                            <p:cond delay="0"/>
                                          </p:stCondLst>
                                        </p:cTn>
                                        <p:tgtEl>
                                          <p:spTgt spid="4119"/>
                                        </p:tgtEl>
                                        <p:attrNameLst>
                                          <p:attrName>style.visibility</p:attrName>
                                        </p:attrNameLst>
                                      </p:cBhvr>
                                      <p:to>
                                        <p:strVal val="visible"/>
                                      </p:to>
                                    </p:set>
                                    <p:anim calcmode="lin" valueType="num">
                                      <p:cBhvr>
                                        <p:cTn id="127" dur="1000" fill="hold"/>
                                        <p:tgtEl>
                                          <p:spTgt spid="4119"/>
                                        </p:tgtEl>
                                        <p:attrNameLst>
                                          <p:attrName>ppt_w</p:attrName>
                                        </p:attrNameLst>
                                      </p:cBhvr>
                                      <p:tavLst>
                                        <p:tav tm="0">
                                          <p:val>
                                            <p:fltVal val="0"/>
                                          </p:val>
                                        </p:tav>
                                        <p:tav tm="100000">
                                          <p:val>
                                            <p:strVal val="#ppt_w"/>
                                          </p:val>
                                        </p:tav>
                                      </p:tavLst>
                                    </p:anim>
                                    <p:anim calcmode="lin" valueType="num">
                                      <p:cBhvr>
                                        <p:cTn id="128" dur="1000" fill="hold"/>
                                        <p:tgtEl>
                                          <p:spTgt spid="4119"/>
                                        </p:tgtEl>
                                        <p:attrNameLst>
                                          <p:attrName>ppt_h</p:attrName>
                                        </p:attrNameLst>
                                      </p:cBhvr>
                                      <p:tavLst>
                                        <p:tav tm="0">
                                          <p:val>
                                            <p:fltVal val="0"/>
                                          </p:val>
                                        </p:tav>
                                        <p:tav tm="100000">
                                          <p:val>
                                            <p:strVal val="#ppt_h"/>
                                          </p:val>
                                        </p:tav>
                                      </p:tavLst>
                                    </p:anim>
                                    <p:anim calcmode="lin" valueType="num">
                                      <p:cBhvr>
                                        <p:cTn id="129" dur="1000" fill="hold"/>
                                        <p:tgtEl>
                                          <p:spTgt spid="4119"/>
                                        </p:tgtEl>
                                        <p:attrNameLst>
                                          <p:attrName>style.rotation</p:attrName>
                                        </p:attrNameLst>
                                      </p:cBhvr>
                                      <p:tavLst>
                                        <p:tav tm="0">
                                          <p:val>
                                            <p:fltVal val="90"/>
                                          </p:val>
                                        </p:tav>
                                        <p:tav tm="100000">
                                          <p:val>
                                            <p:fltVal val="0"/>
                                          </p:val>
                                        </p:tav>
                                      </p:tavLst>
                                    </p:anim>
                                    <p:animEffect transition="in" filter="fade">
                                      <p:cBhvr>
                                        <p:cTn id="130" dur="1000"/>
                                        <p:tgtEl>
                                          <p:spTgt spid="4119"/>
                                        </p:tgtEl>
                                      </p:cBhvr>
                                    </p:animEffect>
                                  </p:childTnLst>
                                </p:cTn>
                              </p:par>
                              <p:par>
                                <p:cTn id="131" presetID="31" presetClass="entr" presetSubtype="0" fill="hold" grpId="0" nodeType="withEffect">
                                  <p:stCondLst>
                                    <p:cond delay="0"/>
                                  </p:stCondLst>
                                  <p:childTnLst>
                                    <p:set>
                                      <p:cBhvr>
                                        <p:cTn id="132" dur="1" fill="hold">
                                          <p:stCondLst>
                                            <p:cond delay="0"/>
                                          </p:stCondLst>
                                        </p:cTn>
                                        <p:tgtEl>
                                          <p:spTgt spid="4120"/>
                                        </p:tgtEl>
                                        <p:attrNameLst>
                                          <p:attrName>style.visibility</p:attrName>
                                        </p:attrNameLst>
                                      </p:cBhvr>
                                      <p:to>
                                        <p:strVal val="visible"/>
                                      </p:to>
                                    </p:set>
                                    <p:anim calcmode="lin" valueType="num">
                                      <p:cBhvr>
                                        <p:cTn id="133" dur="1000" fill="hold"/>
                                        <p:tgtEl>
                                          <p:spTgt spid="4120"/>
                                        </p:tgtEl>
                                        <p:attrNameLst>
                                          <p:attrName>ppt_w</p:attrName>
                                        </p:attrNameLst>
                                      </p:cBhvr>
                                      <p:tavLst>
                                        <p:tav tm="0">
                                          <p:val>
                                            <p:fltVal val="0"/>
                                          </p:val>
                                        </p:tav>
                                        <p:tav tm="100000">
                                          <p:val>
                                            <p:strVal val="#ppt_w"/>
                                          </p:val>
                                        </p:tav>
                                      </p:tavLst>
                                    </p:anim>
                                    <p:anim calcmode="lin" valueType="num">
                                      <p:cBhvr>
                                        <p:cTn id="134" dur="1000" fill="hold"/>
                                        <p:tgtEl>
                                          <p:spTgt spid="4120"/>
                                        </p:tgtEl>
                                        <p:attrNameLst>
                                          <p:attrName>ppt_h</p:attrName>
                                        </p:attrNameLst>
                                      </p:cBhvr>
                                      <p:tavLst>
                                        <p:tav tm="0">
                                          <p:val>
                                            <p:fltVal val="0"/>
                                          </p:val>
                                        </p:tav>
                                        <p:tav tm="100000">
                                          <p:val>
                                            <p:strVal val="#ppt_h"/>
                                          </p:val>
                                        </p:tav>
                                      </p:tavLst>
                                    </p:anim>
                                    <p:anim calcmode="lin" valueType="num">
                                      <p:cBhvr>
                                        <p:cTn id="135" dur="1000" fill="hold"/>
                                        <p:tgtEl>
                                          <p:spTgt spid="4120"/>
                                        </p:tgtEl>
                                        <p:attrNameLst>
                                          <p:attrName>style.rotation</p:attrName>
                                        </p:attrNameLst>
                                      </p:cBhvr>
                                      <p:tavLst>
                                        <p:tav tm="0">
                                          <p:val>
                                            <p:fltVal val="90"/>
                                          </p:val>
                                        </p:tav>
                                        <p:tav tm="100000">
                                          <p:val>
                                            <p:fltVal val="0"/>
                                          </p:val>
                                        </p:tav>
                                      </p:tavLst>
                                    </p:anim>
                                    <p:animEffect transition="in" filter="fade">
                                      <p:cBhvr>
                                        <p:cTn id="136" dur="1000"/>
                                        <p:tgtEl>
                                          <p:spTgt spid="4120"/>
                                        </p:tgtEl>
                                      </p:cBhvr>
                                    </p:animEffect>
                                  </p:childTnLst>
                                </p:cTn>
                              </p:par>
                              <p:par>
                                <p:cTn id="137" presetID="31" presetClass="entr" presetSubtype="0" fill="hold" grpId="0" nodeType="withEffect">
                                  <p:stCondLst>
                                    <p:cond delay="0"/>
                                  </p:stCondLst>
                                  <p:childTnLst>
                                    <p:set>
                                      <p:cBhvr>
                                        <p:cTn id="138" dur="1" fill="hold">
                                          <p:stCondLst>
                                            <p:cond delay="0"/>
                                          </p:stCondLst>
                                        </p:cTn>
                                        <p:tgtEl>
                                          <p:spTgt spid="4121"/>
                                        </p:tgtEl>
                                        <p:attrNameLst>
                                          <p:attrName>style.visibility</p:attrName>
                                        </p:attrNameLst>
                                      </p:cBhvr>
                                      <p:to>
                                        <p:strVal val="visible"/>
                                      </p:to>
                                    </p:set>
                                    <p:anim calcmode="lin" valueType="num">
                                      <p:cBhvr>
                                        <p:cTn id="139" dur="1000" fill="hold"/>
                                        <p:tgtEl>
                                          <p:spTgt spid="4121"/>
                                        </p:tgtEl>
                                        <p:attrNameLst>
                                          <p:attrName>ppt_w</p:attrName>
                                        </p:attrNameLst>
                                      </p:cBhvr>
                                      <p:tavLst>
                                        <p:tav tm="0">
                                          <p:val>
                                            <p:fltVal val="0"/>
                                          </p:val>
                                        </p:tav>
                                        <p:tav tm="100000">
                                          <p:val>
                                            <p:strVal val="#ppt_w"/>
                                          </p:val>
                                        </p:tav>
                                      </p:tavLst>
                                    </p:anim>
                                    <p:anim calcmode="lin" valueType="num">
                                      <p:cBhvr>
                                        <p:cTn id="140" dur="1000" fill="hold"/>
                                        <p:tgtEl>
                                          <p:spTgt spid="4121"/>
                                        </p:tgtEl>
                                        <p:attrNameLst>
                                          <p:attrName>ppt_h</p:attrName>
                                        </p:attrNameLst>
                                      </p:cBhvr>
                                      <p:tavLst>
                                        <p:tav tm="0">
                                          <p:val>
                                            <p:fltVal val="0"/>
                                          </p:val>
                                        </p:tav>
                                        <p:tav tm="100000">
                                          <p:val>
                                            <p:strVal val="#ppt_h"/>
                                          </p:val>
                                        </p:tav>
                                      </p:tavLst>
                                    </p:anim>
                                    <p:anim calcmode="lin" valueType="num">
                                      <p:cBhvr>
                                        <p:cTn id="141" dur="1000" fill="hold"/>
                                        <p:tgtEl>
                                          <p:spTgt spid="4121"/>
                                        </p:tgtEl>
                                        <p:attrNameLst>
                                          <p:attrName>style.rotation</p:attrName>
                                        </p:attrNameLst>
                                      </p:cBhvr>
                                      <p:tavLst>
                                        <p:tav tm="0">
                                          <p:val>
                                            <p:fltVal val="90"/>
                                          </p:val>
                                        </p:tav>
                                        <p:tav tm="100000">
                                          <p:val>
                                            <p:fltVal val="0"/>
                                          </p:val>
                                        </p:tav>
                                      </p:tavLst>
                                    </p:anim>
                                    <p:animEffect transition="in" filter="fade">
                                      <p:cBhvr>
                                        <p:cTn id="142" dur="1000"/>
                                        <p:tgtEl>
                                          <p:spTgt spid="4121"/>
                                        </p:tgtEl>
                                      </p:cBhvr>
                                    </p:animEffect>
                                  </p:childTnLst>
                                </p:cTn>
                              </p:par>
                              <p:par>
                                <p:cTn id="143" presetID="31" presetClass="entr" presetSubtype="0" fill="hold" grpId="0" nodeType="withEffect">
                                  <p:stCondLst>
                                    <p:cond delay="0"/>
                                  </p:stCondLst>
                                  <p:childTnLst>
                                    <p:set>
                                      <p:cBhvr>
                                        <p:cTn id="144" dur="1" fill="hold">
                                          <p:stCondLst>
                                            <p:cond delay="0"/>
                                          </p:stCondLst>
                                        </p:cTn>
                                        <p:tgtEl>
                                          <p:spTgt spid="4122"/>
                                        </p:tgtEl>
                                        <p:attrNameLst>
                                          <p:attrName>style.visibility</p:attrName>
                                        </p:attrNameLst>
                                      </p:cBhvr>
                                      <p:to>
                                        <p:strVal val="visible"/>
                                      </p:to>
                                    </p:set>
                                    <p:anim calcmode="lin" valueType="num">
                                      <p:cBhvr>
                                        <p:cTn id="145" dur="1000" fill="hold"/>
                                        <p:tgtEl>
                                          <p:spTgt spid="4122"/>
                                        </p:tgtEl>
                                        <p:attrNameLst>
                                          <p:attrName>ppt_w</p:attrName>
                                        </p:attrNameLst>
                                      </p:cBhvr>
                                      <p:tavLst>
                                        <p:tav tm="0">
                                          <p:val>
                                            <p:fltVal val="0"/>
                                          </p:val>
                                        </p:tav>
                                        <p:tav tm="100000">
                                          <p:val>
                                            <p:strVal val="#ppt_w"/>
                                          </p:val>
                                        </p:tav>
                                      </p:tavLst>
                                    </p:anim>
                                    <p:anim calcmode="lin" valueType="num">
                                      <p:cBhvr>
                                        <p:cTn id="146" dur="1000" fill="hold"/>
                                        <p:tgtEl>
                                          <p:spTgt spid="4122"/>
                                        </p:tgtEl>
                                        <p:attrNameLst>
                                          <p:attrName>ppt_h</p:attrName>
                                        </p:attrNameLst>
                                      </p:cBhvr>
                                      <p:tavLst>
                                        <p:tav tm="0">
                                          <p:val>
                                            <p:fltVal val="0"/>
                                          </p:val>
                                        </p:tav>
                                        <p:tav tm="100000">
                                          <p:val>
                                            <p:strVal val="#ppt_h"/>
                                          </p:val>
                                        </p:tav>
                                      </p:tavLst>
                                    </p:anim>
                                    <p:anim calcmode="lin" valueType="num">
                                      <p:cBhvr>
                                        <p:cTn id="147" dur="1000" fill="hold"/>
                                        <p:tgtEl>
                                          <p:spTgt spid="4122"/>
                                        </p:tgtEl>
                                        <p:attrNameLst>
                                          <p:attrName>style.rotation</p:attrName>
                                        </p:attrNameLst>
                                      </p:cBhvr>
                                      <p:tavLst>
                                        <p:tav tm="0">
                                          <p:val>
                                            <p:fltVal val="90"/>
                                          </p:val>
                                        </p:tav>
                                        <p:tav tm="100000">
                                          <p:val>
                                            <p:fltVal val="0"/>
                                          </p:val>
                                        </p:tav>
                                      </p:tavLst>
                                    </p:anim>
                                    <p:animEffect transition="in" filter="fade">
                                      <p:cBhvr>
                                        <p:cTn id="148" dur="1000"/>
                                        <p:tgtEl>
                                          <p:spTgt spid="4122"/>
                                        </p:tgtEl>
                                      </p:cBhvr>
                                    </p:animEffect>
                                  </p:childTnLst>
                                </p:cTn>
                              </p:par>
                              <p:par>
                                <p:cTn id="149" presetID="31" presetClass="entr" presetSubtype="0" fill="hold" grpId="0" nodeType="withEffect">
                                  <p:stCondLst>
                                    <p:cond delay="0"/>
                                  </p:stCondLst>
                                  <p:childTnLst>
                                    <p:set>
                                      <p:cBhvr>
                                        <p:cTn id="150" dur="1" fill="hold">
                                          <p:stCondLst>
                                            <p:cond delay="0"/>
                                          </p:stCondLst>
                                        </p:cTn>
                                        <p:tgtEl>
                                          <p:spTgt spid="4123"/>
                                        </p:tgtEl>
                                        <p:attrNameLst>
                                          <p:attrName>style.visibility</p:attrName>
                                        </p:attrNameLst>
                                      </p:cBhvr>
                                      <p:to>
                                        <p:strVal val="visible"/>
                                      </p:to>
                                    </p:set>
                                    <p:anim calcmode="lin" valueType="num">
                                      <p:cBhvr>
                                        <p:cTn id="151" dur="1000" fill="hold"/>
                                        <p:tgtEl>
                                          <p:spTgt spid="4123"/>
                                        </p:tgtEl>
                                        <p:attrNameLst>
                                          <p:attrName>ppt_w</p:attrName>
                                        </p:attrNameLst>
                                      </p:cBhvr>
                                      <p:tavLst>
                                        <p:tav tm="0">
                                          <p:val>
                                            <p:fltVal val="0"/>
                                          </p:val>
                                        </p:tav>
                                        <p:tav tm="100000">
                                          <p:val>
                                            <p:strVal val="#ppt_w"/>
                                          </p:val>
                                        </p:tav>
                                      </p:tavLst>
                                    </p:anim>
                                    <p:anim calcmode="lin" valueType="num">
                                      <p:cBhvr>
                                        <p:cTn id="152" dur="1000" fill="hold"/>
                                        <p:tgtEl>
                                          <p:spTgt spid="4123"/>
                                        </p:tgtEl>
                                        <p:attrNameLst>
                                          <p:attrName>ppt_h</p:attrName>
                                        </p:attrNameLst>
                                      </p:cBhvr>
                                      <p:tavLst>
                                        <p:tav tm="0">
                                          <p:val>
                                            <p:fltVal val="0"/>
                                          </p:val>
                                        </p:tav>
                                        <p:tav tm="100000">
                                          <p:val>
                                            <p:strVal val="#ppt_h"/>
                                          </p:val>
                                        </p:tav>
                                      </p:tavLst>
                                    </p:anim>
                                    <p:anim calcmode="lin" valueType="num">
                                      <p:cBhvr>
                                        <p:cTn id="153" dur="1000" fill="hold"/>
                                        <p:tgtEl>
                                          <p:spTgt spid="4123"/>
                                        </p:tgtEl>
                                        <p:attrNameLst>
                                          <p:attrName>style.rotation</p:attrName>
                                        </p:attrNameLst>
                                      </p:cBhvr>
                                      <p:tavLst>
                                        <p:tav tm="0">
                                          <p:val>
                                            <p:fltVal val="90"/>
                                          </p:val>
                                        </p:tav>
                                        <p:tav tm="100000">
                                          <p:val>
                                            <p:fltVal val="0"/>
                                          </p:val>
                                        </p:tav>
                                      </p:tavLst>
                                    </p:anim>
                                    <p:animEffect transition="in" filter="fade">
                                      <p:cBhvr>
                                        <p:cTn id="154" dur="1000"/>
                                        <p:tgtEl>
                                          <p:spTgt spid="4123"/>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4124"/>
                                        </p:tgtEl>
                                        <p:attrNameLst>
                                          <p:attrName>style.visibility</p:attrName>
                                        </p:attrNameLst>
                                      </p:cBhvr>
                                      <p:to>
                                        <p:strVal val="visible"/>
                                      </p:to>
                                    </p:set>
                                    <p:anim calcmode="lin" valueType="num">
                                      <p:cBhvr>
                                        <p:cTn id="157" dur="1000" fill="hold"/>
                                        <p:tgtEl>
                                          <p:spTgt spid="4124"/>
                                        </p:tgtEl>
                                        <p:attrNameLst>
                                          <p:attrName>ppt_w</p:attrName>
                                        </p:attrNameLst>
                                      </p:cBhvr>
                                      <p:tavLst>
                                        <p:tav tm="0">
                                          <p:val>
                                            <p:fltVal val="0"/>
                                          </p:val>
                                        </p:tav>
                                        <p:tav tm="100000">
                                          <p:val>
                                            <p:strVal val="#ppt_w"/>
                                          </p:val>
                                        </p:tav>
                                      </p:tavLst>
                                    </p:anim>
                                    <p:anim calcmode="lin" valueType="num">
                                      <p:cBhvr>
                                        <p:cTn id="158" dur="1000" fill="hold"/>
                                        <p:tgtEl>
                                          <p:spTgt spid="4124"/>
                                        </p:tgtEl>
                                        <p:attrNameLst>
                                          <p:attrName>ppt_h</p:attrName>
                                        </p:attrNameLst>
                                      </p:cBhvr>
                                      <p:tavLst>
                                        <p:tav tm="0">
                                          <p:val>
                                            <p:fltVal val="0"/>
                                          </p:val>
                                        </p:tav>
                                        <p:tav tm="100000">
                                          <p:val>
                                            <p:strVal val="#ppt_h"/>
                                          </p:val>
                                        </p:tav>
                                      </p:tavLst>
                                    </p:anim>
                                    <p:anim calcmode="lin" valueType="num">
                                      <p:cBhvr>
                                        <p:cTn id="159" dur="1000" fill="hold"/>
                                        <p:tgtEl>
                                          <p:spTgt spid="4124"/>
                                        </p:tgtEl>
                                        <p:attrNameLst>
                                          <p:attrName>style.rotation</p:attrName>
                                        </p:attrNameLst>
                                      </p:cBhvr>
                                      <p:tavLst>
                                        <p:tav tm="0">
                                          <p:val>
                                            <p:fltVal val="90"/>
                                          </p:val>
                                        </p:tav>
                                        <p:tav tm="100000">
                                          <p:val>
                                            <p:fltVal val="0"/>
                                          </p:val>
                                        </p:tav>
                                      </p:tavLst>
                                    </p:anim>
                                    <p:animEffect transition="in" filter="fade">
                                      <p:cBhvr>
                                        <p:cTn id="160" dur="1000"/>
                                        <p:tgtEl>
                                          <p:spTgt spid="4124"/>
                                        </p:tgtEl>
                                      </p:cBhvr>
                                    </p:animEffect>
                                  </p:childTnLst>
                                </p:cTn>
                              </p:par>
                            </p:childTnLst>
                          </p:cTn>
                        </p:par>
                        <p:par>
                          <p:cTn id="161" fill="hold">
                            <p:stCondLst>
                              <p:cond delay="1000"/>
                            </p:stCondLst>
                            <p:childTnLst>
                              <p:par>
                                <p:cTn id="162" presetID="2" presetClass="entr" presetSubtype="2" fill="hold" nodeType="afterEffect">
                                  <p:stCondLst>
                                    <p:cond delay="0"/>
                                  </p:stCondLst>
                                  <p:childTnLst>
                                    <p:set>
                                      <p:cBhvr>
                                        <p:cTn id="163" dur="1" fill="hold">
                                          <p:stCondLst>
                                            <p:cond delay="0"/>
                                          </p:stCondLst>
                                        </p:cTn>
                                        <p:tgtEl>
                                          <p:spTgt spid="4126"/>
                                        </p:tgtEl>
                                        <p:attrNameLst>
                                          <p:attrName>style.visibility</p:attrName>
                                        </p:attrNameLst>
                                      </p:cBhvr>
                                      <p:to>
                                        <p:strVal val="visible"/>
                                      </p:to>
                                    </p:set>
                                    <p:anim calcmode="lin" valueType="num">
                                      <p:cBhvr additive="base">
                                        <p:cTn id="164" dur="1000" fill="hold"/>
                                        <p:tgtEl>
                                          <p:spTgt spid="4126"/>
                                        </p:tgtEl>
                                        <p:attrNameLst>
                                          <p:attrName>ppt_x</p:attrName>
                                        </p:attrNameLst>
                                      </p:cBhvr>
                                      <p:tavLst>
                                        <p:tav tm="0">
                                          <p:val>
                                            <p:strVal val="1+#ppt_w/2"/>
                                          </p:val>
                                        </p:tav>
                                        <p:tav tm="100000">
                                          <p:val>
                                            <p:strVal val="#ppt_x"/>
                                          </p:val>
                                        </p:tav>
                                      </p:tavLst>
                                    </p:anim>
                                    <p:anim calcmode="lin" valueType="num">
                                      <p:cBhvr additive="base">
                                        <p:cTn id="165" dur="1000" fill="hold"/>
                                        <p:tgtEl>
                                          <p:spTgt spid="4126"/>
                                        </p:tgtEl>
                                        <p:attrNameLst>
                                          <p:attrName>ppt_y</p:attrName>
                                        </p:attrNameLst>
                                      </p:cBhvr>
                                      <p:tavLst>
                                        <p:tav tm="0">
                                          <p:val>
                                            <p:strVal val="#ppt_y"/>
                                          </p:val>
                                        </p:tav>
                                        <p:tav tm="100000">
                                          <p:val>
                                            <p:strVal val="#ppt_y"/>
                                          </p:val>
                                        </p:tav>
                                      </p:tavLst>
                                    </p:anim>
                                  </p:childTnLst>
                                </p:cTn>
                              </p:par>
                            </p:childTnLst>
                          </p:cTn>
                        </p:par>
                        <p:par>
                          <p:cTn id="166" fill="hold">
                            <p:stCondLst>
                              <p:cond delay="2000"/>
                            </p:stCondLst>
                            <p:childTnLst>
                              <p:par>
                                <p:cTn id="167" presetID="2" presetClass="entr" presetSubtype="2" fill="hold" nodeType="afterEffect">
                                  <p:stCondLst>
                                    <p:cond delay="0"/>
                                  </p:stCondLst>
                                  <p:childTnLst>
                                    <p:set>
                                      <p:cBhvr>
                                        <p:cTn id="168" dur="1" fill="hold">
                                          <p:stCondLst>
                                            <p:cond delay="0"/>
                                          </p:stCondLst>
                                        </p:cTn>
                                        <p:tgtEl>
                                          <p:spTgt spid="4128"/>
                                        </p:tgtEl>
                                        <p:attrNameLst>
                                          <p:attrName>style.visibility</p:attrName>
                                        </p:attrNameLst>
                                      </p:cBhvr>
                                      <p:to>
                                        <p:strVal val="visible"/>
                                      </p:to>
                                    </p:set>
                                    <p:anim calcmode="lin" valueType="num">
                                      <p:cBhvr additive="base">
                                        <p:cTn id="169" dur="1000" fill="hold"/>
                                        <p:tgtEl>
                                          <p:spTgt spid="4128"/>
                                        </p:tgtEl>
                                        <p:attrNameLst>
                                          <p:attrName>ppt_x</p:attrName>
                                        </p:attrNameLst>
                                      </p:cBhvr>
                                      <p:tavLst>
                                        <p:tav tm="0">
                                          <p:val>
                                            <p:strVal val="1+#ppt_w/2"/>
                                          </p:val>
                                        </p:tav>
                                        <p:tav tm="100000">
                                          <p:val>
                                            <p:strVal val="#ppt_x"/>
                                          </p:val>
                                        </p:tav>
                                      </p:tavLst>
                                    </p:anim>
                                    <p:anim calcmode="lin" valueType="num">
                                      <p:cBhvr additive="base">
                                        <p:cTn id="170" dur="1000" fill="hold"/>
                                        <p:tgtEl>
                                          <p:spTgt spid="4128"/>
                                        </p:tgtEl>
                                        <p:attrNameLst>
                                          <p:attrName>ppt_y</p:attrName>
                                        </p:attrNameLst>
                                      </p:cBhvr>
                                      <p:tavLst>
                                        <p:tav tm="0">
                                          <p:val>
                                            <p:strVal val="#ppt_y"/>
                                          </p:val>
                                        </p:tav>
                                        <p:tav tm="100000">
                                          <p:val>
                                            <p:strVal val="#ppt_y"/>
                                          </p:val>
                                        </p:tav>
                                      </p:tavLst>
                                    </p:anim>
                                  </p:childTnLst>
                                </p:cTn>
                              </p:par>
                            </p:childTnLst>
                          </p:cTn>
                        </p:par>
                        <p:par>
                          <p:cTn id="171" fill="hold">
                            <p:stCondLst>
                              <p:cond delay="3000"/>
                            </p:stCondLst>
                            <p:childTnLst>
                              <p:par>
                                <p:cTn id="172" presetID="2" presetClass="entr" presetSubtype="2" fill="hold" nodeType="afterEffect">
                                  <p:stCondLst>
                                    <p:cond delay="0"/>
                                  </p:stCondLst>
                                  <p:childTnLst>
                                    <p:set>
                                      <p:cBhvr>
                                        <p:cTn id="173" dur="1" fill="hold">
                                          <p:stCondLst>
                                            <p:cond delay="0"/>
                                          </p:stCondLst>
                                        </p:cTn>
                                        <p:tgtEl>
                                          <p:spTgt spid="4127"/>
                                        </p:tgtEl>
                                        <p:attrNameLst>
                                          <p:attrName>style.visibility</p:attrName>
                                        </p:attrNameLst>
                                      </p:cBhvr>
                                      <p:to>
                                        <p:strVal val="visible"/>
                                      </p:to>
                                    </p:set>
                                    <p:anim calcmode="lin" valueType="num">
                                      <p:cBhvr additive="base">
                                        <p:cTn id="174" dur="1000" fill="hold"/>
                                        <p:tgtEl>
                                          <p:spTgt spid="4127"/>
                                        </p:tgtEl>
                                        <p:attrNameLst>
                                          <p:attrName>ppt_x</p:attrName>
                                        </p:attrNameLst>
                                      </p:cBhvr>
                                      <p:tavLst>
                                        <p:tav tm="0">
                                          <p:val>
                                            <p:strVal val="1+#ppt_w/2"/>
                                          </p:val>
                                        </p:tav>
                                        <p:tav tm="100000">
                                          <p:val>
                                            <p:strVal val="#ppt_x"/>
                                          </p:val>
                                        </p:tav>
                                      </p:tavLst>
                                    </p:anim>
                                    <p:anim calcmode="lin" valueType="num">
                                      <p:cBhvr additive="base">
                                        <p:cTn id="175" dur="1000" fill="hold"/>
                                        <p:tgtEl>
                                          <p:spTgt spid="4127"/>
                                        </p:tgtEl>
                                        <p:attrNameLst>
                                          <p:attrName>ppt_y</p:attrName>
                                        </p:attrNameLst>
                                      </p:cBhvr>
                                      <p:tavLst>
                                        <p:tav tm="0">
                                          <p:val>
                                            <p:strVal val="#ppt_y"/>
                                          </p:val>
                                        </p:tav>
                                        <p:tav tm="100000">
                                          <p:val>
                                            <p:strVal val="#ppt_y"/>
                                          </p:val>
                                        </p:tav>
                                      </p:tavLst>
                                    </p:anim>
                                  </p:childTnLst>
                                </p:cTn>
                              </p:par>
                            </p:childTnLst>
                          </p:cTn>
                        </p:par>
                        <p:par>
                          <p:cTn id="176" fill="hold">
                            <p:stCondLst>
                              <p:cond delay="4000"/>
                            </p:stCondLst>
                            <p:childTnLst>
                              <p:par>
                                <p:cTn id="177" presetID="2" presetClass="entr" presetSubtype="2" fill="hold" nodeType="afterEffect">
                                  <p:stCondLst>
                                    <p:cond delay="0"/>
                                  </p:stCondLst>
                                  <p:childTnLst>
                                    <p:set>
                                      <p:cBhvr>
                                        <p:cTn id="178" dur="1" fill="hold">
                                          <p:stCondLst>
                                            <p:cond delay="0"/>
                                          </p:stCondLst>
                                        </p:cTn>
                                        <p:tgtEl>
                                          <p:spTgt spid="4129"/>
                                        </p:tgtEl>
                                        <p:attrNameLst>
                                          <p:attrName>style.visibility</p:attrName>
                                        </p:attrNameLst>
                                      </p:cBhvr>
                                      <p:to>
                                        <p:strVal val="visible"/>
                                      </p:to>
                                    </p:set>
                                    <p:anim calcmode="lin" valueType="num">
                                      <p:cBhvr additive="base">
                                        <p:cTn id="179" dur="1000" fill="hold"/>
                                        <p:tgtEl>
                                          <p:spTgt spid="4129"/>
                                        </p:tgtEl>
                                        <p:attrNameLst>
                                          <p:attrName>ppt_x</p:attrName>
                                        </p:attrNameLst>
                                      </p:cBhvr>
                                      <p:tavLst>
                                        <p:tav tm="0">
                                          <p:val>
                                            <p:strVal val="1+#ppt_w/2"/>
                                          </p:val>
                                        </p:tav>
                                        <p:tav tm="100000">
                                          <p:val>
                                            <p:strVal val="#ppt_x"/>
                                          </p:val>
                                        </p:tav>
                                      </p:tavLst>
                                    </p:anim>
                                    <p:anim calcmode="lin" valueType="num">
                                      <p:cBhvr additive="base">
                                        <p:cTn id="180" dur="1000" fill="hold"/>
                                        <p:tgtEl>
                                          <p:spTgt spid="4129"/>
                                        </p:tgtEl>
                                        <p:attrNameLst>
                                          <p:attrName>ppt_y</p:attrName>
                                        </p:attrNameLst>
                                      </p:cBhvr>
                                      <p:tavLst>
                                        <p:tav tm="0">
                                          <p:val>
                                            <p:strVal val="#ppt_y"/>
                                          </p:val>
                                        </p:tav>
                                        <p:tav tm="100000">
                                          <p:val>
                                            <p:strVal val="#ppt_y"/>
                                          </p:val>
                                        </p:tav>
                                      </p:tavLst>
                                    </p:anim>
                                  </p:childTnLst>
                                </p:cTn>
                              </p:par>
                            </p:childTnLst>
                          </p:cTn>
                        </p:par>
                        <p:par>
                          <p:cTn id="181" fill="hold">
                            <p:stCondLst>
                              <p:cond delay="5000"/>
                            </p:stCondLst>
                            <p:childTnLst>
                              <p:par>
                                <p:cTn id="182" presetID="2" presetClass="entr" presetSubtype="2" fill="hold" nodeType="afterEffect">
                                  <p:stCondLst>
                                    <p:cond delay="0"/>
                                  </p:stCondLst>
                                  <p:childTnLst>
                                    <p:set>
                                      <p:cBhvr>
                                        <p:cTn id="183" dur="1" fill="hold">
                                          <p:stCondLst>
                                            <p:cond delay="0"/>
                                          </p:stCondLst>
                                        </p:cTn>
                                        <p:tgtEl>
                                          <p:spTgt spid="4130"/>
                                        </p:tgtEl>
                                        <p:attrNameLst>
                                          <p:attrName>style.visibility</p:attrName>
                                        </p:attrNameLst>
                                      </p:cBhvr>
                                      <p:to>
                                        <p:strVal val="visible"/>
                                      </p:to>
                                    </p:set>
                                    <p:anim calcmode="lin" valueType="num">
                                      <p:cBhvr additive="base">
                                        <p:cTn id="184" dur="1000" fill="hold"/>
                                        <p:tgtEl>
                                          <p:spTgt spid="4130"/>
                                        </p:tgtEl>
                                        <p:attrNameLst>
                                          <p:attrName>ppt_x</p:attrName>
                                        </p:attrNameLst>
                                      </p:cBhvr>
                                      <p:tavLst>
                                        <p:tav tm="0">
                                          <p:val>
                                            <p:strVal val="1+#ppt_w/2"/>
                                          </p:val>
                                        </p:tav>
                                        <p:tav tm="100000">
                                          <p:val>
                                            <p:strVal val="#ppt_x"/>
                                          </p:val>
                                        </p:tav>
                                      </p:tavLst>
                                    </p:anim>
                                    <p:anim calcmode="lin" valueType="num">
                                      <p:cBhvr additive="base">
                                        <p:cTn id="185" dur="1000" fill="hold"/>
                                        <p:tgtEl>
                                          <p:spTgt spid="4130"/>
                                        </p:tgtEl>
                                        <p:attrNameLst>
                                          <p:attrName>ppt_y</p:attrName>
                                        </p:attrNameLst>
                                      </p:cBhvr>
                                      <p:tavLst>
                                        <p:tav tm="0">
                                          <p:val>
                                            <p:strVal val="#ppt_y"/>
                                          </p:val>
                                        </p:tav>
                                        <p:tav tm="100000">
                                          <p:val>
                                            <p:strVal val="#ppt_y"/>
                                          </p:val>
                                        </p:tav>
                                      </p:tavLst>
                                    </p:anim>
                                  </p:childTnLst>
                                </p:cTn>
                              </p:par>
                            </p:childTnLst>
                          </p:cTn>
                        </p:par>
                        <p:par>
                          <p:cTn id="186" fill="hold">
                            <p:stCondLst>
                              <p:cond delay="6000"/>
                            </p:stCondLst>
                            <p:childTnLst>
                              <p:par>
                                <p:cTn id="187" presetID="10" presetClass="entr" presetSubtype="0" fill="hold" grpId="0" nodeType="afterEffect">
                                  <p:stCondLst>
                                    <p:cond delay="0"/>
                                  </p:stCondLst>
                                  <p:childTnLst>
                                    <p:set>
                                      <p:cBhvr>
                                        <p:cTn id="188" dur="1" fill="hold">
                                          <p:stCondLst>
                                            <p:cond delay="0"/>
                                          </p:stCondLst>
                                        </p:cTn>
                                        <p:tgtEl>
                                          <p:spTgt spid="4125"/>
                                        </p:tgtEl>
                                        <p:attrNameLst>
                                          <p:attrName>style.visibility</p:attrName>
                                        </p:attrNameLst>
                                      </p:cBhvr>
                                      <p:to>
                                        <p:strVal val="visible"/>
                                      </p:to>
                                    </p:set>
                                    <p:animEffect transition="in" filter="fade">
                                      <p:cBhvr>
                                        <p:cTn id="189" dur="500"/>
                                        <p:tgtEl>
                                          <p:spTgt spid="4125"/>
                                        </p:tgtEl>
                                      </p:cBhvr>
                                    </p:animEffect>
                                  </p:childTnLst>
                                </p:cTn>
                              </p:par>
                            </p:childTnLst>
                          </p:cTn>
                        </p:par>
                        <p:par>
                          <p:cTn id="190" fill="hold">
                            <p:stCondLst>
                              <p:cond delay="6500"/>
                            </p:stCondLst>
                            <p:childTnLst>
                              <p:par>
                                <p:cTn id="191" presetID="2" presetClass="entr" presetSubtype="2" fill="hold" nodeType="afterEffect">
                                  <p:stCondLst>
                                    <p:cond delay="0"/>
                                  </p:stCondLst>
                                  <p:childTnLst>
                                    <p:set>
                                      <p:cBhvr>
                                        <p:cTn id="192" dur="1" fill="hold">
                                          <p:stCondLst>
                                            <p:cond delay="0"/>
                                          </p:stCondLst>
                                        </p:cTn>
                                        <p:tgtEl>
                                          <p:spTgt spid="4131"/>
                                        </p:tgtEl>
                                        <p:attrNameLst>
                                          <p:attrName>style.visibility</p:attrName>
                                        </p:attrNameLst>
                                      </p:cBhvr>
                                      <p:to>
                                        <p:strVal val="visible"/>
                                      </p:to>
                                    </p:set>
                                    <p:anim calcmode="lin" valueType="num">
                                      <p:cBhvr additive="base">
                                        <p:cTn id="193" dur="1000" fill="hold"/>
                                        <p:tgtEl>
                                          <p:spTgt spid="4131"/>
                                        </p:tgtEl>
                                        <p:attrNameLst>
                                          <p:attrName>ppt_x</p:attrName>
                                        </p:attrNameLst>
                                      </p:cBhvr>
                                      <p:tavLst>
                                        <p:tav tm="0">
                                          <p:val>
                                            <p:strVal val="1+#ppt_w/2"/>
                                          </p:val>
                                        </p:tav>
                                        <p:tav tm="100000">
                                          <p:val>
                                            <p:strVal val="#ppt_x"/>
                                          </p:val>
                                        </p:tav>
                                      </p:tavLst>
                                    </p:anim>
                                    <p:anim calcmode="lin" valueType="num">
                                      <p:cBhvr additive="base">
                                        <p:cTn id="194" dur="1000" fill="hold"/>
                                        <p:tgtEl>
                                          <p:spTgt spid="4131"/>
                                        </p:tgtEl>
                                        <p:attrNameLst>
                                          <p:attrName>ppt_y</p:attrName>
                                        </p:attrNameLst>
                                      </p:cBhvr>
                                      <p:tavLst>
                                        <p:tav tm="0">
                                          <p:val>
                                            <p:strVal val="#ppt_y"/>
                                          </p:val>
                                        </p:tav>
                                        <p:tav tm="100000">
                                          <p:val>
                                            <p:strVal val="#ppt_y"/>
                                          </p:val>
                                        </p:tav>
                                      </p:tavLst>
                                    </p:anim>
                                  </p:childTnLst>
                                </p:cTn>
                              </p:par>
                            </p:childTnLst>
                          </p:cTn>
                        </p:par>
                        <p:par>
                          <p:cTn id="195" fill="hold">
                            <p:stCondLst>
                              <p:cond delay="7500"/>
                            </p:stCondLst>
                            <p:childTnLst>
                              <p:par>
                                <p:cTn id="196" presetID="10" presetClass="entr" presetSubtype="0" fill="hold" nodeType="afterEffect">
                                  <p:stCondLst>
                                    <p:cond delay="0"/>
                                  </p:stCondLst>
                                  <p:childTnLst>
                                    <p:set>
                                      <p:cBhvr>
                                        <p:cTn id="197" dur="1" fill="hold">
                                          <p:stCondLst>
                                            <p:cond delay="0"/>
                                          </p:stCondLst>
                                        </p:cTn>
                                        <p:tgtEl>
                                          <p:spTgt spid="36"/>
                                        </p:tgtEl>
                                        <p:attrNameLst>
                                          <p:attrName>style.visibility</p:attrName>
                                        </p:attrNameLst>
                                      </p:cBhvr>
                                      <p:to>
                                        <p:strVal val="visible"/>
                                      </p:to>
                                    </p:set>
                                    <p:animEffect transition="in" filter="fade">
                                      <p:cBhvr>
                                        <p:cTn id="198" dur="500"/>
                                        <p:tgtEl>
                                          <p:spTgt spid="36"/>
                                        </p:tgtEl>
                                      </p:cBhvr>
                                    </p:animEffect>
                                  </p:childTnLst>
                                </p:cTn>
                              </p:par>
                              <p:par>
                                <p:cTn id="199" presetID="1" presetClass="entr" presetSubtype="0" fill="hold" grpId="0" nodeType="withEffect">
                                  <p:stCondLst>
                                    <p:cond delay="0"/>
                                  </p:stCondLst>
                                  <p:childTnLst>
                                    <p:set>
                                      <p:cBhvr>
                                        <p:cTn id="20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nimBg="1"/>
      <p:bldP spid="4099" grpId="0" animBg="1"/>
      <p:bldP spid="4100" grpId="0" animBg="1"/>
      <p:bldP spid="4101" grpId="0" animBg="1"/>
      <p:bldP spid="4102" grpId="0" animBg="1"/>
      <p:bldP spid="4103" grpId="0" animBg="1"/>
      <p:bldP spid="4104" grpId="0" animBg="1"/>
      <p:bldP spid="4105" grpId="0" animBg="1"/>
      <p:bldP spid="4106" grpId="0" animBg="1"/>
      <p:bldP spid="4107" grpId="0" animBg="1"/>
      <p:bldP spid="4108" grpId="0" animBg="1"/>
      <p:bldP spid="4109" grpId="0" animBg="1"/>
      <p:bldP spid="4110" grpId="0" animBg="1"/>
      <p:bldP spid="4111" grpId="0" animBg="1"/>
      <p:bldP spid="4112" grpId="0" animBg="1"/>
      <p:bldP spid="4114" grpId="0" animBg="1"/>
      <p:bldP spid="4115" grpId="0" animBg="1"/>
      <p:bldP spid="4116" grpId="0" animBg="1"/>
      <p:bldP spid="4117" grpId="0" animBg="1"/>
      <p:bldP spid="4118" grpId="0" animBg="1"/>
      <p:bldP spid="4119" grpId="0" animBg="1"/>
      <p:bldP spid="4120" grpId="0" animBg="1"/>
      <p:bldP spid="4121" grpId="0" animBg="1"/>
      <p:bldP spid="4122" grpId="0" animBg="1"/>
      <p:bldP spid="4123" grpId="0" animBg="1"/>
      <p:bldP spid="4124" grpId="0" animBg="1"/>
      <p:bldP spid="4125" grpId="0"/>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同心圆 13"/>
          <p:cNvSpPr>
            <a:spLocks noChangeArrowheads="1"/>
          </p:cNvSpPr>
          <p:nvPr/>
        </p:nvSpPr>
        <p:spPr bwMode="auto">
          <a:xfrm>
            <a:off x="357188" y="2857500"/>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7171" name="同心圆 14"/>
          <p:cNvSpPr>
            <a:spLocks noChangeArrowheads="1"/>
          </p:cNvSpPr>
          <p:nvPr/>
        </p:nvSpPr>
        <p:spPr bwMode="auto">
          <a:xfrm>
            <a:off x="-958850" y="428625"/>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2" name="同心圆 15"/>
          <p:cNvSpPr>
            <a:spLocks noChangeArrowheads="1"/>
          </p:cNvSpPr>
          <p:nvPr/>
        </p:nvSpPr>
        <p:spPr bwMode="auto">
          <a:xfrm>
            <a:off x="136525" y="3929063"/>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3" name="同心圆 16"/>
          <p:cNvSpPr>
            <a:spLocks noChangeArrowheads="1"/>
          </p:cNvSpPr>
          <p:nvPr/>
        </p:nvSpPr>
        <p:spPr bwMode="auto">
          <a:xfrm>
            <a:off x="1000125" y="1571625"/>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4" name="同心圆 17"/>
          <p:cNvSpPr>
            <a:spLocks noChangeArrowheads="1"/>
          </p:cNvSpPr>
          <p:nvPr/>
        </p:nvSpPr>
        <p:spPr bwMode="auto">
          <a:xfrm>
            <a:off x="8126413" y="839788"/>
            <a:ext cx="1160462"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5" name="同心圆 18"/>
          <p:cNvSpPr>
            <a:spLocks noChangeArrowheads="1"/>
          </p:cNvSpPr>
          <p:nvPr/>
        </p:nvSpPr>
        <p:spPr bwMode="auto">
          <a:xfrm>
            <a:off x="7215188" y="-44450"/>
            <a:ext cx="1143000" cy="1138238"/>
          </a:xfrm>
          <a:custGeom>
            <a:avLst/>
            <a:gdLst>
              <a:gd name="G0" fmla="+- 1297 0 0"/>
              <a:gd name="G1" fmla="+- 21600 0 1297"/>
              <a:gd name="G2" fmla="+- 21600 0 129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97" y="10800"/>
                </a:moveTo>
                <a:cubicBezTo>
                  <a:pt x="1297" y="16048"/>
                  <a:pt x="5552" y="20303"/>
                  <a:pt x="10800" y="20303"/>
                </a:cubicBezTo>
                <a:cubicBezTo>
                  <a:pt x="16048" y="20303"/>
                  <a:pt x="20303" y="16048"/>
                  <a:pt x="20303" y="10800"/>
                </a:cubicBezTo>
                <a:cubicBezTo>
                  <a:pt x="20303" y="5552"/>
                  <a:pt x="16048" y="1297"/>
                  <a:pt x="10800" y="1297"/>
                </a:cubicBezTo>
                <a:cubicBezTo>
                  <a:pt x="5552" y="1297"/>
                  <a:pt x="1297" y="5552"/>
                  <a:pt x="1297"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6" name="同心圆 19"/>
          <p:cNvSpPr>
            <a:spLocks noChangeArrowheads="1"/>
          </p:cNvSpPr>
          <p:nvPr/>
        </p:nvSpPr>
        <p:spPr bwMode="auto">
          <a:xfrm>
            <a:off x="9001125" y="857250"/>
            <a:ext cx="928688" cy="9286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8" name="圆角矩形 23"/>
          <p:cNvSpPr>
            <a:spLocks noChangeArrowheads="1"/>
          </p:cNvSpPr>
          <p:nvPr/>
        </p:nvSpPr>
        <p:spPr bwMode="auto">
          <a:xfrm>
            <a:off x="1474581" y="3080414"/>
            <a:ext cx="6786562" cy="500062"/>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2" name="TextBox 12"/>
          <p:cNvSpPr>
            <a:spLocks noChangeArrowheads="1"/>
          </p:cNvSpPr>
          <p:nvPr/>
        </p:nvSpPr>
        <p:spPr bwMode="auto">
          <a:xfrm>
            <a:off x="3223630" y="3068835"/>
            <a:ext cx="29110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Resources Support</a:t>
            </a:r>
            <a:endParaRPr lang="zh-CN" altLang="en-US" dirty="0">
              <a:ea typeface="宋体" pitchFamily="2" charset="-122"/>
            </a:endParaRPr>
          </a:p>
        </p:txBody>
      </p:sp>
    </p:spTree>
    <p:extLst>
      <p:ext uri="{BB962C8B-B14F-4D97-AF65-F5344CB8AC3E}">
        <p14:creationId xmlns:p14="http://schemas.microsoft.com/office/powerpoint/2010/main" val="3330295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1000" fill="hold"/>
                                        <p:tgtEl>
                                          <p:spTgt spid="7170"/>
                                        </p:tgtEl>
                                        <p:attrNameLst>
                                          <p:attrName>ppt_w</p:attrName>
                                        </p:attrNameLst>
                                      </p:cBhvr>
                                      <p:tavLst>
                                        <p:tav tm="0">
                                          <p:val>
                                            <p:fltVal val="0"/>
                                          </p:val>
                                        </p:tav>
                                        <p:tav tm="100000">
                                          <p:val>
                                            <p:strVal val="#ppt_w"/>
                                          </p:val>
                                        </p:tav>
                                      </p:tavLst>
                                    </p:anim>
                                    <p:anim calcmode="lin" valueType="num">
                                      <p:cBhvr>
                                        <p:cTn id="8" dur="1000" fill="hold"/>
                                        <p:tgtEl>
                                          <p:spTgt spid="7170"/>
                                        </p:tgtEl>
                                        <p:attrNameLst>
                                          <p:attrName>ppt_h</p:attrName>
                                        </p:attrNameLst>
                                      </p:cBhvr>
                                      <p:tavLst>
                                        <p:tav tm="0">
                                          <p:val>
                                            <p:fltVal val="0"/>
                                          </p:val>
                                        </p:tav>
                                        <p:tav tm="100000">
                                          <p:val>
                                            <p:strVal val="#ppt_h"/>
                                          </p:val>
                                        </p:tav>
                                      </p:tavLst>
                                    </p:anim>
                                    <p:anim calcmode="lin" valueType="num">
                                      <p:cBhvr>
                                        <p:cTn id="9" dur="1000" fill="hold"/>
                                        <p:tgtEl>
                                          <p:spTgt spid="7170"/>
                                        </p:tgtEl>
                                        <p:attrNameLst>
                                          <p:attrName>style.rotation</p:attrName>
                                        </p:attrNameLst>
                                      </p:cBhvr>
                                      <p:tavLst>
                                        <p:tav tm="0">
                                          <p:val>
                                            <p:fltVal val="90"/>
                                          </p:val>
                                        </p:tav>
                                        <p:tav tm="100000">
                                          <p:val>
                                            <p:fltVal val="0"/>
                                          </p:val>
                                        </p:tav>
                                      </p:tavLst>
                                    </p:anim>
                                    <p:animEffect transition="in" filter="fade">
                                      <p:cBhvr>
                                        <p:cTn id="10" dur="1000"/>
                                        <p:tgtEl>
                                          <p:spTgt spid="717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171"/>
                                        </p:tgtEl>
                                        <p:attrNameLst>
                                          <p:attrName>style.visibility</p:attrName>
                                        </p:attrNameLst>
                                      </p:cBhvr>
                                      <p:to>
                                        <p:strVal val="visible"/>
                                      </p:to>
                                    </p:set>
                                    <p:anim calcmode="lin" valueType="num">
                                      <p:cBhvr>
                                        <p:cTn id="13" dur="1000" fill="hold"/>
                                        <p:tgtEl>
                                          <p:spTgt spid="7171"/>
                                        </p:tgtEl>
                                        <p:attrNameLst>
                                          <p:attrName>ppt_w</p:attrName>
                                        </p:attrNameLst>
                                      </p:cBhvr>
                                      <p:tavLst>
                                        <p:tav tm="0">
                                          <p:val>
                                            <p:fltVal val="0"/>
                                          </p:val>
                                        </p:tav>
                                        <p:tav tm="100000">
                                          <p:val>
                                            <p:strVal val="#ppt_w"/>
                                          </p:val>
                                        </p:tav>
                                      </p:tavLst>
                                    </p:anim>
                                    <p:anim calcmode="lin" valueType="num">
                                      <p:cBhvr>
                                        <p:cTn id="14" dur="1000" fill="hold"/>
                                        <p:tgtEl>
                                          <p:spTgt spid="7171"/>
                                        </p:tgtEl>
                                        <p:attrNameLst>
                                          <p:attrName>ppt_h</p:attrName>
                                        </p:attrNameLst>
                                      </p:cBhvr>
                                      <p:tavLst>
                                        <p:tav tm="0">
                                          <p:val>
                                            <p:fltVal val="0"/>
                                          </p:val>
                                        </p:tav>
                                        <p:tav tm="100000">
                                          <p:val>
                                            <p:strVal val="#ppt_h"/>
                                          </p:val>
                                        </p:tav>
                                      </p:tavLst>
                                    </p:anim>
                                    <p:anim calcmode="lin" valueType="num">
                                      <p:cBhvr>
                                        <p:cTn id="15" dur="1000" fill="hold"/>
                                        <p:tgtEl>
                                          <p:spTgt spid="7171"/>
                                        </p:tgtEl>
                                        <p:attrNameLst>
                                          <p:attrName>style.rotation</p:attrName>
                                        </p:attrNameLst>
                                      </p:cBhvr>
                                      <p:tavLst>
                                        <p:tav tm="0">
                                          <p:val>
                                            <p:fltVal val="90"/>
                                          </p:val>
                                        </p:tav>
                                        <p:tav tm="100000">
                                          <p:val>
                                            <p:fltVal val="0"/>
                                          </p:val>
                                        </p:tav>
                                      </p:tavLst>
                                    </p:anim>
                                    <p:animEffect transition="in" filter="fade">
                                      <p:cBhvr>
                                        <p:cTn id="16" dur="1000"/>
                                        <p:tgtEl>
                                          <p:spTgt spid="7171"/>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172"/>
                                        </p:tgtEl>
                                        <p:attrNameLst>
                                          <p:attrName>style.visibility</p:attrName>
                                        </p:attrNameLst>
                                      </p:cBhvr>
                                      <p:to>
                                        <p:strVal val="visible"/>
                                      </p:to>
                                    </p:set>
                                    <p:anim calcmode="lin" valueType="num">
                                      <p:cBhvr>
                                        <p:cTn id="19" dur="1000" fill="hold"/>
                                        <p:tgtEl>
                                          <p:spTgt spid="7172"/>
                                        </p:tgtEl>
                                        <p:attrNameLst>
                                          <p:attrName>ppt_w</p:attrName>
                                        </p:attrNameLst>
                                      </p:cBhvr>
                                      <p:tavLst>
                                        <p:tav tm="0">
                                          <p:val>
                                            <p:fltVal val="0"/>
                                          </p:val>
                                        </p:tav>
                                        <p:tav tm="100000">
                                          <p:val>
                                            <p:strVal val="#ppt_w"/>
                                          </p:val>
                                        </p:tav>
                                      </p:tavLst>
                                    </p:anim>
                                    <p:anim calcmode="lin" valueType="num">
                                      <p:cBhvr>
                                        <p:cTn id="20" dur="1000" fill="hold"/>
                                        <p:tgtEl>
                                          <p:spTgt spid="7172"/>
                                        </p:tgtEl>
                                        <p:attrNameLst>
                                          <p:attrName>ppt_h</p:attrName>
                                        </p:attrNameLst>
                                      </p:cBhvr>
                                      <p:tavLst>
                                        <p:tav tm="0">
                                          <p:val>
                                            <p:fltVal val="0"/>
                                          </p:val>
                                        </p:tav>
                                        <p:tav tm="100000">
                                          <p:val>
                                            <p:strVal val="#ppt_h"/>
                                          </p:val>
                                        </p:tav>
                                      </p:tavLst>
                                    </p:anim>
                                    <p:anim calcmode="lin" valueType="num">
                                      <p:cBhvr>
                                        <p:cTn id="21" dur="1000" fill="hold"/>
                                        <p:tgtEl>
                                          <p:spTgt spid="7172"/>
                                        </p:tgtEl>
                                        <p:attrNameLst>
                                          <p:attrName>style.rotation</p:attrName>
                                        </p:attrNameLst>
                                      </p:cBhvr>
                                      <p:tavLst>
                                        <p:tav tm="0">
                                          <p:val>
                                            <p:fltVal val="90"/>
                                          </p:val>
                                        </p:tav>
                                        <p:tav tm="100000">
                                          <p:val>
                                            <p:fltVal val="0"/>
                                          </p:val>
                                        </p:tav>
                                      </p:tavLst>
                                    </p:anim>
                                    <p:animEffect transition="in" filter="fade">
                                      <p:cBhvr>
                                        <p:cTn id="22" dur="1000"/>
                                        <p:tgtEl>
                                          <p:spTgt spid="7172"/>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173"/>
                                        </p:tgtEl>
                                        <p:attrNameLst>
                                          <p:attrName>style.visibility</p:attrName>
                                        </p:attrNameLst>
                                      </p:cBhvr>
                                      <p:to>
                                        <p:strVal val="visible"/>
                                      </p:to>
                                    </p:set>
                                    <p:anim calcmode="lin" valueType="num">
                                      <p:cBhvr>
                                        <p:cTn id="25" dur="1000" fill="hold"/>
                                        <p:tgtEl>
                                          <p:spTgt spid="7173"/>
                                        </p:tgtEl>
                                        <p:attrNameLst>
                                          <p:attrName>ppt_w</p:attrName>
                                        </p:attrNameLst>
                                      </p:cBhvr>
                                      <p:tavLst>
                                        <p:tav tm="0">
                                          <p:val>
                                            <p:fltVal val="0"/>
                                          </p:val>
                                        </p:tav>
                                        <p:tav tm="100000">
                                          <p:val>
                                            <p:strVal val="#ppt_w"/>
                                          </p:val>
                                        </p:tav>
                                      </p:tavLst>
                                    </p:anim>
                                    <p:anim calcmode="lin" valueType="num">
                                      <p:cBhvr>
                                        <p:cTn id="26" dur="1000" fill="hold"/>
                                        <p:tgtEl>
                                          <p:spTgt spid="7173"/>
                                        </p:tgtEl>
                                        <p:attrNameLst>
                                          <p:attrName>ppt_h</p:attrName>
                                        </p:attrNameLst>
                                      </p:cBhvr>
                                      <p:tavLst>
                                        <p:tav tm="0">
                                          <p:val>
                                            <p:fltVal val="0"/>
                                          </p:val>
                                        </p:tav>
                                        <p:tav tm="100000">
                                          <p:val>
                                            <p:strVal val="#ppt_h"/>
                                          </p:val>
                                        </p:tav>
                                      </p:tavLst>
                                    </p:anim>
                                    <p:anim calcmode="lin" valueType="num">
                                      <p:cBhvr>
                                        <p:cTn id="27" dur="1000" fill="hold"/>
                                        <p:tgtEl>
                                          <p:spTgt spid="7173"/>
                                        </p:tgtEl>
                                        <p:attrNameLst>
                                          <p:attrName>style.rotation</p:attrName>
                                        </p:attrNameLst>
                                      </p:cBhvr>
                                      <p:tavLst>
                                        <p:tav tm="0">
                                          <p:val>
                                            <p:fltVal val="90"/>
                                          </p:val>
                                        </p:tav>
                                        <p:tav tm="100000">
                                          <p:val>
                                            <p:fltVal val="0"/>
                                          </p:val>
                                        </p:tav>
                                      </p:tavLst>
                                    </p:anim>
                                    <p:animEffect transition="in" filter="fade">
                                      <p:cBhvr>
                                        <p:cTn id="28" dur="1000"/>
                                        <p:tgtEl>
                                          <p:spTgt spid="7173"/>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174"/>
                                        </p:tgtEl>
                                        <p:attrNameLst>
                                          <p:attrName>style.visibility</p:attrName>
                                        </p:attrNameLst>
                                      </p:cBhvr>
                                      <p:to>
                                        <p:strVal val="visible"/>
                                      </p:to>
                                    </p:set>
                                    <p:anim calcmode="lin" valueType="num">
                                      <p:cBhvr>
                                        <p:cTn id="31" dur="1000" fill="hold"/>
                                        <p:tgtEl>
                                          <p:spTgt spid="7174"/>
                                        </p:tgtEl>
                                        <p:attrNameLst>
                                          <p:attrName>ppt_w</p:attrName>
                                        </p:attrNameLst>
                                      </p:cBhvr>
                                      <p:tavLst>
                                        <p:tav tm="0">
                                          <p:val>
                                            <p:fltVal val="0"/>
                                          </p:val>
                                        </p:tav>
                                        <p:tav tm="100000">
                                          <p:val>
                                            <p:strVal val="#ppt_w"/>
                                          </p:val>
                                        </p:tav>
                                      </p:tavLst>
                                    </p:anim>
                                    <p:anim calcmode="lin" valueType="num">
                                      <p:cBhvr>
                                        <p:cTn id="32" dur="1000" fill="hold"/>
                                        <p:tgtEl>
                                          <p:spTgt spid="7174"/>
                                        </p:tgtEl>
                                        <p:attrNameLst>
                                          <p:attrName>ppt_h</p:attrName>
                                        </p:attrNameLst>
                                      </p:cBhvr>
                                      <p:tavLst>
                                        <p:tav tm="0">
                                          <p:val>
                                            <p:fltVal val="0"/>
                                          </p:val>
                                        </p:tav>
                                        <p:tav tm="100000">
                                          <p:val>
                                            <p:strVal val="#ppt_h"/>
                                          </p:val>
                                        </p:tav>
                                      </p:tavLst>
                                    </p:anim>
                                    <p:anim calcmode="lin" valueType="num">
                                      <p:cBhvr>
                                        <p:cTn id="33" dur="1000" fill="hold"/>
                                        <p:tgtEl>
                                          <p:spTgt spid="7174"/>
                                        </p:tgtEl>
                                        <p:attrNameLst>
                                          <p:attrName>style.rotation</p:attrName>
                                        </p:attrNameLst>
                                      </p:cBhvr>
                                      <p:tavLst>
                                        <p:tav tm="0">
                                          <p:val>
                                            <p:fltVal val="90"/>
                                          </p:val>
                                        </p:tav>
                                        <p:tav tm="100000">
                                          <p:val>
                                            <p:fltVal val="0"/>
                                          </p:val>
                                        </p:tav>
                                      </p:tavLst>
                                    </p:anim>
                                    <p:animEffect transition="in" filter="fade">
                                      <p:cBhvr>
                                        <p:cTn id="34" dur="1000"/>
                                        <p:tgtEl>
                                          <p:spTgt spid="7174"/>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7175"/>
                                        </p:tgtEl>
                                        <p:attrNameLst>
                                          <p:attrName>style.visibility</p:attrName>
                                        </p:attrNameLst>
                                      </p:cBhvr>
                                      <p:to>
                                        <p:strVal val="visible"/>
                                      </p:to>
                                    </p:set>
                                    <p:anim calcmode="lin" valueType="num">
                                      <p:cBhvr>
                                        <p:cTn id="37" dur="1000" fill="hold"/>
                                        <p:tgtEl>
                                          <p:spTgt spid="7175"/>
                                        </p:tgtEl>
                                        <p:attrNameLst>
                                          <p:attrName>ppt_w</p:attrName>
                                        </p:attrNameLst>
                                      </p:cBhvr>
                                      <p:tavLst>
                                        <p:tav tm="0">
                                          <p:val>
                                            <p:fltVal val="0"/>
                                          </p:val>
                                        </p:tav>
                                        <p:tav tm="100000">
                                          <p:val>
                                            <p:strVal val="#ppt_w"/>
                                          </p:val>
                                        </p:tav>
                                      </p:tavLst>
                                    </p:anim>
                                    <p:anim calcmode="lin" valueType="num">
                                      <p:cBhvr>
                                        <p:cTn id="38" dur="1000" fill="hold"/>
                                        <p:tgtEl>
                                          <p:spTgt spid="7175"/>
                                        </p:tgtEl>
                                        <p:attrNameLst>
                                          <p:attrName>ppt_h</p:attrName>
                                        </p:attrNameLst>
                                      </p:cBhvr>
                                      <p:tavLst>
                                        <p:tav tm="0">
                                          <p:val>
                                            <p:fltVal val="0"/>
                                          </p:val>
                                        </p:tav>
                                        <p:tav tm="100000">
                                          <p:val>
                                            <p:strVal val="#ppt_h"/>
                                          </p:val>
                                        </p:tav>
                                      </p:tavLst>
                                    </p:anim>
                                    <p:anim calcmode="lin" valueType="num">
                                      <p:cBhvr>
                                        <p:cTn id="39" dur="1000" fill="hold"/>
                                        <p:tgtEl>
                                          <p:spTgt spid="7175"/>
                                        </p:tgtEl>
                                        <p:attrNameLst>
                                          <p:attrName>style.rotation</p:attrName>
                                        </p:attrNameLst>
                                      </p:cBhvr>
                                      <p:tavLst>
                                        <p:tav tm="0">
                                          <p:val>
                                            <p:fltVal val="90"/>
                                          </p:val>
                                        </p:tav>
                                        <p:tav tm="100000">
                                          <p:val>
                                            <p:fltVal val="0"/>
                                          </p:val>
                                        </p:tav>
                                      </p:tavLst>
                                    </p:anim>
                                    <p:animEffect transition="in" filter="fade">
                                      <p:cBhvr>
                                        <p:cTn id="40" dur="1000"/>
                                        <p:tgtEl>
                                          <p:spTgt spid="7175"/>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7176"/>
                                        </p:tgtEl>
                                        <p:attrNameLst>
                                          <p:attrName>style.visibility</p:attrName>
                                        </p:attrNameLst>
                                      </p:cBhvr>
                                      <p:to>
                                        <p:strVal val="visible"/>
                                      </p:to>
                                    </p:set>
                                    <p:anim calcmode="lin" valueType="num">
                                      <p:cBhvr>
                                        <p:cTn id="43" dur="1000" fill="hold"/>
                                        <p:tgtEl>
                                          <p:spTgt spid="7176"/>
                                        </p:tgtEl>
                                        <p:attrNameLst>
                                          <p:attrName>ppt_w</p:attrName>
                                        </p:attrNameLst>
                                      </p:cBhvr>
                                      <p:tavLst>
                                        <p:tav tm="0">
                                          <p:val>
                                            <p:fltVal val="0"/>
                                          </p:val>
                                        </p:tav>
                                        <p:tav tm="100000">
                                          <p:val>
                                            <p:strVal val="#ppt_w"/>
                                          </p:val>
                                        </p:tav>
                                      </p:tavLst>
                                    </p:anim>
                                    <p:anim calcmode="lin" valueType="num">
                                      <p:cBhvr>
                                        <p:cTn id="44" dur="1000" fill="hold"/>
                                        <p:tgtEl>
                                          <p:spTgt spid="7176"/>
                                        </p:tgtEl>
                                        <p:attrNameLst>
                                          <p:attrName>ppt_h</p:attrName>
                                        </p:attrNameLst>
                                      </p:cBhvr>
                                      <p:tavLst>
                                        <p:tav tm="0">
                                          <p:val>
                                            <p:fltVal val="0"/>
                                          </p:val>
                                        </p:tav>
                                        <p:tav tm="100000">
                                          <p:val>
                                            <p:strVal val="#ppt_h"/>
                                          </p:val>
                                        </p:tav>
                                      </p:tavLst>
                                    </p:anim>
                                    <p:anim calcmode="lin" valueType="num">
                                      <p:cBhvr>
                                        <p:cTn id="45" dur="1000" fill="hold"/>
                                        <p:tgtEl>
                                          <p:spTgt spid="7176"/>
                                        </p:tgtEl>
                                        <p:attrNameLst>
                                          <p:attrName>style.rotation</p:attrName>
                                        </p:attrNameLst>
                                      </p:cBhvr>
                                      <p:tavLst>
                                        <p:tav tm="0">
                                          <p:val>
                                            <p:fltVal val="90"/>
                                          </p:val>
                                        </p:tav>
                                        <p:tav tm="100000">
                                          <p:val>
                                            <p:fltVal val="0"/>
                                          </p:val>
                                        </p:tav>
                                      </p:tavLst>
                                    </p:anim>
                                    <p:animEffect transition="in" filter="fade">
                                      <p:cBhvr>
                                        <p:cTn id="46" dur="1000"/>
                                        <p:tgtEl>
                                          <p:spTgt spid="7176"/>
                                        </p:tgtEl>
                                      </p:cBhvr>
                                    </p:animEffect>
                                  </p:childTnLst>
                                </p:cTn>
                              </p:par>
                            </p:childTnLst>
                          </p:cTn>
                        </p:par>
                        <p:par>
                          <p:cTn id="47" fill="hold">
                            <p:stCondLst>
                              <p:cond delay="1000"/>
                            </p:stCondLst>
                            <p:childTnLst>
                              <p:par>
                                <p:cTn id="48" presetID="2" presetClass="entr" presetSubtype="8" fill="hold" grpId="0" nodeType="afterEffect">
                                  <p:stCondLst>
                                    <p:cond delay="0"/>
                                  </p:stCondLst>
                                  <p:childTnLst>
                                    <p:set>
                                      <p:cBhvr>
                                        <p:cTn id="49" dur="1" fill="hold">
                                          <p:stCondLst>
                                            <p:cond delay="0"/>
                                          </p:stCondLst>
                                        </p:cTn>
                                        <p:tgtEl>
                                          <p:spTgt spid="7178"/>
                                        </p:tgtEl>
                                        <p:attrNameLst>
                                          <p:attrName>style.visibility</p:attrName>
                                        </p:attrNameLst>
                                      </p:cBhvr>
                                      <p:to>
                                        <p:strVal val="visible"/>
                                      </p:to>
                                    </p:set>
                                    <p:anim calcmode="lin" valueType="num">
                                      <p:cBhvr additive="base">
                                        <p:cTn id="50" dur="500" fill="hold"/>
                                        <p:tgtEl>
                                          <p:spTgt spid="7178"/>
                                        </p:tgtEl>
                                        <p:attrNameLst>
                                          <p:attrName>ppt_x</p:attrName>
                                        </p:attrNameLst>
                                      </p:cBhvr>
                                      <p:tavLst>
                                        <p:tav tm="0">
                                          <p:val>
                                            <p:strVal val="0-#ppt_w/2"/>
                                          </p:val>
                                        </p:tav>
                                        <p:tav tm="100000">
                                          <p:val>
                                            <p:strVal val="#ppt_x"/>
                                          </p:val>
                                        </p:tav>
                                      </p:tavLst>
                                    </p:anim>
                                    <p:anim calcmode="lin" valueType="num">
                                      <p:cBhvr additive="base">
                                        <p:cTn id="51" dur="500" fill="hold"/>
                                        <p:tgtEl>
                                          <p:spTgt spid="7178"/>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0-#ppt_w/2"/>
                                          </p:val>
                                        </p:tav>
                                        <p:tav tm="100000">
                                          <p:val>
                                            <p:strVal val="#ppt_x"/>
                                          </p:val>
                                        </p:tav>
                                      </p:tavLst>
                                    </p:anim>
                                    <p:anim calcmode="lin" valueType="num">
                                      <p:cBhvr additive="base">
                                        <p:cTn id="5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 name="圆角矩形 11"/>
          <p:cNvSpPr>
            <a:spLocks noChangeArrowheads="1"/>
          </p:cNvSpPr>
          <p:nvPr/>
        </p:nvSpPr>
        <p:spPr bwMode="auto">
          <a:xfrm>
            <a:off x="1714500" y="1771584"/>
            <a:ext cx="5786438" cy="500063"/>
          </a:xfrm>
          <a:prstGeom prst="roundRect">
            <a:avLst>
              <a:gd name="adj" fmla="val 4343"/>
            </a:avLst>
          </a:prstGeom>
          <a:solidFill>
            <a:srgbClr val="00B0F0">
              <a:alpha val="78000"/>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3" name="TextBox 12"/>
          <p:cNvSpPr>
            <a:spLocks noChangeArrowheads="1"/>
          </p:cNvSpPr>
          <p:nvPr/>
        </p:nvSpPr>
        <p:spPr bwMode="auto">
          <a:xfrm>
            <a:off x="2289668" y="1760005"/>
            <a:ext cx="45646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dirty="0" smtClean="0">
                <a:solidFill>
                  <a:schemeClr val="bg1"/>
                </a:solidFill>
                <a:latin typeface="Calibri" pitchFamily="34" charset="0"/>
                <a:ea typeface="宋体" pitchFamily="2" charset="-122"/>
                <a:sym typeface="宋体" pitchFamily="2" charset="-122"/>
              </a:rPr>
              <a:t>How to get resources?</a:t>
            </a:r>
            <a:endParaRPr lang="zh-CN" altLang="en-US" sz="2800" dirty="0">
              <a:ea typeface="宋体" pitchFamily="2" charset="-122"/>
            </a:endParaRPr>
          </a:p>
        </p:txBody>
      </p:sp>
      <p:sp>
        <p:nvSpPr>
          <p:cNvPr id="8204" name="圆角矩形 13"/>
          <p:cNvSpPr>
            <a:spLocks noChangeArrowheads="1"/>
          </p:cNvSpPr>
          <p:nvPr/>
        </p:nvSpPr>
        <p:spPr bwMode="auto">
          <a:xfrm>
            <a:off x="1357311" y="1229921"/>
            <a:ext cx="6429375" cy="4071937"/>
          </a:xfrm>
          <a:prstGeom prst="roundRect">
            <a:avLst>
              <a:gd name="adj" fmla="val 5435"/>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5" name="圆角矩形 14"/>
          <p:cNvSpPr>
            <a:spLocks noChangeArrowheads="1"/>
          </p:cNvSpPr>
          <p:nvPr/>
        </p:nvSpPr>
        <p:spPr bwMode="auto">
          <a:xfrm>
            <a:off x="1643063" y="3295911"/>
            <a:ext cx="1857375" cy="1525795"/>
          </a:xfrm>
          <a:prstGeom prst="roundRect">
            <a:avLst>
              <a:gd name="adj" fmla="val 0"/>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6" name="圆角矩形 17"/>
          <p:cNvSpPr>
            <a:spLocks noChangeArrowheads="1"/>
          </p:cNvSpPr>
          <p:nvPr/>
        </p:nvSpPr>
        <p:spPr bwMode="auto">
          <a:xfrm>
            <a:off x="3643313" y="3295912"/>
            <a:ext cx="1857375" cy="1525794"/>
          </a:xfrm>
          <a:prstGeom prst="roundRect">
            <a:avLst>
              <a:gd name="adj" fmla="val 0"/>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7" name="圆角矩形 18"/>
          <p:cNvSpPr>
            <a:spLocks noChangeArrowheads="1"/>
          </p:cNvSpPr>
          <p:nvPr/>
        </p:nvSpPr>
        <p:spPr bwMode="auto">
          <a:xfrm>
            <a:off x="5643563" y="3295911"/>
            <a:ext cx="1857375" cy="1525795"/>
          </a:xfrm>
          <a:prstGeom prst="roundRect">
            <a:avLst>
              <a:gd name="adj" fmla="val 0"/>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8" name="圆角矩形 19"/>
          <p:cNvSpPr>
            <a:spLocks noChangeArrowheads="1"/>
          </p:cNvSpPr>
          <p:nvPr/>
        </p:nvSpPr>
        <p:spPr bwMode="auto">
          <a:xfrm>
            <a:off x="1643063" y="2795849"/>
            <a:ext cx="1857375" cy="500062"/>
          </a:xfrm>
          <a:prstGeom prst="roundRect">
            <a:avLst>
              <a:gd name="adj" fmla="val 4343"/>
            </a:avLst>
          </a:prstGeom>
          <a:solidFill>
            <a:srgbClr val="00B0F0">
              <a:alpha val="51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9" name="TextBox 20"/>
          <p:cNvSpPr>
            <a:spLocks noChangeArrowheads="1"/>
          </p:cNvSpPr>
          <p:nvPr/>
        </p:nvSpPr>
        <p:spPr bwMode="auto">
          <a:xfrm>
            <a:off x="1743869" y="2860936"/>
            <a:ext cx="165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Create Yourself </a:t>
            </a:r>
            <a:endParaRPr lang="zh-CN" altLang="en-US" dirty="0">
              <a:ea typeface="宋体" pitchFamily="2" charset="-122"/>
            </a:endParaRPr>
          </a:p>
        </p:txBody>
      </p:sp>
      <p:sp>
        <p:nvSpPr>
          <p:cNvPr id="8210" name="圆角矩形 22"/>
          <p:cNvSpPr>
            <a:spLocks noChangeArrowheads="1"/>
          </p:cNvSpPr>
          <p:nvPr/>
        </p:nvSpPr>
        <p:spPr bwMode="auto">
          <a:xfrm>
            <a:off x="3643313" y="2795849"/>
            <a:ext cx="1857375" cy="500062"/>
          </a:xfrm>
          <a:prstGeom prst="roundRect">
            <a:avLst>
              <a:gd name="adj" fmla="val 4343"/>
            </a:avLst>
          </a:prstGeom>
          <a:solidFill>
            <a:srgbClr val="00B0F0">
              <a:alpha val="51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11" name="圆角矩形 23"/>
          <p:cNvSpPr>
            <a:spLocks noChangeArrowheads="1"/>
          </p:cNvSpPr>
          <p:nvPr/>
        </p:nvSpPr>
        <p:spPr bwMode="auto">
          <a:xfrm>
            <a:off x="5643563" y="2795849"/>
            <a:ext cx="1857375" cy="500062"/>
          </a:xfrm>
          <a:prstGeom prst="roundRect">
            <a:avLst>
              <a:gd name="adj" fmla="val 4343"/>
            </a:avLst>
          </a:prstGeom>
          <a:solidFill>
            <a:srgbClr val="00B0F0">
              <a:alpha val="51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12" name="TextBox 24"/>
          <p:cNvSpPr>
            <a:spLocks noChangeArrowheads="1"/>
          </p:cNvSpPr>
          <p:nvPr/>
        </p:nvSpPr>
        <p:spPr bwMode="auto">
          <a:xfrm>
            <a:off x="3744119" y="2860936"/>
            <a:ext cx="165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Graphic Artist</a:t>
            </a:r>
            <a:endParaRPr lang="zh-CN" altLang="en-US" dirty="0">
              <a:ea typeface="宋体" pitchFamily="2" charset="-122"/>
            </a:endParaRPr>
          </a:p>
        </p:txBody>
      </p:sp>
      <p:sp>
        <p:nvSpPr>
          <p:cNvPr id="8213" name="TextBox 25"/>
          <p:cNvSpPr>
            <a:spLocks noChangeArrowheads="1"/>
          </p:cNvSpPr>
          <p:nvPr/>
        </p:nvSpPr>
        <p:spPr bwMode="auto">
          <a:xfrm>
            <a:off x="5744369" y="2860936"/>
            <a:ext cx="165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Internet</a:t>
            </a:r>
            <a:endParaRPr lang="zh-CN" altLang="en-US" dirty="0">
              <a:ea typeface="宋体" pitchFamily="2" charset="-122"/>
            </a:endParaRPr>
          </a:p>
        </p:txBody>
      </p:sp>
      <p:sp>
        <p:nvSpPr>
          <p:cNvPr id="8214" name="TextBox 26"/>
          <p:cNvSpPr>
            <a:spLocks noChangeArrowheads="1"/>
          </p:cNvSpPr>
          <p:nvPr/>
        </p:nvSpPr>
        <p:spPr bwMode="auto">
          <a:xfrm>
            <a:off x="1743869" y="3653099"/>
            <a:ext cx="1655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a:solidFill>
                  <a:schemeClr val="bg1"/>
                </a:solidFill>
                <a:latin typeface="Calibri" pitchFamily="34" charset="0"/>
                <a:ea typeface="宋体" pitchFamily="2" charset="-122"/>
                <a:sym typeface="宋体" pitchFamily="2" charset="-122"/>
              </a:rPr>
              <a:t>Huge Harvest</a:t>
            </a:r>
            <a:endParaRPr lang="zh-CN" altLang="en-US" dirty="0">
              <a:ea typeface="宋体" pitchFamily="2" charset="-122"/>
            </a:endParaRPr>
          </a:p>
        </p:txBody>
      </p:sp>
      <p:sp>
        <p:nvSpPr>
          <p:cNvPr id="8215" name="TextBox 27"/>
          <p:cNvSpPr>
            <a:spLocks noChangeArrowheads="1"/>
          </p:cNvSpPr>
          <p:nvPr/>
        </p:nvSpPr>
        <p:spPr bwMode="auto">
          <a:xfrm>
            <a:off x="1743869" y="4367474"/>
            <a:ext cx="1655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Great Difficulty</a:t>
            </a:r>
            <a:endParaRPr lang="zh-CN" altLang="en-US" dirty="0">
              <a:ea typeface="宋体" pitchFamily="2" charset="-122"/>
            </a:endParaRPr>
          </a:p>
        </p:txBody>
      </p:sp>
      <p:sp>
        <p:nvSpPr>
          <p:cNvPr id="8217" name="TextBox 29"/>
          <p:cNvSpPr>
            <a:spLocks noChangeArrowheads="1"/>
          </p:cNvSpPr>
          <p:nvPr/>
        </p:nvSpPr>
        <p:spPr bwMode="auto">
          <a:xfrm>
            <a:off x="3643314" y="3653099"/>
            <a:ext cx="18573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dirty="0" smtClean="0">
                <a:solidFill>
                  <a:schemeClr val="bg1"/>
                </a:solidFill>
                <a:latin typeface="Calibri" pitchFamily="34" charset="0"/>
                <a:ea typeface="宋体" pitchFamily="2" charset="-122"/>
                <a:sym typeface="宋体" pitchFamily="2" charset="-122"/>
              </a:rPr>
              <a:t>Professional Art</a:t>
            </a:r>
            <a:endParaRPr lang="zh-CN" altLang="en-US" dirty="0">
              <a:solidFill>
                <a:schemeClr val="bg1"/>
              </a:solidFill>
              <a:latin typeface="Calibri" pitchFamily="34" charset="0"/>
              <a:ea typeface="宋体" pitchFamily="2" charset="-122"/>
            </a:endParaRPr>
          </a:p>
        </p:txBody>
      </p:sp>
      <p:sp>
        <p:nvSpPr>
          <p:cNvPr id="8218" name="TextBox 30"/>
          <p:cNvSpPr>
            <a:spLocks noChangeArrowheads="1"/>
          </p:cNvSpPr>
          <p:nvPr/>
        </p:nvSpPr>
        <p:spPr bwMode="auto">
          <a:xfrm>
            <a:off x="3744913" y="4367474"/>
            <a:ext cx="1655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Hard To Find</a:t>
            </a:r>
            <a:endParaRPr lang="zh-CN" altLang="en-US" dirty="0">
              <a:ea typeface="宋体" pitchFamily="2" charset="-122"/>
            </a:endParaRPr>
          </a:p>
        </p:txBody>
      </p:sp>
      <p:sp>
        <p:nvSpPr>
          <p:cNvPr id="8220" name="TextBox 32"/>
          <p:cNvSpPr>
            <a:spLocks noChangeArrowheads="1"/>
          </p:cNvSpPr>
          <p:nvPr/>
        </p:nvSpPr>
        <p:spPr bwMode="auto">
          <a:xfrm>
            <a:off x="5745163" y="3653099"/>
            <a:ext cx="1655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Free &amp; Easy</a:t>
            </a:r>
            <a:endParaRPr lang="zh-CN" altLang="en-US" dirty="0">
              <a:ea typeface="宋体" pitchFamily="2" charset="-122"/>
            </a:endParaRPr>
          </a:p>
        </p:txBody>
      </p:sp>
      <p:sp>
        <p:nvSpPr>
          <p:cNvPr id="8221" name="TextBox 33"/>
          <p:cNvSpPr>
            <a:spLocks noChangeArrowheads="1"/>
          </p:cNvSpPr>
          <p:nvPr/>
        </p:nvSpPr>
        <p:spPr bwMode="auto">
          <a:xfrm>
            <a:off x="5745163" y="4367474"/>
            <a:ext cx="1655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Copyright Issue</a:t>
            </a:r>
            <a:endParaRPr lang="zh-CN" altLang="en-US" dirty="0">
              <a:ea typeface="宋体" pitchFamily="2" charset="-122"/>
            </a:endParaRPr>
          </a:p>
        </p:txBody>
      </p:sp>
    </p:spTree>
    <p:extLst>
      <p:ext uri="{BB962C8B-B14F-4D97-AF65-F5344CB8AC3E}">
        <p14:creationId xmlns:p14="http://schemas.microsoft.com/office/powerpoint/2010/main" val="22243378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wipe(down)">
                                      <p:cBhvr>
                                        <p:cTn id="7" dur="500"/>
                                        <p:tgtEl>
                                          <p:spTgt spid="820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203"/>
                                        </p:tgtEl>
                                        <p:attrNameLst>
                                          <p:attrName>style.visibility</p:attrName>
                                        </p:attrNameLst>
                                      </p:cBhvr>
                                      <p:to>
                                        <p:strVal val="visible"/>
                                      </p:to>
                                    </p:set>
                                    <p:animEffect transition="in" filter="wipe(down)">
                                      <p:cBhvr>
                                        <p:cTn id="10" dur="500"/>
                                        <p:tgtEl>
                                          <p:spTgt spid="820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204"/>
                                        </p:tgtEl>
                                        <p:attrNameLst>
                                          <p:attrName>style.visibility</p:attrName>
                                        </p:attrNameLst>
                                      </p:cBhvr>
                                      <p:to>
                                        <p:strVal val="visible"/>
                                      </p:to>
                                    </p:set>
                                    <p:animEffect transition="in" filter="wipe(down)">
                                      <p:cBhvr>
                                        <p:cTn id="13" dur="500"/>
                                        <p:tgtEl>
                                          <p:spTgt spid="820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205"/>
                                        </p:tgtEl>
                                        <p:attrNameLst>
                                          <p:attrName>style.visibility</p:attrName>
                                        </p:attrNameLst>
                                      </p:cBhvr>
                                      <p:to>
                                        <p:strVal val="visible"/>
                                      </p:to>
                                    </p:set>
                                    <p:animEffect transition="in" filter="wipe(down)">
                                      <p:cBhvr>
                                        <p:cTn id="16" dur="500"/>
                                        <p:tgtEl>
                                          <p:spTgt spid="820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206"/>
                                        </p:tgtEl>
                                        <p:attrNameLst>
                                          <p:attrName>style.visibility</p:attrName>
                                        </p:attrNameLst>
                                      </p:cBhvr>
                                      <p:to>
                                        <p:strVal val="visible"/>
                                      </p:to>
                                    </p:set>
                                    <p:animEffect transition="in" filter="wipe(down)">
                                      <p:cBhvr>
                                        <p:cTn id="19" dur="500"/>
                                        <p:tgtEl>
                                          <p:spTgt spid="820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207"/>
                                        </p:tgtEl>
                                        <p:attrNameLst>
                                          <p:attrName>style.visibility</p:attrName>
                                        </p:attrNameLst>
                                      </p:cBhvr>
                                      <p:to>
                                        <p:strVal val="visible"/>
                                      </p:to>
                                    </p:set>
                                    <p:animEffect transition="in" filter="wipe(down)">
                                      <p:cBhvr>
                                        <p:cTn id="22" dur="500"/>
                                        <p:tgtEl>
                                          <p:spTgt spid="820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208"/>
                                        </p:tgtEl>
                                        <p:attrNameLst>
                                          <p:attrName>style.visibility</p:attrName>
                                        </p:attrNameLst>
                                      </p:cBhvr>
                                      <p:to>
                                        <p:strVal val="visible"/>
                                      </p:to>
                                    </p:set>
                                    <p:animEffect transition="in" filter="wipe(down)">
                                      <p:cBhvr>
                                        <p:cTn id="25" dur="500"/>
                                        <p:tgtEl>
                                          <p:spTgt spid="820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209"/>
                                        </p:tgtEl>
                                        <p:attrNameLst>
                                          <p:attrName>style.visibility</p:attrName>
                                        </p:attrNameLst>
                                      </p:cBhvr>
                                      <p:to>
                                        <p:strVal val="visible"/>
                                      </p:to>
                                    </p:set>
                                    <p:animEffect transition="in" filter="wipe(down)">
                                      <p:cBhvr>
                                        <p:cTn id="28" dur="500"/>
                                        <p:tgtEl>
                                          <p:spTgt spid="820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210"/>
                                        </p:tgtEl>
                                        <p:attrNameLst>
                                          <p:attrName>style.visibility</p:attrName>
                                        </p:attrNameLst>
                                      </p:cBhvr>
                                      <p:to>
                                        <p:strVal val="visible"/>
                                      </p:to>
                                    </p:set>
                                    <p:animEffect transition="in" filter="wipe(down)">
                                      <p:cBhvr>
                                        <p:cTn id="31" dur="500"/>
                                        <p:tgtEl>
                                          <p:spTgt spid="8210"/>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211"/>
                                        </p:tgtEl>
                                        <p:attrNameLst>
                                          <p:attrName>style.visibility</p:attrName>
                                        </p:attrNameLst>
                                      </p:cBhvr>
                                      <p:to>
                                        <p:strVal val="visible"/>
                                      </p:to>
                                    </p:set>
                                    <p:animEffect transition="in" filter="wipe(down)">
                                      <p:cBhvr>
                                        <p:cTn id="34" dur="500"/>
                                        <p:tgtEl>
                                          <p:spTgt spid="8211"/>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212"/>
                                        </p:tgtEl>
                                        <p:attrNameLst>
                                          <p:attrName>style.visibility</p:attrName>
                                        </p:attrNameLst>
                                      </p:cBhvr>
                                      <p:to>
                                        <p:strVal val="visible"/>
                                      </p:to>
                                    </p:set>
                                    <p:animEffect transition="in" filter="wipe(down)">
                                      <p:cBhvr>
                                        <p:cTn id="37" dur="500"/>
                                        <p:tgtEl>
                                          <p:spTgt spid="821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213"/>
                                        </p:tgtEl>
                                        <p:attrNameLst>
                                          <p:attrName>style.visibility</p:attrName>
                                        </p:attrNameLst>
                                      </p:cBhvr>
                                      <p:to>
                                        <p:strVal val="visible"/>
                                      </p:to>
                                    </p:set>
                                    <p:animEffect transition="in" filter="wipe(down)">
                                      <p:cBhvr>
                                        <p:cTn id="40" dur="500"/>
                                        <p:tgtEl>
                                          <p:spTgt spid="821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8214"/>
                                        </p:tgtEl>
                                        <p:attrNameLst>
                                          <p:attrName>style.visibility</p:attrName>
                                        </p:attrNameLst>
                                      </p:cBhvr>
                                      <p:to>
                                        <p:strVal val="visible"/>
                                      </p:to>
                                    </p:set>
                                    <p:animEffect transition="in" filter="wipe(down)">
                                      <p:cBhvr>
                                        <p:cTn id="43" dur="500"/>
                                        <p:tgtEl>
                                          <p:spTgt spid="821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8215"/>
                                        </p:tgtEl>
                                        <p:attrNameLst>
                                          <p:attrName>style.visibility</p:attrName>
                                        </p:attrNameLst>
                                      </p:cBhvr>
                                      <p:to>
                                        <p:strVal val="visible"/>
                                      </p:to>
                                    </p:set>
                                    <p:animEffect transition="in" filter="wipe(down)">
                                      <p:cBhvr>
                                        <p:cTn id="46" dur="500"/>
                                        <p:tgtEl>
                                          <p:spTgt spid="821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8217"/>
                                        </p:tgtEl>
                                        <p:attrNameLst>
                                          <p:attrName>style.visibility</p:attrName>
                                        </p:attrNameLst>
                                      </p:cBhvr>
                                      <p:to>
                                        <p:strVal val="visible"/>
                                      </p:to>
                                    </p:set>
                                    <p:animEffect transition="in" filter="wipe(down)">
                                      <p:cBhvr>
                                        <p:cTn id="49" dur="500"/>
                                        <p:tgtEl>
                                          <p:spTgt spid="821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8218"/>
                                        </p:tgtEl>
                                        <p:attrNameLst>
                                          <p:attrName>style.visibility</p:attrName>
                                        </p:attrNameLst>
                                      </p:cBhvr>
                                      <p:to>
                                        <p:strVal val="visible"/>
                                      </p:to>
                                    </p:set>
                                    <p:animEffect transition="in" filter="wipe(down)">
                                      <p:cBhvr>
                                        <p:cTn id="52" dur="500"/>
                                        <p:tgtEl>
                                          <p:spTgt spid="821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8220"/>
                                        </p:tgtEl>
                                        <p:attrNameLst>
                                          <p:attrName>style.visibility</p:attrName>
                                        </p:attrNameLst>
                                      </p:cBhvr>
                                      <p:to>
                                        <p:strVal val="visible"/>
                                      </p:to>
                                    </p:set>
                                    <p:animEffect transition="in" filter="wipe(down)">
                                      <p:cBhvr>
                                        <p:cTn id="55" dur="500"/>
                                        <p:tgtEl>
                                          <p:spTgt spid="8220"/>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8221"/>
                                        </p:tgtEl>
                                        <p:attrNameLst>
                                          <p:attrName>style.visibility</p:attrName>
                                        </p:attrNameLst>
                                      </p:cBhvr>
                                      <p:to>
                                        <p:strVal val="visible"/>
                                      </p:to>
                                    </p:set>
                                    <p:animEffect transition="in" filter="wipe(down)">
                                      <p:cBhvr>
                                        <p:cTn id="58" dur="500"/>
                                        <p:tgtEl>
                                          <p:spTgt spid="8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 grpId="0" animBg="1"/>
      <p:bldP spid="8203" grpId="0"/>
      <p:bldP spid="8204" grpId="0" animBg="1"/>
      <p:bldP spid="8205" grpId="0" animBg="1"/>
      <p:bldP spid="8206" grpId="0" animBg="1"/>
      <p:bldP spid="8207" grpId="0" animBg="1"/>
      <p:bldP spid="8208" grpId="0" animBg="1"/>
      <p:bldP spid="8209" grpId="0"/>
      <p:bldP spid="8210" grpId="0" animBg="1"/>
      <p:bldP spid="8211" grpId="0" animBg="1"/>
      <p:bldP spid="8212" grpId="0"/>
      <p:bldP spid="8213" grpId="0"/>
      <p:bldP spid="8214" grpId="0"/>
      <p:bldP spid="8215" grpId="0"/>
      <p:bldP spid="8217" grpId="0"/>
      <p:bldP spid="8218" grpId="0"/>
      <p:bldP spid="8220" grpId="0"/>
      <p:bldP spid="82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1"/>
          <p:cNvSpPr>
            <a:spLocks noChangeArrowheads="1"/>
          </p:cNvSpPr>
          <p:nvPr/>
        </p:nvSpPr>
        <p:spPr bwMode="auto">
          <a:xfrm>
            <a:off x="411163" y="0"/>
            <a:ext cx="1208087" cy="1041400"/>
          </a:xfrm>
          <a:prstGeom prst="rect">
            <a:avLst/>
          </a:prstGeom>
          <a:solidFill>
            <a:srgbClr val="219D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9" name="矩形 2"/>
          <p:cNvSpPr>
            <a:spLocks noChangeArrowheads="1"/>
          </p:cNvSpPr>
          <p:nvPr/>
        </p:nvSpPr>
        <p:spPr bwMode="auto">
          <a:xfrm>
            <a:off x="446088" y="419100"/>
            <a:ext cx="11144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smtClean="0">
                <a:solidFill>
                  <a:schemeClr val="bg1"/>
                </a:solidFill>
                <a:latin typeface="方正大黑_GBK" pitchFamily="1" charset="-122"/>
                <a:ea typeface="方正大黑_GBK" pitchFamily="1" charset="-122"/>
                <a:sym typeface="方正大黑_GBK" pitchFamily="1" charset="-122"/>
              </a:rPr>
              <a:t>NOTE</a:t>
            </a:r>
            <a:endParaRPr lang="zh-CN" altLang="en-US" sz="3600" b="1" dirty="0">
              <a:solidFill>
                <a:schemeClr val="bg1"/>
              </a:solidFill>
              <a:latin typeface="方正大黑_GBK" pitchFamily="1" charset="-122"/>
              <a:ea typeface="方正大黑_GBK" pitchFamily="1" charset="-122"/>
              <a:sym typeface="方正大黑_GBK" pitchFamily="1" charset="-122"/>
            </a:endParaRPr>
          </a:p>
        </p:txBody>
      </p:sp>
      <p:sp>
        <p:nvSpPr>
          <p:cNvPr id="30" name="文本框 7"/>
          <p:cNvSpPr>
            <a:spLocks noChangeArrowheads="1"/>
          </p:cNvSpPr>
          <p:nvPr/>
        </p:nvSpPr>
        <p:spPr bwMode="auto">
          <a:xfrm>
            <a:off x="1666875" y="596900"/>
            <a:ext cx="52068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smtClean="0">
                <a:solidFill>
                  <a:srgbClr val="219DC9"/>
                </a:solidFill>
                <a:latin typeface="微软雅黑" pitchFamily="34" charset="-122"/>
                <a:ea typeface="微软雅黑" pitchFamily="34" charset="-122"/>
              </a:rPr>
              <a:t>You may add these to your bookmarks</a:t>
            </a:r>
            <a:endParaRPr lang="zh-CN" altLang="en-US" sz="2000" b="1" dirty="0">
              <a:solidFill>
                <a:srgbClr val="219DC9"/>
              </a:solidFill>
              <a:latin typeface="微软雅黑" pitchFamily="34" charset="-122"/>
              <a:ea typeface="微软雅黑" pitchFamily="34" charset="-122"/>
            </a:endParaRPr>
          </a:p>
        </p:txBody>
      </p:sp>
      <p:sp>
        <p:nvSpPr>
          <p:cNvPr id="35" name="文本框 15"/>
          <p:cNvSpPr>
            <a:spLocks noChangeArrowheads="1"/>
          </p:cNvSpPr>
          <p:nvPr/>
        </p:nvSpPr>
        <p:spPr bwMode="auto">
          <a:xfrm>
            <a:off x="2058028" y="1471994"/>
            <a:ext cx="21234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a:solidFill>
                  <a:schemeClr val="bg1">
                    <a:lumMod val="95000"/>
                  </a:schemeClr>
                </a:solidFill>
                <a:latin typeface="微软雅黑" pitchFamily="34" charset="-122"/>
                <a:ea typeface="微软雅黑" pitchFamily="34" charset="-122"/>
                <a:sym typeface="微软雅黑" pitchFamily="34" charset="-122"/>
              </a:rPr>
              <a:t>o</a:t>
            </a:r>
            <a:r>
              <a:rPr lang="en-US" altLang="zh-CN" dirty="0" smtClean="0">
                <a:solidFill>
                  <a:schemeClr val="bg1">
                    <a:lumMod val="95000"/>
                  </a:schemeClr>
                </a:solidFill>
                <a:latin typeface="微软雅黑" pitchFamily="34" charset="-122"/>
                <a:ea typeface="微软雅黑" pitchFamily="34" charset="-122"/>
                <a:sym typeface="微软雅黑" pitchFamily="34" charset="-122"/>
              </a:rPr>
              <a:t>pengameart.org</a:t>
            </a:r>
            <a:endParaRPr lang="zh-CN" altLang="en-US" dirty="0">
              <a:solidFill>
                <a:schemeClr val="bg1">
                  <a:lumMod val="95000"/>
                </a:schemeClr>
              </a:solidFill>
              <a:latin typeface="微软雅黑" pitchFamily="34" charset="-122"/>
              <a:ea typeface="微软雅黑" pitchFamily="34" charset="-122"/>
              <a:sym typeface="微软雅黑" pitchFamily="34" charset="-122"/>
            </a:endParaRPr>
          </a:p>
        </p:txBody>
      </p:sp>
      <p:sp>
        <p:nvSpPr>
          <p:cNvPr id="36" name="矩形 17"/>
          <p:cNvSpPr>
            <a:spLocks noChangeArrowheads="1"/>
          </p:cNvSpPr>
          <p:nvPr/>
        </p:nvSpPr>
        <p:spPr bwMode="auto">
          <a:xfrm flipH="1">
            <a:off x="1978812" y="1450975"/>
            <a:ext cx="46038" cy="1568450"/>
          </a:xfrm>
          <a:prstGeom prst="rect">
            <a:avLst/>
          </a:prstGeom>
          <a:solidFill>
            <a:srgbClr val="1C86A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7" name="文本框 18"/>
          <p:cNvSpPr>
            <a:spLocks noChangeArrowheads="1"/>
          </p:cNvSpPr>
          <p:nvPr/>
        </p:nvSpPr>
        <p:spPr bwMode="auto">
          <a:xfrm>
            <a:off x="2058028" y="3776849"/>
            <a:ext cx="16064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dirty="0" smtClean="0">
                <a:solidFill>
                  <a:schemeClr val="bg1"/>
                </a:solidFill>
                <a:latin typeface="微软雅黑" pitchFamily="34" charset="-122"/>
                <a:ea typeface="微软雅黑" pitchFamily="34" charset="-122"/>
                <a:sym typeface="微软雅黑" pitchFamily="34" charset="-122"/>
              </a:rPr>
              <a:t>www.bfxr.net</a:t>
            </a:r>
            <a:endParaRPr lang="en-US" altLang="zh-CN" dirty="0">
              <a:solidFill>
                <a:schemeClr val="bg1"/>
              </a:solidFill>
              <a:latin typeface="微软雅黑" pitchFamily="34" charset="-122"/>
              <a:ea typeface="微软雅黑" pitchFamily="34" charset="-122"/>
              <a:sym typeface="微软雅黑" pitchFamily="34" charset="-122"/>
            </a:endParaRPr>
          </a:p>
        </p:txBody>
      </p:sp>
      <p:sp>
        <p:nvSpPr>
          <p:cNvPr id="38" name="矩形 19"/>
          <p:cNvSpPr>
            <a:spLocks noChangeArrowheads="1"/>
          </p:cNvSpPr>
          <p:nvPr/>
        </p:nvSpPr>
        <p:spPr bwMode="auto">
          <a:xfrm flipH="1">
            <a:off x="1958933" y="3792543"/>
            <a:ext cx="46038" cy="1941513"/>
          </a:xfrm>
          <a:prstGeom prst="rect">
            <a:avLst/>
          </a:prstGeom>
          <a:solidFill>
            <a:srgbClr val="1C86A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pic>
        <p:nvPicPr>
          <p:cNvPr id="3075" name="Picture 3" descr="C:\Users\cocos2d-x\Desktop\华南理工大学讲课\pictures\图片.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379" y="2279853"/>
            <a:ext cx="787400" cy="7493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258355" y="1220788"/>
            <a:ext cx="1648424" cy="1200150"/>
            <a:chOff x="258355" y="1220788"/>
            <a:chExt cx="1648424" cy="1200150"/>
          </a:xfrm>
        </p:grpSpPr>
        <p:sp>
          <p:nvSpPr>
            <p:cNvPr id="33" name="矩形 10"/>
            <p:cNvSpPr>
              <a:spLocks noChangeArrowheads="1"/>
            </p:cNvSpPr>
            <p:nvPr/>
          </p:nvSpPr>
          <p:spPr bwMode="auto">
            <a:xfrm>
              <a:off x="682218" y="1773535"/>
              <a:ext cx="1224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b="1" dirty="0" smtClean="0">
                  <a:solidFill>
                    <a:srgbClr val="1C86AC"/>
                  </a:solidFill>
                  <a:latin typeface="微软雅黑" pitchFamily="34" charset="-122"/>
                  <a:ea typeface="微软雅黑" pitchFamily="34" charset="-122"/>
                  <a:sym typeface="微软雅黑" pitchFamily="34" charset="-122"/>
                </a:rPr>
                <a:t>ictures</a:t>
              </a:r>
              <a:endParaRPr lang="zh-CN" altLang="en-US" dirty="0">
                <a:solidFill>
                  <a:srgbClr val="262626"/>
                </a:solidFill>
                <a:latin typeface="微软雅黑" pitchFamily="34" charset="-122"/>
                <a:ea typeface="微软雅黑" pitchFamily="34" charset="-122"/>
                <a:sym typeface="微软雅黑" pitchFamily="34" charset="-122"/>
              </a:endParaRPr>
            </a:p>
          </p:txBody>
        </p:sp>
        <p:sp>
          <p:nvSpPr>
            <p:cNvPr id="40" name="矩形 5"/>
            <p:cNvSpPr>
              <a:spLocks noChangeArrowheads="1"/>
            </p:cNvSpPr>
            <p:nvPr/>
          </p:nvSpPr>
          <p:spPr bwMode="auto">
            <a:xfrm>
              <a:off x="258355" y="1220788"/>
              <a:ext cx="847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7200" dirty="0">
                  <a:solidFill>
                    <a:srgbClr val="1C86AC"/>
                  </a:solidFill>
                  <a:latin typeface="方正超粗黑_GBK" pitchFamily="1" charset="-122"/>
                  <a:ea typeface="方正超粗黑_GBK" pitchFamily="1" charset="-122"/>
                  <a:sym typeface="方正超粗黑_GBK" pitchFamily="1" charset="-122"/>
                </a:rPr>
                <a:t>P</a:t>
              </a:r>
              <a:endParaRPr lang="zh-CN" altLang="en-US" sz="7200" dirty="0">
                <a:solidFill>
                  <a:srgbClr val="1C86AC"/>
                </a:solidFill>
                <a:latin typeface="Calibri" pitchFamily="34" charset="0"/>
                <a:sym typeface="宋体" pitchFamily="2" charset="-122"/>
              </a:endParaRPr>
            </a:p>
          </p:txBody>
        </p:sp>
      </p:grpSp>
      <p:grpSp>
        <p:nvGrpSpPr>
          <p:cNvPr id="6" name="组合 5"/>
          <p:cNvGrpSpPr/>
          <p:nvPr/>
        </p:nvGrpSpPr>
        <p:grpSpPr>
          <a:xfrm>
            <a:off x="322053" y="3576444"/>
            <a:ext cx="1636881" cy="1200329"/>
            <a:chOff x="322053" y="3576444"/>
            <a:chExt cx="1636881" cy="1200329"/>
          </a:xfrm>
        </p:grpSpPr>
        <p:sp>
          <p:nvSpPr>
            <p:cNvPr id="45" name="矩形 10"/>
            <p:cNvSpPr>
              <a:spLocks noChangeArrowheads="1"/>
            </p:cNvSpPr>
            <p:nvPr/>
          </p:nvSpPr>
          <p:spPr bwMode="auto">
            <a:xfrm>
              <a:off x="898318" y="4129190"/>
              <a:ext cx="10606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b="1" dirty="0" smtClean="0">
                  <a:solidFill>
                    <a:srgbClr val="1C86AC"/>
                  </a:solidFill>
                  <a:latin typeface="微软雅黑" pitchFamily="34" charset="-122"/>
                  <a:ea typeface="微软雅黑" pitchFamily="34" charset="-122"/>
                  <a:sym typeface="微软雅黑" pitchFamily="34" charset="-122"/>
                </a:rPr>
                <a:t>udios</a:t>
              </a:r>
              <a:endParaRPr lang="zh-CN" altLang="en-US" dirty="0">
                <a:solidFill>
                  <a:srgbClr val="262626"/>
                </a:solidFill>
                <a:latin typeface="微软雅黑" pitchFamily="34" charset="-122"/>
                <a:ea typeface="微软雅黑" pitchFamily="34" charset="-122"/>
                <a:sym typeface="微软雅黑" pitchFamily="34" charset="-122"/>
              </a:endParaRPr>
            </a:p>
          </p:txBody>
        </p:sp>
        <p:sp>
          <p:nvSpPr>
            <p:cNvPr id="47" name="矩形 5"/>
            <p:cNvSpPr>
              <a:spLocks noChangeArrowheads="1"/>
            </p:cNvSpPr>
            <p:nvPr/>
          </p:nvSpPr>
          <p:spPr bwMode="auto">
            <a:xfrm>
              <a:off x="322053" y="3576444"/>
              <a:ext cx="71846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7200" dirty="0" smtClean="0">
                  <a:solidFill>
                    <a:srgbClr val="1C86AC"/>
                  </a:solidFill>
                  <a:latin typeface="Calibri" pitchFamily="34" charset="0"/>
                  <a:ea typeface="方正超粗黑_GBK" pitchFamily="1" charset="-122"/>
                  <a:sym typeface="方正超粗黑_GBK" pitchFamily="1" charset="-122"/>
                </a:rPr>
                <a:t>A</a:t>
              </a:r>
              <a:endParaRPr lang="zh-CN" altLang="en-US" sz="7200" dirty="0">
                <a:solidFill>
                  <a:srgbClr val="1C86AC"/>
                </a:solidFill>
                <a:latin typeface="Calibri" pitchFamily="34" charset="0"/>
                <a:sym typeface="宋体" pitchFamily="2" charset="-122"/>
              </a:endParaRPr>
            </a:p>
          </p:txBody>
        </p:sp>
      </p:grpSp>
      <p:pic>
        <p:nvPicPr>
          <p:cNvPr id="3076" name="Picture 4" descr="C:\Users\cocos2d-x\Desktop\华南理工大学讲课\pictures\音频.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482" y="4832481"/>
            <a:ext cx="603250" cy="622300"/>
          </a:xfrm>
          <a:prstGeom prst="rect">
            <a:avLst/>
          </a:prstGeom>
          <a:noFill/>
          <a:extLst>
            <a:ext uri="{909E8E84-426E-40DD-AFC4-6F175D3DCCD1}">
              <a14:hiddenFill xmlns:a14="http://schemas.microsoft.com/office/drawing/2010/main">
                <a:solidFill>
                  <a:srgbClr val="FFFFFF"/>
                </a:solidFill>
              </a14:hiddenFill>
            </a:ext>
          </a:extLst>
        </p:spPr>
      </p:pic>
      <p:sp>
        <p:nvSpPr>
          <p:cNvPr id="49" name="矩形 1"/>
          <p:cNvSpPr>
            <a:spLocks noChangeArrowheads="1"/>
          </p:cNvSpPr>
          <p:nvPr/>
        </p:nvSpPr>
        <p:spPr bwMode="auto">
          <a:xfrm>
            <a:off x="250020" y="3405411"/>
            <a:ext cx="8715993" cy="47179"/>
          </a:xfrm>
          <a:prstGeom prst="rect">
            <a:avLst/>
          </a:prstGeom>
          <a:solidFill>
            <a:schemeClr val="bg1"/>
          </a:solidFill>
          <a:ln>
            <a:noFill/>
          </a:ln>
        </p:spPr>
        <p:txBody>
          <a:bodyPr anchor="ctr"/>
          <a:lstStyle/>
          <a:p>
            <a:endParaRPr lang="zh-CN" altLang="zh-CN">
              <a:solidFill>
                <a:srgbClr val="FFFFFF"/>
              </a:solidFill>
              <a:latin typeface="宋体" pitchFamily="2" charset="-122"/>
              <a:sym typeface="宋体" pitchFamily="2" charset="-122"/>
            </a:endParaRPr>
          </a:p>
        </p:txBody>
      </p:sp>
      <p:sp>
        <p:nvSpPr>
          <p:cNvPr id="50" name="文本框 15"/>
          <p:cNvSpPr>
            <a:spLocks noChangeArrowheads="1"/>
          </p:cNvSpPr>
          <p:nvPr/>
        </p:nvSpPr>
        <p:spPr bwMode="auto">
          <a:xfrm>
            <a:off x="2058028" y="1970699"/>
            <a:ext cx="13898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smtClean="0">
                <a:solidFill>
                  <a:schemeClr val="bg1">
                    <a:lumMod val="95000"/>
                  </a:schemeClr>
                </a:solidFill>
                <a:latin typeface="微软雅黑" pitchFamily="34" charset="-122"/>
                <a:ea typeface="微软雅黑" pitchFamily="34" charset="-122"/>
                <a:sym typeface="微软雅黑" pitchFamily="34" charset="-122"/>
              </a:rPr>
              <a:t>pixtea.com</a:t>
            </a:r>
            <a:endParaRPr lang="zh-CN" altLang="en-US" dirty="0">
              <a:solidFill>
                <a:schemeClr val="bg1">
                  <a:lumMod val="95000"/>
                </a:schemeClr>
              </a:solidFill>
              <a:latin typeface="微软雅黑" pitchFamily="34" charset="-122"/>
              <a:ea typeface="微软雅黑" pitchFamily="34" charset="-122"/>
              <a:sym typeface="微软雅黑" pitchFamily="34" charset="-122"/>
            </a:endParaRPr>
          </a:p>
        </p:txBody>
      </p:sp>
      <p:sp>
        <p:nvSpPr>
          <p:cNvPr id="51" name="文本框 15"/>
          <p:cNvSpPr>
            <a:spLocks noChangeArrowheads="1"/>
          </p:cNvSpPr>
          <p:nvPr/>
        </p:nvSpPr>
        <p:spPr bwMode="auto">
          <a:xfrm>
            <a:off x="2058028" y="2492421"/>
            <a:ext cx="22978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smtClean="0">
                <a:solidFill>
                  <a:schemeClr val="bg1">
                    <a:lumMod val="95000"/>
                  </a:schemeClr>
                </a:solidFill>
                <a:latin typeface="微软雅黑" pitchFamily="34" charset="-122"/>
                <a:ea typeface="微软雅黑" pitchFamily="34" charset="-122"/>
                <a:sym typeface="微软雅黑" pitchFamily="34" charset="-122"/>
              </a:rPr>
              <a:t>www.psdchest.com</a:t>
            </a:r>
            <a:endParaRPr lang="zh-CN" altLang="en-US" dirty="0">
              <a:solidFill>
                <a:schemeClr val="bg1">
                  <a:lumMod val="95000"/>
                </a:schemeClr>
              </a:solidFill>
              <a:latin typeface="微软雅黑" pitchFamily="34" charset="-122"/>
              <a:ea typeface="微软雅黑" pitchFamily="34" charset="-122"/>
              <a:sym typeface="微软雅黑" pitchFamily="34" charset="-122"/>
            </a:endParaRPr>
          </a:p>
        </p:txBody>
      </p:sp>
      <p:sp>
        <p:nvSpPr>
          <p:cNvPr id="52" name="文本框 15"/>
          <p:cNvSpPr>
            <a:spLocks noChangeArrowheads="1"/>
          </p:cNvSpPr>
          <p:nvPr/>
        </p:nvSpPr>
        <p:spPr bwMode="auto">
          <a:xfrm>
            <a:off x="4572000" y="1471994"/>
            <a:ext cx="28172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smtClean="0">
                <a:solidFill>
                  <a:schemeClr val="bg1">
                    <a:lumMod val="95000"/>
                  </a:schemeClr>
                </a:solidFill>
                <a:latin typeface="微软雅黑" pitchFamily="34" charset="-122"/>
                <a:ea typeface="微软雅黑" pitchFamily="34" charset="-122"/>
                <a:sym typeface="微软雅黑" pitchFamily="34" charset="-122"/>
              </a:rPr>
              <a:t>www.designkindle.com</a:t>
            </a:r>
            <a:endParaRPr lang="zh-CN" altLang="en-US" dirty="0">
              <a:solidFill>
                <a:schemeClr val="bg1">
                  <a:lumMod val="95000"/>
                </a:schemeClr>
              </a:solidFill>
              <a:latin typeface="微软雅黑" pitchFamily="34" charset="-122"/>
              <a:ea typeface="微软雅黑" pitchFamily="34" charset="-122"/>
              <a:sym typeface="微软雅黑" pitchFamily="34" charset="-122"/>
            </a:endParaRPr>
          </a:p>
        </p:txBody>
      </p:sp>
      <p:sp>
        <p:nvSpPr>
          <p:cNvPr id="54" name="文本框 15"/>
          <p:cNvSpPr>
            <a:spLocks noChangeArrowheads="1"/>
          </p:cNvSpPr>
          <p:nvPr/>
        </p:nvSpPr>
        <p:spPr bwMode="auto">
          <a:xfrm>
            <a:off x="4572000" y="1970699"/>
            <a:ext cx="18725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smtClean="0">
                <a:solidFill>
                  <a:schemeClr val="bg1">
                    <a:lumMod val="95000"/>
                  </a:schemeClr>
                </a:solidFill>
                <a:latin typeface="微软雅黑" pitchFamily="34" charset="-122"/>
                <a:ea typeface="微软雅黑" pitchFamily="34" charset="-122"/>
                <a:sym typeface="微软雅黑" pitchFamily="34" charset="-122"/>
              </a:rPr>
              <a:t>freepsdfiles.net</a:t>
            </a:r>
            <a:endParaRPr lang="zh-CN" altLang="en-US" dirty="0">
              <a:solidFill>
                <a:schemeClr val="bg1">
                  <a:lumMod val="95000"/>
                </a:schemeClr>
              </a:solidFill>
              <a:latin typeface="微软雅黑" pitchFamily="34" charset="-122"/>
              <a:ea typeface="微软雅黑" pitchFamily="34" charset="-122"/>
              <a:sym typeface="微软雅黑" pitchFamily="34" charset="-122"/>
            </a:endParaRPr>
          </a:p>
        </p:txBody>
      </p:sp>
      <p:sp>
        <p:nvSpPr>
          <p:cNvPr id="55" name="文本框 15"/>
          <p:cNvSpPr>
            <a:spLocks noChangeArrowheads="1"/>
          </p:cNvSpPr>
          <p:nvPr/>
        </p:nvSpPr>
        <p:spPr bwMode="auto">
          <a:xfrm>
            <a:off x="4572000" y="2492421"/>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smtClean="0">
                <a:solidFill>
                  <a:schemeClr val="bg1">
                    <a:lumMod val="95000"/>
                  </a:schemeClr>
                </a:solidFill>
                <a:latin typeface="微软雅黑" pitchFamily="34" charset="-122"/>
                <a:ea typeface="微软雅黑" pitchFamily="34" charset="-122"/>
                <a:sym typeface="微软雅黑" pitchFamily="34" charset="-122"/>
              </a:rPr>
              <a:t>花瓣网、站酷、昵图网</a:t>
            </a:r>
            <a:endParaRPr lang="zh-CN" altLang="en-US" dirty="0">
              <a:solidFill>
                <a:schemeClr val="bg1">
                  <a:lumMod val="95000"/>
                </a:schemeClr>
              </a:solidFill>
              <a:latin typeface="微软雅黑" pitchFamily="34" charset="-122"/>
              <a:ea typeface="微软雅黑" pitchFamily="34" charset="-122"/>
              <a:sym typeface="微软雅黑" pitchFamily="34" charset="-122"/>
            </a:endParaRPr>
          </a:p>
        </p:txBody>
      </p:sp>
      <p:sp>
        <p:nvSpPr>
          <p:cNvPr id="56" name="文本框 18"/>
          <p:cNvSpPr>
            <a:spLocks noChangeArrowheads="1"/>
          </p:cNvSpPr>
          <p:nvPr/>
        </p:nvSpPr>
        <p:spPr bwMode="auto">
          <a:xfrm>
            <a:off x="2058028" y="4335761"/>
            <a:ext cx="26805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dirty="0" smtClean="0">
                <a:solidFill>
                  <a:schemeClr val="bg1"/>
                </a:solidFill>
                <a:latin typeface="微软雅黑" pitchFamily="34" charset="-122"/>
                <a:ea typeface="微软雅黑" pitchFamily="34" charset="-122"/>
                <a:sym typeface="微软雅黑" pitchFamily="34" charset="-122"/>
              </a:rPr>
              <a:t>sc.chinaz.com/yinxiao</a:t>
            </a:r>
            <a:r>
              <a:rPr lang="en-US" altLang="zh-CN" dirty="0">
                <a:solidFill>
                  <a:schemeClr val="bg1"/>
                </a:solidFill>
                <a:latin typeface="微软雅黑" pitchFamily="34" charset="-122"/>
                <a:ea typeface="微软雅黑" pitchFamily="34" charset="-122"/>
                <a:sym typeface="微软雅黑" pitchFamily="34" charset="-122"/>
              </a:rPr>
              <a:t>/</a:t>
            </a:r>
          </a:p>
        </p:txBody>
      </p:sp>
      <p:sp>
        <p:nvSpPr>
          <p:cNvPr id="8" name="矩形 7"/>
          <p:cNvSpPr/>
          <p:nvPr/>
        </p:nvSpPr>
        <p:spPr bwMode="auto">
          <a:xfrm rot="15189241">
            <a:off x="6377120" y="3426571"/>
            <a:ext cx="1156088" cy="2673454"/>
          </a:xfrm>
          <a:prstGeom prst="rect">
            <a:avLst/>
          </a:prstGeom>
          <a:blipFill dpi="0" rotWithShape="1">
            <a:blip r:embed="rId5"/>
            <a:srcRect/>
            <a:stretch>
              <a:fillRect/>
            </a:stretch>
          </a:blip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8206008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3075"/>
                                        </p:tgtEl>
                                        <p:attrNameLst>
                                          <p:attrName>style.visibility</p:attrName>
                                        </p:attrNameLst>
                                      </p:cBhvr>
                                      <p:to>
                                        <p:strVal val="visible"/>
                                      </p:to>
                                    </p:set>
                                    <p:anim calcmode="lin" valueType="num">
                                      <p:cBhvr additive="base">
                                        <p:cTn id="25" dur="500" fill="hold"/>
                                        <p:tgtEl>
                                          <p:spTgt spid="3075"/>
                                        </p:tgtEl>
                                        <p:attrNameLst>
                                          <p:attrName>ppt_x</p:attrName>
                                        </p:attrNameLst>
                                      </p:cBhvr>
                                      <p:tavLst>
                                        <p:tav tm="0">
                                          <p:val>
                                            <p:strVal val="0-#ppt_w/2"/>
                                          </p:val>
                                        </p:tav>
                                        <p:tav tm="100000">
                                          <p:val>
                                            <p:strVal val="#ppt_x"/>
                                          </p:val>
                                        </p:tav>
                                      </p:tavLst>
                                    </p:anim>
                                    <p:anim calcmode="lin" valueType="num">
                                      <p:cBhvr additive="base">
                                        <p:cTn id="26" dur="500" fill="hold"/>
                                        <p:tgtEl>
                                          <p:spTgt spid="307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0-#ppt_w/2"/>
                                          </p:val>
                                        </p:tav>
                                        <p:tav tm="100000">
                                          <p:val>
                                            <p:strVal val="#ppt_x"/>
                                          </p:val>
                                        </p:tav>
                                      </p:tavLst>
                                    </p:anim>
                                    <p:anim calcmode="lin" valueType="num">
                                      <p:cBhvr additive="base">
                                        <p:cTn id="30" dur="500" fill="hold"/>
                                        <p:tgtEl>
                                          <p:spTgt spid="36"/>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0-#ppt_w/2"/>
                                          </p:val>
                                        </p:tav>
                                        <p:tav tm="100000">
                                          <p:val>
                                            <p:strVal val="#ppt_x"/>
                                          </p:val>
                                        </p:tav>
                                      </p:tavLst>
                                    </p:anim>
                                    <p:anim calcmode="lin" valueType="num">
                                      <p:cBhvr additive="base">
                                        <p:cTn id="34" dur="50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additive="base">
                                        <p:cTn id="37" dur="500" fill="hold"/>
                                        <p:tgtEl>
                                          <p:spTgt spid="50"/>
                                        </p:tgtEl>
                                        <p:attrNameLst>
                                          <p:attrName>ppt_x</p:attrName>
                                        </p:attrNameLst>
                                      </p:cBhvr>
                                      <p:tavLst>
                                        <p:tav tm="0">
                                          <p:val>
                                            <p:strVal val="0-#ppt_w/2"/>
                                          </p:val>
                                        </p:tav>
                                        <p:tav tm="100000">
                                          <p:val>
                                            <p:strVal val="#ppt_x"/>
                                          </p:val>
                                        </p:tav>
                                      </p:tavLst>
                                    </p:anim>
                                    <p:anim calcmode="lin" valueType="num">
                                      <p:cBhvr additive="base">
                                        <p:cTn id="38" dur="500" fill="hold"/>
                                        <p:tgtEl>
                                          <p:spTgt spid="50"/>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0-#ppt_w/2"/>
                                          </p:val>
                                        </p:tav>
                                        <p:tav tm="100000">
                                          <p:val>
                                            <p:strVal val="#ppt_x"/>
                                          </p:val>
                                        </p:tav>
                                      </p:tavLst>
                                    </p:anim>
                                    <p:anim calcmode="lin" valueType="num">
                                      <p:cBhvr additive="base">
                                        <p:cTn id="42" dur="500" fill="hold"/>
                                        <p:tgtEl>
                                          <p:spTgt spid="35"/>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0-#ppt_w/2"/>
                                          </p:val>
                                        </p:tav>
                                        <p:tav tm="100000">
                                          <p:val>
                                            <p:strVal val="#ppt_x"/>
                                          </p:val>
                                        </p:tav>
                                      </p:tavLst>
                                    </p:anim>
                                    <p:anim calcmode="lin" valueType="num">
                                      <p:cBhvr additive="base">
                                        <p:cTn id="46" dur="500" fill="hold"/>
                                        <p:tgtEl>
                                          <p:spTgt spid="52"/>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 calcmode="lin" valueType="num">
                                      <p:cBhvr additive="base">
                                        <p:cTn id="49" dur="500" fill="hold"/>
                                        <p:tgtEl>
                                          <p:spTgt spid="54"/>
                                        </p:tgtEl>
                                        <p:attrNameLst>
                                          <p:attrName>ppt_x</p:attrName>
                                        </p:attrNameLst>
                                      </p:cBhvr>
                                      <p:tavLst>
                                        <p:tav tm="0">
                                          <p:val>
                                            <p:strVal val="0-#ppt_w/2"/>
                                          </p:val>
                                        </p:tav>
                                        <p:tav tm="100000">
                                          <p:val>
                                            <p:strVal val="#ppt_x"/>
                                          </p:val>
                                        </p:tav>
                                      </p:tavLst>
                                    </p:anim>
                                    <p:anim calcmode="lin" valueType="num">
                                      <p:cBhvr additive="base">
                                        <p:cTn id="50" dur="500" fill="hold"/>
                                        <p:tgtEl>
                                          <p:spTgt spid="54"/>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additive="base">
                                        <p:cTn id="53" dur="500" fill="hold"/>
                                        <p:tgtEl>
                                          <p:spTgt spid="55"/>
                                        </p:tgtEl>
                                        <p:attrNameLst>
                                          <p:attrName>ppt_x</p:attrName>
                                        </p:attrNameLst>
                                      </p:cBhvr>
                                      <p:tavLst>
                                        <p:tav tm="0">
                                          <p:val>
                                            <p:strVal val="0-#ppt_w/2"/>
                                          </p:val>
                                        </p:tav>
                                        <p:tav tm="100000">
                                          <p:val>
                                            <p:strVal val="#ppt_x"/>
                                          </p:val>
                                        </p:tav>
                                      </p:tavLst>
                                    </p:anim>
                                    <p:anim calcmode="lin" valueType="num">
                                      <p:cBhvr additive="base">
                                        <p:cTn id="54"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additive="base">
                                        <p:cTn id="59" dur="500" fill="hold"/>
                                        <p:tgtEl>
                                          <p:spTgt spid="49"/>
                                        </p:tgtEl>
                                        <p:attrNameLst>
                                          <p:attrName>ppt_x</p:attrName>
                                        </p:attrNameLst>
                                      </p:cBhvr>
                                      <p:tavLst>
                                        <p:tav tm="0">
                                          <p:val>
                                            <p:strVal val="0-#ppt_w/2"/>
                                          </p:val>
                                        </p:tav>
                                        <p:tav tm="100000">
                                          <p:val>
                                            <p:strVal val="#ppt_x"/>
                                          </p:val>
                                        </p:tav>
                                      </p:tavLst>
                                    </p:anim>
                                    <p:anim calcmode="lin" valueType="num">
                                      <p:cBhvr additive="base">
                                        <p:cTn id="60"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0-#ppt_w/2"/>
                                          </p:val>
                                        </p:tav>
                                        <p:tav tm="100000">
                                          <p:val>
                                            <p:strVal val="#ppt_x"/>
                                          </p:val>
                                        </p:tav>
                                      </p:tavLst>
                                    </p:anim>
                                    <p:anim calcmode="lin" valueType="num">
                                      <p:cBhvr additive="base">
                                        <p:cTn id="66" dur="500" fill="hold"/>
                                        <p:tgtEl>
                                          <p:spTgt spid="6"/>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0-#ppt_w/2"/>
                                          </p:val>
                                        </p:tav>
                                        <p:tav tm="100000">
                                          <p:val>
                                            <p:strVal val="#ppt_x"/>
                                          </p:val>
                                        </p:tav>
                                      </p:tavLst>
                                    </p:anim>
                                    <p:anim calcmode="lin" valueType="num">
                                      <p:cBhvr additive="base">
                                        <p:cTn id="70" dur="500" fill="hold"/>
                                        <p:tgtEl>
                                          <p:spTgt spid="38"/>
                                        </p:tgtEl>
                                        <p:attrNameLst>
                                          <p:attrName>ppt_y</p:attrName>
                                        </p:attrNameLst>
                                      </p:cBhvr>
                                      <p:tavLst>
                                        <p:tav tm="0">
                                          <p:val>
                                            <p:strVal val="#ppt_y"/>
                                          </p:val>
                                        </p:tav>
                                        <p:tav tm="100000">
                                          <p:val>
                                            <p:strVal val="#ppt_y"/>
                                          </p:val>
                                        </p:tav>
                                      </p:tavLst>
                                    </p:anim>
                                  </p:childTnLst>
                                </p:cTn>
                              </p:par>
                              <p:par>
                                <p:cTn id="71" presetID="2" presetClass="entr" presetSubtype="8" fill="hold" nodeType="withEffect">
                                  <p:stCondLst>
                                    <p:cond delay="0"/>
                                  </p:stCondLst>
                                  <p:childTnLst>
                                    <p:set>
                                      <p:cBhvr>
                                        <p:cTn id="72" dur="1" fill="hold">
                                          <p:stCondLst>
                                            <p:cond delay="0"/>
                                          </p:stCondLst>
                                        </p:cTn>
                                        <p:tgtEl>
                                          <p:spTgt spid="3076"/>
                                        </p:tgtEl>
                                        <p:attrNameLst>
                                          <p:attrName>style.visibility</p:attrName>
                                        </p:attrNameLst>
                                      </p:cBhvr>
                                      <p:to>
                                        <p:strVal val="visible"/>
                                      </p:to>
                                    </p:set>
                                    <p:anim calcmode="lin" valueType="num">
                                      <p:cBhvr additive="base">
                                        <p:cTn id="73" dur="500" fill="hold"/>
                                        <p:tgtEl>
                                          <p:spTgt spid="3076"/>
                                        </p:tgtEl>
                                        <p:attrNameLst>
                                          <p:attrName>ppt_x</p:attrName>
                                        </p:attrNameLst>
                                      </p:cBhvr>
                                      <p:tavLst>
                                        <p:tav tm="0">
                                          <p:val>
                                            <p:strVal val="0-#ppt_w/2"/>
                                          </p:val>
                                        </p:tav>
                                        <p:tav tm="100000">
                                          <p:val>
                                            <p:strVal val="#ppt_x"/>
                                          </p:val>
                                        </p:tav>
                                      </p:tavLst>
                                    </p:anim>
                                    <p:anim calcmode="lin" valueType="num">
                                      <p:cBhvr additive="base">
                                        <p:cTn id="74" dur="500" fill="hold"/>
                                        <p:tgtEl>
                                          <p:spTgt spid="3076"/>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0-#ppt_w/2"/>
                                          </p:val>
                                        </p:tav>
                                        <p:tav tm="100000">
                                          <p:val>
                                            <p:strVal val="#ppt_x"/>
                                          </p:val>
                                        </p:tav>
                                      </p:tavLst>
                                    </p:anim>
                                    <p:anim calcmode="lin" valueType="num">
                                      <p:cBhvr additive="base">
                                        <p:cTn id="78" dur="500" fill="hold"/>
                                        <p:tgtEl>
                                          <p:spTgt spid="37"/>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anim calcmode="lin" valueType="num">
                                      <p:cBhvr additive="base">
                                        <p:cTn id="81" dur="500" fill="hold"/>
                                        <p:tgtEl>
                                          <p:spTgt spid="56"/>
                                        </p:tgtEl>
                                        <p:attrNameLst>
                                          <p:attrName>ppt_x</p:attrName>
                                        </p:attrNameLst>
                                      </p:cBhvr>
                                      <p:tavLst>
                                        <p:tav tm="0">
                                          <p:val>
                                            <p:strVal val="0-#ppt_w/2"/>
                                          </p:val>
                                        </p:tav>
                                        <p:tav tm="100000">
                                          <p:val>
                                            <p:strVal val="#ppt_x"/>
                                          </p:val>
                                        </p:tav>
                                      </p:tavLst>
                                    </p:anim>
                                    <p:anim calcmode="lin" valueType="num">
                                      <p:cBhvr additive="base">
                                        <p:cTn id="82" dur="500" fill="hold"/>
                                        <p:tgtEl>
                                          <p:spTgt spid="56"/>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53" presetClass="entr" presetSubtype="528" fill="hold" grpId="0" nodeType="clickEffect">
                                  <p:stCondLst>
                                    <p:cond delay="0"/>
                                  </p:stCondLst>
                                  <p:childTnLst>
                                    <p:set>
                                      <p:cBhvr>
                                        <p:cTn id="86" dur="1" fill="hold">
                                          <p:stCondLst>
                                            <p:cond delay="0"/>
                                          </p:stCondLst>
                                        </p:cTn>
                                        <p:tgtEl>
                                          <p:spTgt spid="8"/>
                                        </p:tgtEl>
                                        <p:attrNameLst>
                                          <p:attrName>style.visibility</p:attrName>
                                        </p:attrNameLst>
                                      </p:cBhvr>
                                      <p:to>
                                        <p:strVal val="visible"/>
                                      </p:to>
                                    </p:set>
                                    <p:anim calcmode="lin" valueType="num">
                                      <p:cBhvr>
                                        <p:cTn id="87" dur="300" fill="hold"/>
                                        <p:tgtEl>
                                          <p:spTgt spid="8"/>
                                        </p:tgtEl>
                                        <p:attrNameLst>
                                          <p:attrName>ppt_w</p:attrName>
                                        </p:attrNameLst>
                                      </p:cBhvr>
                                      <p:tavLst>
                                        <p:tav tm="0">
                                          <p:val>
                                            <p:fltVal val="0"/>
                                          </p:val>
                                        </p:tav>
                                        <p:tav tm="100000">
                                          <p:val>
                                            <p:strVal val="#ppt_w"/>
                                          </p:val>
                                        </p:tav>
                                      </p:tavLst>
                                    </p:anim>
                                    <p:anim calcmode="lin" valueType="num">
                                      <p:cBhvr>
                                        <p:cTn id="88" dur="300" fill="hold"/>
                                        <p:tgtEl>
                                          <p:spTgt spid="8"/>
                                        </p:tgtEl>
                                        <p:attrNameLst>
                                          <p:attrName>ppt_h</p:attrName>
                                        </p:attrNameLst>
                                      </p:cBhvr>
                                      <p:tavLst>
                                        <p:tav tm="0">
                                          <p:val>
                                            <p:fltVal val="0"/>
                                          </p:val>
                                        </p:tav>
                                        <p:tav tm="100000">
                                          <p:val>
                                            <p:strVal val="#ppt_h"/>
                                          </p:val>
                                        </p:tav>
                                      </p:tavLst>
                                    </p:anim>
                                    <p:animEffect transition="in" filter="fade">
                                      <p:cBhvr>
                                        <p:cTn id="89" dur="300"/>
                                        <p:tgtEl>
                                          <p:spTgt spid="8"/>
                                        </p:tgtEl>
                                      </p:cBhvr>
                                    </p:animEffect>
                                    <p:anim calcmode="lin" valueType="num">
                                      <p:cBhvr>
                                        <p:cTn id="90" dur="300" fill="hold"/>
                                        <p:tgtEl>
                                          <p:spTgt spid="8"/>
                                        </p:tgtEl>
                                        <p:attrNameLst>
                                          <p:attrName>ppt_x</p:attrName>
                                        </p:attrNameLst>
                                      </p:cBhvr>
                                      <p:tavLst>
                                        <p:tav tm="0">
                                          <p:val>
                                            <p:fltVal val="0.5"/>
                                          </p:val>
                                        </p:tav>
                                        <p:tav tm="100000">
                                          <p:val>
                                            <p:strVal val="#ppt_x"/>
                                          </p:val>
                                        </p:tav>
                                      </p:tavLst>
                                    </p:anim>
                                    <p:anim calcmode="lin" valueType="num">
                                      <p:cBhvr>
                                        <p:cTn id="91" dur="300" fill="hold"/>
                                        <p:tgtEl>
                                          <p:spTgt spid="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p:bldP spid="35" grpId="0"/>
      <p:bldP spid="36" grpId="0" animBg="1"/>
      <p:bldP spid="37" grpId="0"/>
      <p:bldP spid="38" grpId="0" animBg="1"/>
      <p:bldP spid="49" grpId="0" animBg="1"/>
      <p:bldP spid="50" grpId="0"/>
      <p:bldP spid="51" grpId="0"/>
      <p:bldP spid="52" grpId="0"/>
      <p:bldP spid="54" grpId="0"/>
      <p:bldP spid="55" grpId="0"/>
      <p:bldP spid="56"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75" y="1476376"/>
            <a:ext cx="9140825" cy="675480"/>
            <a:chOff x="3175" y="1476376"/>
            <a:chExt cx="9140825" cy="675480"/>
          </a:xfrm>
        </p:grpSpPr>
        <p:sp>
          <p:nvSpPr>
            <p:cNvPr id="13" name="矩形 24"/>
            <p:cNvSpPr>
              <a:spLocks noChangeArrowheads="1"/>
            </p:cNvSpPr>
            <p:nvPr/>
          </p:nvSpPr>
          <p:spPr bwMode="auto">
            <a:xfrm>
              <a:off x="3175" y="1476376"/>
              <a:ext cx="9140825"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14" name="文本框 25"/>
            <p:cNvSpPr>
              <a:spLocks noChangeArrowheads="1"/>
            </p:cNvSpPr>
            <p:nvPr/>
          </p:nvSpPr>
          <p:spPr bwMode="auto">
            <a:xfrm>
              <a:off x="105954" y="1583135"/>
              <a:ext cx="73812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Three steps to get fast to deal with your images. </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sp>
        <p:nvSpPr>
          <p:cNvPr id="15" name="文本框 26"/>
          <p:cNvSpPr>
            <a:spLocks noChangeArrowheads="1"/>
          </p:cNvSpPr>
          <p:nvPr/>
        </p:nvSpPr>
        <p:spPr bwMode="auto">
          <a:xfrm>
            <a:off x="105954" y="2381179"/>
            <a:ext cx="33221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1. Cut out a regular shape. </a:t>
            </a:r>
            <a:endParaRPr lang="zh-CN" altLang="en-US" b="1" dirty="0">
              <a:solidFill>
                <a:srgbClr val="219DC9"/>
              </a:solidFill>
              <a:latin typeface="微软雅黑" pitchFamily="34" charset="-122"/>
              <a:ea typeface="微软雅黑" pitchFamily="34" charset="-122"/>
              <a:sym typeface="微软雅黑" pitchFamily="34" charset="-122"/>
            </a:endParaRPr>
          </a:p>
        </p:txBody>
      </p:sp>
      <p:sp>
        <p:nvSpPr>
          <p:cNvPr id="16" name="文本框 26"/>
          <p:cNvSpPr>
            <a:spLocks noChangeArrowheads="1"/>
          </p:cNvSpPr>
          <p:nvPr/>
        </p:nvSpPr>
        <p:spPr bwMode="auto">
          <a:xfrm>
            <a:off x="105954" y="2833056"/>
            <a:ext cx="3525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219DC9"/>
                </a:solidFill>
                <a:latin typeface="微软雅黑" pitchFamily="34" charset="-122"/>
                <a:ea typeface="微软雅黑" pitchFamily="34" charset="-122"/>
                <a:sym typeface="微软雅黑" pitchFamily="34" charset="-122"/>
              </a:rPr>
              <a:t>2</a:t>
            </a:r>
            <a:r>
              <a:rPr lang="en-US" altLang="zh-CN" b="1" dirty="0" smtClean="0">
                <a:solidFill>
                  <a:srgbClr val="219DC9"/>
                </a:solidFill>
                <a:latin typeface="微软雅黑" pitchFamily="34" charset="-122"/>
                <a:ea typeface="微软雅黑" pitchFamily="34" charset="-122"/>
                <a:sym typeface="微软雅黑" pitchFamily="34" charset="-122"/>
              </a:rPr>
              <a:t>. </a:t>
            </a:r>
            <a:r>
              <a:rPr lang="en-US" altLang="zh-CN" b="1" dirty="0">
                <a:solidFill>
                  <a:srgbClr val="219DC9"/>
                </a:solidFill>
                <a:latin typeface="微软雅黑" pitchFamily="34" charset="-122"/>
                <a:ea typeface="微软雅黑" pitchFamily="34" charset="-122"/>
                <a:sym typeface="微软雅黑" pitchFamily="34" charset="-122"/>
              </a:rPr>
              <a:t>W</a:t>
            </a:r>
            <a:r>
              <a:rPr lang="en-US" altLang="zh-CN" b="1" dirty="0" smtClean="0">
                <a:solidFill>
                  <a:srgbClr val="219DC9"/>
                </a:solidFill>
                <a:latin typeface="微软雅黑" pitchFamily="34" charset="-122"/>
                <a:ea typeface="微软雅黑" pitchFamily="34" charset="-122"/>
                <a:sym typeface="微软雅黑" pitchFamily="34" charset="-122"/>
              </a:rPr>
              <a:t>ipe out unwanted pixel. </a:t>
            </a:r>
            <a:endParaRPr lang="zh-CN" altLang="en-US" b="1" dirty="0">
              <a:solidFill>
                <a:srgbClr val="219DC9"/>
              </a:solidFill>
              <a:latin typeface="微软雅黑" pitchFamily="34" charset="-122"/>
              <a:ea typeface="微软雅黑" pitchFamily="34" charset="-122"/>
              <a:sym typeface="微软雅黑" pitchFamily="34" charset="-122"/>
            </a:endParaRPr>
          </a:p>
        </p:txBody>
      </p:sp>
      <p:sp>
        <p:nvSpPr>
          <p:cNvPr id="17" name="文本框 26"/>
          <p:cNvSpPr>
            <a:spLocks noChangeArrowheads="1"/>
          </p:cNvSpPr>
          <p:nvPr/>
        </p:nvSpPr>
        <p:spPr bwMode="auto">
          <a:xfrm>
            <a:off x="105954" y="3284934"/>
            <a:ext cx="29623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3. Export a .png format.</a:t>
            </a:r>
            <a:endParaRPr lang="zh-CN" altLang="en-US" b="1" dirty="0">
              <a:solidFill>
                <a:srgbClr val="219DC9"/>
              </a:solidFill>
              <a:latin typeface="微软雅黑" pitchFamily="34" charset="-122"/>
              <a:ea typeface="微软雅黑" pitchFamily="34" charset="-122"/>
              <a:sym typeface="微软雅黑" pitchFamily="34" charset="-122"/>
            </a:endParaRPr>
          </a:p>
        </p:txBody>
      </p:sp>
      <p:sp>
        <p:nvSpPr>
          <p:cNvPr id="18" name="同心圆 13"/>
          <p:cNvSpPr>
            <a:spLocks noChangeArrowheads="1"/>
          </p:cNvSpPr>
          <p:nvPr/>
        </p:nvSpPr>
        <p:spPr bwMode="auto">
          <a:xfrm>
            <a:off x="6012660" y="2833056"/>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19" name="同心圆 14"/>
          <p:cNvSpPr>
            <a:spLocks noChangeArrowheads="1"/>
          </p:cNvSpPr>
          <p:nvPr/>
        </p:nvSpPr>
        <p:spPr bwMode="auto">
          <a:xfrm>
            <a:off x="5868594" y="-465022"/>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20" name="同心圆 16"/>
          <p:cNvSpPr>
            <a:spLocks noChangeArrowheads="1"/>
          </p:cNvSpPr>
          <p:nvPr/>
        </p:nvSpPr>
        <p:spPr bwMode="auto">
          <a:xfrm>
            <a:off x="7592026" y="1019736"/>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Tree>
    <p:extLst>
      <p:ext uri="{BB962C8B-B14F-4D97-AF65-F5344CB8AC3E}">
        <p14:creationId xmlns:p14="http://schemas.microsoft.com/office/powerpoint/2010/main" val="12706421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0-#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40" name="文本框 25"/>
          <p:cNvSpPr>
            <a:spLocks noChangeArrowheads="1"/>
          </p:cNvSpPr>
          <p:nvPr/>
        </p:nvSpPr>
        <p:spPr bwMode="auto">
          <a:xfrm>
            <a:off x="166628" y="150356"/>
            <a:ext cx="89773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IronCity Demo : </a:t>
            </a:r>
            <a:r>
              <a:rPr lang="en-US" altLang="zh-CN" b="1" dirty="0">
                <a:solidFill>
                  <a:schemeClr val="bg1"/>
                </a:solidFill>
                <a:latin typeface="微软雅黑" pitchFamily="34" charset="-122"/>
                <a:ea typeface="微软雅黑" pitchFamily="34" charset="-122"/>
                <a:sym typeface="微软雅黑" pitchFamily="34" charset="-122"/>
              </a:rPr>
              <a:t>https://</a:t>
            </a:r>
            <a:r>
              <a:rPr lang="en-US" altLang="zh-CN" b="1" dirty="0" smtClean="0">
                <a:solidFill>
                  <a:schemeClr val="bg1"/>
                </a:solidFill>
                <a:latin typeface="微软雅黑" pitchFamily="34" charset="-122"/>
                <a:ea typeface="微软雅黑" pitchFamily="34" charset="-122"/>
                <a:sym typeface="微软雅黑" pitchFamily="34" charset="-122"/>
              </a:rPr>
              <a:t>github.com/yuye-liu/CocoStudioIronCity</a:t>
            </a:r>
            <a:endParaRPr lang="zh-CN" altLang="en-US" dirty="0">
              <a:solidFill>
                <a:schemeClr val="bg1"/>
              </a:solidFill>
              <a:latin typeface="微软雅黑" pitchFamily="34" charset="-122"/>
              <a:ea typeface="微软雅黑" pitchFamily="34" charset="-122"/>
              <a:sym typeface="微软雅黑" pitchFamily="34" charset="-122"/>
            </a:endParaRPr>
          </a:p>
        </p:txBody>
      </p:sp>
      <p:sp>
        <p:nvSpPr>
          <p:cNvPr id="41" name="文本框 26"/>
          <p:cNvSpPr>
            <a:spLocks noChangeArrowheads="1"/>
          </p:cNvSpPr>
          <p:nvPr/>
        </p:nvSpPr>
        <p:spPr bwMode="auto">
          <a:xfrm>
            <a:off x="75493" y="903227"/>
            <a:ext cx="35980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 A platform shooting game.</a:t>
            </a:r>
            <a:endParaRPr lang="zh-CN" altLang="en-US" b="1" dirty="0">
              <a:solidFill>
                <a:srgbClr val="219DC9"/>
              </a:solidFill>
              <a:latin typeface="微软雅黑" pitchFamily="34" charset="-122"/>
              <a:ea typeface="微软雅黑" pitchFamily="34" charset="-122"/>
              <a:sym typeface="微软雅黑" pitchFamily="34" charset="-122"/>
            </a:endParaRPr>
          </a:p>
        </p:txBody>
      </p:sp>
      <p:sp>
        <p:nvSpPr>
          <p:cNvPr id="42" name="文本框 26"/>
          <p:cNvSpPr>
            <a:spLocks noChangeArrowheads="1"/>
          </p:cNvSpPr>
          <p:nvPr/>
        </p:nvSpPr>
        <p:spPr bwMode="auto">
          <a:xfrm>
            <a:off x="75493" y="1341536"/>
            <a:ext cx="39180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 Made by CocoStudio v1.0.2.</a:t>
            </a:r>
            <a:endParaRPr lang="zh-CN" altLang="en-US" b="1" dirty="0">
              <a:solidFill>
                <a:srgbClr val="219DC9"/>
              </a:solidFill>
              <a:latin typeface="微软雅黑" pitchFamily="34" charset="-122"/>
              <a:ea typeface="微软雅黑" pitchFamily="34" charset="-122"/>
              <a:sym typeface="微软雅黑" pitchFamily="34" charset="-122"/>
            </a:endParaRPr>
          </a:p>
        </p:txBody>
      </p:sp>
      <p:sp>
        <p:nvSpPr>
          <p:cNvPr id="43" name="文本框 26"/>
          <p:cNvSpPr>
            <a:spLocks noChangeArrowheads="1"/>
          </p:cNvSpPr>
          <p:nvPr/>
        </p:nvSpPr>
        <p:spPr bwMode="auto">
          <a:xfrm>
            <a:off x="75493" y="1779845"/>
            <a:ext cx="39180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 Cocos2dx and Cocos2d-html5</a:t>
            </a:r>
            <a:endParaRPr lang="zh-CN" altLang="en-US" b="1" dirty="0">
              <a:solidFill>
                <a:srgbClr val="219DC9"/>
              </a:solidFill>
              <a:latin typeface="微软雅黑" pitchFamily="34" charset="-122"/>
              <a:ea typeface="微软雅黑" pitchFamily="34" charset="-122"/>
              <a:sym typeface="微软雅黑" pitchFamily="34" charset="-122"/>
            </a:endParaRPr>
          </a:p>
        </p:txBody>
      </p:sp>
      <p:grpSp>
        <p:nvGrpSpPr>
          <p:cNvPr id="5" name="组合 4"/>
          <p:cNvGrpSpPr/>
          <p:nvPr/>
        </p:nvGrpSpPr>
        <p:grpSpPr>
          <a:xfrm>
            <a:off x="179088" y="2731088"/>
            <a:ext cx="4682145" cy="3075001"/>
            <a:chOff x="322053" y="2780703"/>
            <a:chExt cx="4277557" cy="2809288"/>
          </a:xfrm>
        </p:grpSpPr>
        <p:sp>
          <p:nvSpPr>
            <p:cNvPr id="27" name="矩形 26"/>
            <p:cNvSpPr/>
            <p:nvPr/>
          </p:nvSpPr>
          <p:spPr bwMode="auto">
            <a:xfrm>
              <a:off x="322053" y="2780703"/>
              <a:ext cx="4277557" cy="2809288"/>
            </a:xfrm>
            <a:prstGeom prst="rect">
              <a:avLst/>
            </a:prstGeom>
            <a:solidFill>
              <a:schemeClr val="tx2">
                <a:lumMod val="60000"/>
                <a:lumOff val="40000"/>
                <a:alpha val="1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205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619" y="2818510"/>
              <a:ext cx="416242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6" name="组合 5"/>
          <p:cNvGrpSpPr/>
          <p:nvPr/>
        </p:nvGrpSpPr>
        <p:grpSpPr>
          <a:xfrm>
            <a:off x="4334681" y="851802"/>
            <a:ext cx="4682145" cy="3102039"/>
            <a:chOff x="4211835" y="831192"/>
            <a:chExt cx="4682145" cy="3102039"/>
          </a:xfrm>
        </p:grpSpPr>
        <p:sp>
          <p:nvSpPr>
            <p:cNvPr id="47" name="矩形 46"/>
            <p:cNvSpPr/>
            <p:nvPr/>
          </p:nvSpPr>
          <p:spPr bwMode="auto">
            <a:xfrm>
              <a:off x="4211835" y="831192"/>
              <a:ext cx="4682145" cy="3102039"/>
            </a:xfrm>
            <a:prstGeom prst="rect">
              <a:avLst/>
            </a:prstGeom>
            <a:solidFill>
              <a:schemeClr val="tx2">
                <a:lumMod val="60000"/>
                <a:lumOff val="40000"/>
                <a:alpha val="1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206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1670" y="862974"/>
              <a:ext cx="4562475"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6676094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0-#ppt_w/2"/>
                                          </p:val>
                                        </p:tav>
                                        <p:tav tm="100000">
                                          <p:val>
                                            <p:strVal val="#ppt_x"/>
                                          </p:val>
                                        </p:tav>
                                      </p:tavLst>
                                    </p:anim>
                                    <p:anim calcmode="lin" valueType="num">
                                      <p:cBhvr additive="base">
                                        <p:cTn id="18" dur="500" fill="hold"/>
                                        <p:tgtEl>
                                          <p:spTgt spid="4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500" fill="hold"/>
                                        <p:tgtEl>
                                          <p:spTgt spid="42"/>
                                        </p:tgtEl>
                                        <p:attrNameLst>
                                          <p:attrName>ppt_x</p:attrName>
                                        </p:attrNameLst>
                                      </p:cBhvr>
                                      <p:tavLst>
                                        <p:tav tm="0">
                                          <p:val>
                                            <p:strVal val="0-#ppt_w/2"/>
                                          </p:val>
                                        </p:tav>
                                        <p:tav tm="100000">
                                          <p:val>
                                            <p:strVal val="#ppt_x"/>
                                          </p:val>
                                        </p:tav>
                                      </p:tavLst>
                                    </p:anim>
                                    <p:anim calcmode="lin" valueType="num">
                                      <p:cBhvr additive="base">
                                        <p:cTn id="23" dur="500" fill="hold"/>
                                        <p:tgtEl>
                                          <p:spTgt spid="4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0-#ppt_w/2"/>
                                          </p:val>
                                        </p:tav>
                                        <p:tav tm="100000">
                                          <p:val>
                                            <p:strVal val="#ppt_x"/>
                                          </p:val>
                                        </p:tav>
                                      </p:tavLst>
                                    </p:anim>
                                    <p:anim calcmode="lin" valueType="num">
                                      <p:cBhvr additive="base">
                                        <p:cTn id="28"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112" y="-28584"/>
            <a:ext cx="9144000" cy="675480"/>
            <a:chOff x="-38112" y="-28584"/>
            <a:chExt cx="9144000" cy="675480"/>
          </a:xfrm>
        </p:grpSpPr>
        <p:sp>
          <p:nvSpPr>
            <p:cNvPr id="39"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40" name="文本框 25"/>
            <p:cNvSpPr>
              <a:spLocks noChangeArrowheads="1"/>
            </p:cNvSpPr>
            <p:nvPr/>
          </p:nvSpPr>
          <p:spPr bwMode="auto">
            <a:xfrm>
              <a:off x="166628" y="150356"/>
              <a:ext cx="8439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How to build IronCity Game Menu UI: UI Editor</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sp>
        <p:nvSpPr>
          <p:cNvPr id="41" name="文本框 26"/>
          <p:cNvSpPr>
            <a:spLocks noChangeArrowheads="1"/>
          </p:cNvSpPr>
          <p:nvPr/>
        </p:nvSpPr>
        <p:spPr bwMode="auto">
          <a:xfrm>
            <a:off x="250020" y="1893509"/>
            <a:ext cx="59516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Decide which kind of widgets should be included.</a:t>
            </a:r>
            <a:endParaRPr lang="zh-CN" altLang="en-US" b="1" dirty="0">
              <a:solidFill>
                <a:srgbClr val="219DC9"/>
              </a:solidFill>
              <a:latin typeface="微软雅黑" pitchFamily="34" charset="-122"/>
              <a:ea typeface="微软雅黑" pitchFamily="34" charset="-122"/>
              <a:sym typeface="微软雅黑" pitchFamily="34" charset="-122"/>
            </a:endParaRPr>
          </a:p>
        </p:txBody>
      </p:sp>
      <p:grpSp>
        <p:nvGrpSpPr>
          <p:cNvPr id="8" name="组合 7"/>
          <p:cNvGrpSpPr/>
          <p:nvPr/>
        </p:nvGrpSpPr>
        <p:grpSpPr>
          <a:xfrm>
            <a:off x="5136905" y="2636637"/>
            <a:ext cx="3757075" cy="2575216"/>
            <a:chOff x="5136905" y="2636637"/>
            <a:chExt cx="3757075" cy="2575216"/>
          </a:xfrm>
        </p:grpSpPr>
        <p:sp>
          <p:nvSpPr>
            <p:cNvPr id="18" name="矩形 17"/>
            <p:cNvSpPr/>
            <p:nvPr/>
          </p:nvSpPr>
          <p:spPr bwMode="auto">
            <a:xfrm>
              <a:off x="5136905" y="2636637"/>
              <a:ext cx="3757075" cy="2575216"/>
            </a:xfrm>
            <a:prstGeom prst="rect">
              <a:avLst/>
            </a:prstGeom>
            <a:solidFill>
              <a:schemeClr val="tx2">
                <a:lumMod val="60000"/>
                <a:lumOff val="40000"/>
                <a:alpha val="1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181" y="2678234"/>
              <a:ext cx="3650523" cy="244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 name="组合 1"/>
          <p:cNvGrpSpPr/>
          <p:nvPr/>
        </p:nvGrpSpPr>
        <p:grpSpPr>
          <a:xfrm>
            <a:off x="250020" y="2678508"/>
            <a:ext cx="3757075" cy="2493635"/>
            <a:chOff x="227100" y="2553078"/>
            <a:chExt cx="3757075" cy="2493635"/>
          </a:xfrm>
        </p:grpSpPr>
        <p:sp>
          <p:nvSpPr>
            <p:cNvPr id="16" name="矩形 15"/>
            <p:cNvSpPr/>
            <p:nvPr/>
          </p:nvSpPr>
          <p:spPr bwMode="auto">
            <a:xfrm>
              <a:off x="227100" y="2553078"/>
              <a:ext cx="3757075" cy="2493635"/>
            </a:xfrm>
            <a:prstGeom prst="rect">
              <a:avLst/>
            </a:prstGeom>
            <a:solidFill>
              <a:schemeClr val="tx2">
                <a:lumMod val="60000"/>
                <a:lumOff val="40000"/>
                <a:alpha val="1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1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13" y="2578627"/>
              <a:ext cx="3661049" cy="244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右箭头 3"/>
          <p:cNvSpPr/>
          <p:nvPr/>
        </p:nvSpPr>
        <p:spPr bwMode="auto">
          <a:xfrm>
            <a:off x="4172232" y="3510051"/>
            <a:ext cx="799536" cy="648297"/>
          </a:xfrm>
          <a:prstGeom prst="rightArrow">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2" name="文本框 26"/>
          <p:cNvSpPr>
            <a:spLocks noChangeArrowheads="1"/>
          </p:cNvSpPr>
          <p:nvPr/>
        </p:nvSpPr>
        <p:spPr bwMode="auto">
          <a:xfrm>
            <a:off x="250020" y="953353"/>
            <a:ext cx="204094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b="1" dirty="0" smtClean="0">
                <a:solidFill>
                  <a:srgbClr val="219DC9"/>
                </a:solidFill>
                <a:latin typeface="微软雅黑" pitchFamily="34" charset="-122"/>
                <a:ea typeface="微软雅黑" pitchFamily="34" charset="-122"/>
                <a:sym typeface="微软雅黑" pitchFamily="34" charset="-122"/>
              </a:rPr>
              <a:t>Firstly</a:t>
            </a:r>
            <a:endParaRPr lang="zh-CN" altLang="en-US" sz="4400" b="1" dirty="0">
              <a:solidFill>
                <a:srgbClr val="219DC9"/>
              </a:solidFill>
              <a:latin typeface="微软雅黑" pitchFamily="34" charset="-122"/>
              <a:ea typeface="微软雅黑" pitchFamily="34" charset="-122"/>
              <a:sym typeface="微软雅黑" pitchFamily="34" charset="-122"/>
            </a:endParaRPr>
          </a:p>
        </p:txBody>
      </p:sp>
      <p:sp>
        <p:nvSpPr>
          <p:cNvPr id="24" name="文本框 2"/>
          <p:cNvSpPr>
            <a:spLocks noChangeArrowheads="1"/>
          </p:cNvSpPr>
          <p:nvPr/>
        </p:nvSpPr>
        <p:spPr bwMode="auto">
          <a:xfrm>
            <a:off x="246962" y="5467244"/>
            <a:ext cx="8647018" cy="523220"/>
          </a:xfrm>
          <a:prstGeom prst="rect">
            <a:avLst/>
          </a:prstGeom>
          <a:solidFill>
            <a:schemeClr val="tx1">
              <a:lumMod val="50000"/>
              <a:lumOff val="50000"/>
              <a:alpha val="48000"/>
            </a:schemeClr>
          </a:solidFill>
          <a:ln>
            <a:noFill/>
          </a:ln>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800" dirty="0" smtClean="0">
                <a:solidFill>
                  <a:schemeClr val="bg1"/>
                </a:solidFill>
                <a:ea typeface="方正超粗黑_GBK" pitchFamily="1" charset="-122"/>
                <a:sym typeface="方正超粗黑_GBK" pitchFamily="1" charset="-122"/>
              </a:rPr>
              <a:t>I want a blood bar, distance score and setting button. </a:t>
            </a:r>
            <a:endParaRPr lang="zh-CN" altLang="en-US" sz="2800" dirty="0"/>
          </a:p>
        </p:txBody>
      </p:sp>
    </p:spTree>
    <p:extLst>
      <p:ext uri="{BB962C8B-B14F-4D97-AF65-F5344CB8AC3E}">
        <p14:creationId xmlns:p14="http://schemas.microsoft.com/office/powerpoint/2010/main" val="15685526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0-#ppt_w/2"/>
                                          </p:val>
                                        </p:tav>
                                        <p:tav tm="100000">
                                          <p:val>
                                            <p:strVal val="#ppt_x"/>
                                          </p:val>
                                        </p:tav>
                                      </p:tavLst>
                                    </p:anim>
                                    <p:anim calcmode="lin" valueType="num">
                                      <p:cBhvr additive="base">
                                        <p:cTn id="13" dur="500" fill="hold"/>
                                        <p:tgtEl>
                                          <p:spTgt spid="2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0-#ppt_w/2"/>
                                          </p:val>
                                        </p:tav>
                                        <p:tav tm="100000">
                                          <p:val>
                                            <p:strVal val="#ppt_x"/>
                                          </p:val>
                                        </p:tav>
                                      </p:tavLst>
                                    </p:anim>
                                    <p:anim calcmode="lin" valueType="num">
                                      <p:cBhvr additive="base">
                                        <p:cTn id="18"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2"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0-#ppt_w/2"/>
                                          </p:val>
                                        </p:tav>
                                        <p:tav tm="100000">
                                          <p:val>
                                            <p:strVal val="#ppt_x"/>
                                          </p:val>
                                        </p:tav>
                                      </p:tavLst>
                                    </p:anim>
                                    <p:anim calcmode="lin" valueType="num">
                                      <p:cBhvr additive="base">
                                        <p:cTn id="4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 grpId="0" animBg="1"/>
      <p:bldP spid="22" grpId="0"/>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112" y="-28584"/>
            <a:ext cx="9144000" cy="675480"/>
            <a:chOff x="-38112" y="-28584"/>
            <a:chExt cx="9144000" cy="675480"/>
          </a:xfrm>
        </p:grpSpPr>
        <p:sp>
          <p:nvSpPr>
            <p:cNvPr id="8"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9" name="文本框 25"/>
            <p:cNvSpPr>
              <a:spLocks noChangeArrowheads="1"/>
            </p:cNvSpPr>
            <p:nvPr/>
          </p:nvSpPr>
          <p:spPr bwMode="auto">
            <a:xfrm>
              <a:off x="166628" y="150356"/>
              <a:ext cx="8439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Secondly, put everything you need by adding widgets.</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grpSp>
        <p:nvGrpSpPr>
          <p:cNvPr id="2" name="组合 1"/>
          <p:cNvGrpSpPr/>
          <p:nvPr/>
        </p:nvGrpSpPr>
        <p:grpSpPr>
          <a:xfrm>
            <a:off x="39869" y="1051911"/>
            <a:ext cx="8998177" cy="4699186"/>
            <a:chOff x="39869" y="1051911"/>
            <a:chExt cx="8998177" cy="4699186"/>
          </a:xfrm>
        </p:grpSpPr>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9" y="1051911"/>
              <a:ext cx="8988037" cy="4699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bwMode="auto">
            <a:xfrm>
              <a:off x="322053" y="3401504"/>
              <a:ext cx="648297" cy="171562"/>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4" name="矩形 13"/>
            <p:cNvSpPr/>
            <p:nvPr/>
          </p:nvSpPr>
          <p:spPr bwMode="auto">
            <a:xfrm>
              <a:off x="1618647" y="1195977"/>
              <a:ext cx="1872858" cy="171562"/>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6" name="圆角矩形标注 5"/>
            <p:cNvSpPr/>
            <p:nvPr/>
          </p:nvSpPr>
          <p:spPr bwMode="auto">
            <a:xfrm rot="10800000">
              <a:off x="2555076" y="1484109"/>
              <a:ext cx="648297" cy="360165"/>
            </a:xfrm>
            <a:prstGeom prst="wedgeRoundRectCallou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2" name="TextBox 11"/>
            <p:cNvSpPr txBox="1"/>
            <p:nvPr/>
          </p:nvSpPr>
          <p:spPr>
            <a:xfrm>
              <a:off x="2555076" y="1484108"/>
              <a:ext cx="792363" cy="369332"/>
            </a:xfrm>
            <a:prstGeom prst="rect">
              <a:avLst/>
            </a:prstGeom>
            <a:noFill/>
          </p:spPr>
          <p:txBody>
            <a:bodyPr wrap="square" rtlCol="0">
              <a:spAutoFit/>
            </a:bodyPr>
            <a:lstStyle/>
            <a:p>
              <a:r>
                <a:rPr lang="en-US" altLang="zh-CN" dirty="0" smtClean="0">
                  <a:solidFill>
                    <a:schemeClr val="bg1"/>
                  </a:solidFill>
                </a:rPr>
                <a:t>Tools</a:t>
              </a:r>
              <a:endParaRPr lang="zh-CN" altLang="en-US" dirty="0">
                <a:solidFill>
                  <a:schemeClr val="bg1"/>
                </a:solidFill>
              </a:endParaRPr>
            </a:p>
          </p:txBody>
        </p:sp>
        <p:sp>
          <p:nvSpPr>
            <p:cNvPr id="13" name="矩形 12"/>
            <p:cNvSpPr/>
            <p:nvPr/>
          </p:nvSpPr>
          <p:spPr bwMode="auto">
            <a:xfrm>
              <a:off x="61552" y="1340043"/>
              <a:ext cx="210151" cy="2853824"/>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9" name="矩形 18"/>
            <p:cNvSpPr/>
            <p:nvPr/>
          </p:nvSpPr>
          <p:spPr bwMode="auto">
            <a:xfrm>
              <a:off x="5580462" y="1484108"/>
              <a:ext cx="648297" cy="144067"/>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0" name="矩形 19"/>
            <p:cNvSpPr/>
            <p:nvPr/>
          </p:nvSpPr>
          <p:spPr bwMode="auto">
            <a:xfrm>
              <a:off x="646201" y="1195977"/>
              <a:ext cx="972446" cy="171562"/>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grpSp>
          <p:nvGrpSpPr>
            <p:cNvPr id="18" name="组合 17"/>
            <p:cNvGrpSpPr/>
            <p:nvPr/>
          </p:nvGrpSpPr>
          <p:grpSpPr>
            <a:xfrm>
              <a:off x="322052" y="2204439"/>
              <a:ext cx="1008463" cy="546600"/>
              <a:chOff x="322052" y="2204439"/>
              <a:chExt cx="1008463" cy="546600"/>
            </a:xfrm>
          </p:grpSpPr>
          <p:sp>
            <p:nvSpPr>
              <p:cNvPr id="16" name="左箭头 15"/>
              <p:cNvSpPr/>
              <p:nvPr/>
            </p:nvSpPr>
            <p:spPr bwMode="auto">
              <a:xfrm>
                <a:off x="322052" y="2204439"/>
                <a:ext cx="936429" cy="546600"/>
              </a:xfrm>
              <a:prstGeom prst="leftArrow">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7" name="TextBox 16"/>
              <p:cNvSpPr txBox="1"/>
              <p:nvPr/>
            </p:nvSpPr>
            <p:spPr>
              <a:xfrm>
                <a:off x="322053" y="2267305"/>
                <a:ext cx="1008462" cy="369332"/>
              </a:xfrm>
              <a:prstGeom prst="rect">
                <a:avLst/>
              </a:prstGeom>
              <a:noFill/>
            </p:spPr>
            <p:txBody>
              <a:bodyPr wrap="square" rtlCol="0">
                <a:spAutoFit/>
              </a:bodyPr>
              <a:lstStyle/>
              <a:p>
                <a:r>
                  <a:rPr lang="en-US" altLang="zh-CN" dirty="0" smtClean="0">
                    <a:solidFill>
                      <a:schemeClr val="bg1"/>
                    </a:solidFill>
                  </a:rPr>
                  <a:t>widgets</a:t>
                </a:r>
                <a:endParaRPr lang="zh-CN" altLang="en-US" dirty="0">
                  <a:solidFill>
                    <a:schemeClr val="bg1"/>
                  </a:solidFill>
                </a:endParaRPr>
              </a:p>
            </p:txBody>
          </p:sp>
        </p:grpSp>
        <p:sp>
          <p:nvSpPr>
            <p:cNvPr id="24" name="矩形 23"/>
            <p:cNvSpPr/>
            <p:nvPr/>
          </p:nvSpPr>
          <p:spPr bwMode="auto">
            <a:xfrm>
              <a:off x="7309253" y="1360528"/>
              <a:ext cx="1718653" cy="843911"/>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5" name="圆角矩形标注 24"/>
            <p:cNvSpPr/>
            <p:nvPr/>
          </p:nvSpPr>
          <p:spPr bwMode="auto">
            <a:xfrm rot="10800000">
              <a:off x="7320104" y="2337692"/>
              <a:ext cx="1645908" cy="515043"/>
            </a:xfrm>
            <a:prstGeom prst="wedgeRoundRectCallou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21" name="TextBox 20"/>
            <p:cNvSpPr txBox="1"/>
            <p:nvPr/>
          </p:nvSpPr>
          <p:spPr>
            <a:xfrm>
              <a:off x="7252262" y="2411371"/>
              <a:ext cx="1785784" cy="369332"/>
            </a:xfrm>
            <a:prstGeom prst="rect">
              <a:avLst/>
            </a:prstGeom>
            <a:noFill/>
          </p:spPr>
          <p:txBody>
            <a:bodyPr wrap="square" rtlCol="0">
              <a:spAutoFit/>
            </a:bodyPr>
            <a:lstStyle/>
            <a:p>
              <a:r>
                <a:rPr lang="en-US" altLang="zh-CN" dirty="0" smtClean="0">
                  <a:solidFill>
                    <a:schemeClr val="bg1"/>
                  </a:solidFill>
                </a:rPr>
                <a:t>Add Resources</a:t>
              </a:r>
              <a:endParaRPr lang="zh-CN" altLang="en-US" dirty="0">
                <a:solidFill>
                  <a:schemeClr val="bg1"/>
                </a:solidFill>
              </a:endParaRPr>
            </a:p>
          </p:txBody>
        </p:sp>
        <p:sp>
          <p:nvSpPr>
            <p:cNvPr id="27" name="圆角矩形标注 26"/>
            <p:cNvSpPr/>
            <p:nvPr/>
          </p:nvSpPr>
          <p:spPr bwMode="auto">
            <a:xfrm rot="10800000">
              <a:off x="1690680" y="4581527"/>
              <a:ext cx="3745714" cy="659431"/>
            </a:xfrm>
            <a:prstGeom prst="wedgeRoundRectCallout">
              <a:avLst>
                <a:gd name="adj1" fmla="val -20833"/>
                <a:gd name="adj2" fmla="val 77907"/>
                <a:gd name="adj3" fmla="val 16667"/>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22" name="TextBox 21"/>
            <p:cNvSpPr txBox="1"/>
            <p:nvPr/>
          </p:nvSpPr>
          <p:spPr>
            <a:xfrm>
              <a:off x="1690680" y="4594627"/>
              <a:ext cx="3889785" cy="646331"/>
            </a:xfrm>
            <a:prstGeom prst="rect">
              <a:avLst/>
            </a:prstGeom>
            <a:noFill/>
          </p:spPr>
          <p:txBody>
            <a:bodyPr wrap="square" rtlCol="0">
              <a:spAutoFit/>
            </a:bodyPr>
            <a:lstStyle/>
            <a:p>
              <a:r>
                <a:rPr lang="en-US" altLang="zh-CN" dirty="0" smtClean="0">
                  <a:solidFill>
                    <a:schemeClr val="bg1"/>
                  </a:solidFill>
                </a:rPr>
                <a:t>Adjust position of widgets to create the Menu UI like the previous page.</a:t>
              </a:r>
              <a:endParaRPr lang="zh-CN" altLang="en-US" dirty="0">
                <a:solidFill>
                  <a:schemeClr val="bg1"/>
                </a:solidFill>
              </a:endParaRPr>
            </a:p>
          </p:txBody>
        </p:sp>
      </p:grpSp>
    </p:spTree>
    <p:extLst>
      <p:ext uri="{BB962C8B-B14F-4D97-AF65-F5344CB8AC3E}">
        <p14:creationId xmlns:p14="http://schemas.microsoft.com/office/powerpoint/2010/main" val="38759237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8112" y="-28584"/>
            <a:ext cx="9144000" cy="675480"/>
            <a:chOff x="-38112" y="-28584"/>
            <a:chExt cx="9144000" cy="675480"/>
          </a:xfrm>
        </p:grpSpPr>
        <p:sp>
          <p:nvSpPr>
            <p:cNvPr id="8"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9" name="文本框 25"/>
            <p:cNvSpPr>
              <a:spLocks noChangeArrowheads="1"/>
            </p:cNvSpPr>
            <p:nvPr/>
          </p:nvSpPr>
          <p:spPr bwMode="auto">
            <a:xfrm>
              <a:off x="166628" y="150356"/>
              <a:ext cx="8439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Final Step: Export</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grpSp>
        <p:nvGrpSpPr>
          <p:cNvPr id="13" name="组合 12"/>
          <p:cNvGrpSpPr/>
          <p:nvPr/>
        </p:nvGrpSpPr>
        <p:grpSpPr>
          <a:xfrm>
            <a:off x="0" y="767970"/>
            <a:ext cx="9144000" cy="4786447"/>
            <a:chOff x="0" y="767970"/>
            <a:chExt cx="9144000" cy="4786447"/>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7970"/>
              <a:ext cx="9144000" cy="4786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bwMode="auto">
            <a:xfrm>
              <a:off x="5868594" y="2393042"/>
              <a:ext cx="648297" cy="171562"/>
            </a:xfrm>
            <a:prstGeom prst="rect">
              <a:avLst/>
            </a:prstGeom>
            <a:noFill/>
            <a:ln w="9525"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grpSp>
          <p:nvGrpSpPr>
            <p:cNvPr id="12" name="组合 11"/>
            <p:cNvGrpSpPr/>
            <p:nvPr/>
          </p:nvGrpSpPr>
          <p:grpSpPr>
            <a:xfrm>
              <a:off x="6685175" y="1844274"/>
              <a:ext cx="2160990" cy="1219329"/>
              <a:chOff x="6685175" y="2106542"/>
              <a:chExt cx="2160990" cy="1219329"/>
            </a:xfrm>
          </p:grpSpPr>
          <p:sp>
            <p:nvSpPr>
              <p:cNvPr id="6" name="左箭头 5"/>
              <p:cNvSpPr/>
              <p:nvPr/>
            </p:nvSpPr>
            <p:spPr bwMode="auto">
              <a:xfrm>
                <a:off x="6685175" y="2106542"/>
                <a:ext cx="2160990" cy="1219329"/>
              </a:xfrm>
              <a:prstGeom prst="leftArrow">
                <a:avLst/>
              </a:prstGeom>
              <a:solidFill>
                <a:schemeClr val="accent1">
                  <a:alpha val="86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TextBox 10"/>
              <p:cNvSpPr txBox="1"/>
              <p:nvPr/>
            </p:nvSpPr>
            <p:spPr>
              <a:xfrm>
                <a:off x="6949089" y="2393042"/>
                <a:ext cx="1872858" cy="646331"/>
              </a:xfrm>
              <a:prstGeom prst="rect">
                <a:avLst/>
              </a:prstGeom>
              <a:noFill/>
            </p:spPr>
            <p:txBody>
              <a:bodyPr wrap="square" rtlCol="0">
                <a:spAutoFit/>
              </a:bodyPr>
              <a:lstStyle/>
              <a:p>
                <a:r>
                  <a:rPr lang="en-US" altLang="zh-CN" dirty="0" smtClean="0">
                    <a:solidFill>
                      <a:schemeClr val="bg1"/>
                    </a:solidFill>
                  </a:rPr>
                  <a:t>Tick this in the parent node. </a:t>
                </a:r>
                <a:endParaRPr lang="zh-CN" altLang="en-US" dirty="0">
                  <a:solidFill>
                    <a:schemeClr val="bg1"/>
                  </a:solidFill>
                </a:endParaRPr>
              </a:p>
            </p:txBody>
          </p:sp>
        </p:grpSp>
      </p:grpSp>
    </p:spTree>
    <p:extLst>
      <p:ext uri="{BB962C8B-B14F-4D97-AF65-F5344CB8AC3E}">
        <p14:creationId xmlns:p14="http://schemas.microsoft.com/office/powerpoint/2010/main" val="7206695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
          <p:cNvSpPr>
            <a:spLocks noChangeArrowheads="1"/>
          </p:cNvSpPr>
          <p:nvPr/>
        </p:nvSpPr>
        <p:spPr bwMode="auto">
          <a:xfrm>
            <a:off x="411163" y="0"/>
            <a:ext cx="1208087" cy="1041400"/>
          </a:xfrm>
          <a:prstGeom prst="rect">
            <a:avLst/>
          </a:prstGeom>
          <a:solidFill>
            <a:srgbClr val="219D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2" name="矩形 2"/>
          <p:cNvSpPr>
            <a:spLocks noChangeArrowheads="1"/>
          </p:cNvSpPr>
          <p:nvPr/>
        </p:nvSpPr>
        <p:spPr bwMode="auto">
          <a:xfrm>
            <a:off x="446088" y="419100"/>
            <a:ext cx="11144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smtClean="0">
                <a:solidFill>
                  <a:schemeClr val="bg1"/>
                </a:solidFill>
                <a:latin typeface="方正大黑_GBK" pitchFamily="1" charset="-122"/>
                <a:ea typeface="方正大黑_GBK" pitchFamily="1" charset="-122"/>
                <a:sym typeface="方正大黑_GBK" pitchFamily="1" charset="-122"/>
              </a:rPr>
              <a:t>NOTE</a:t>
            </a:r>
            <a:endParaRPr lang="zh-CN" altLang="en-US" sz="3600" b="1" dirty="0">
              <a:solidFill>
                <a:schemeClr val="bg1"/>
              </a:solidFill>
              <a:latin typeface="方正大黑_GBK" pitchFamily="1" charset="-122"/>
              <a:ea typeface="方正大黑_GBK" pitchFamily="1" charset="-122"/>
              <a:sym typeface="方正大黑_GBK" pitchFamily="1" charset="-122"/>
            </a:endParaRPr>
          </a:p>
        </p:txBody>
      </p:sp>
      <p:sp>
        <p:nvSpPr>
          <p:cNvPr id="13" name="文本框 7"/>
          <p:cNvSpPr>
            <a:spLocks noChangeArrowheads="1"/>
          </p:cNvSpPr>
          <p:nvPr/>
        </p:nvSpPr>
        <p:spPr bwMode="auto">
          <a:xfrm>
            <a:off x="1666875" y="596900"/>
            <a:ext cx="31857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smtClean="0">
                <a:solidFill>
                  <a:srgbClr val="219DC9"/>
                </a:solidFill>
                <a:latin typeface="微软雅黑" pitchFamily="34" charset="-122"/>
                <a:ea typeface="微软雅黑" pitchFamily="34" charset="-122"/>
              </a:rPr>
              <a:t>Try to read the json file</a:t>
            </a:r>
            <a:endParaRPr lang="zh-CN" altLang="en-US" sz="2000" b="1" dirty="0">
              <a:solidFill>
                <a:srgbClr val="219DC9"/>
              </a:solidFill>
              <a:latin typeface="微软雅黑" pitchFamily="34" charset="-122"/>
              <a:ea typeface="微软雅黑" pitchFamily="34" charset="-122"/>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20" y="3679828"/>
            <a:ext cx="372427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
          <p:cNvSpPr>
            <a:spLocks noChangeArrowheads="1"/>
          </p:cNvSpPr>
          <p:nvPr/>
        </p:nvSpPr>
        <p:spPr bwMode="auto">
          <a:xfrm>
            <a:off x="250020" y="3424008"/>
            <a:ext cx="8715993" cy="47179"/>
          </a:xfrm>
          <a:prstGeom prst="rect">
            <a:avLst/>
          </a:prstGeom>
          <a:solidFill>
            <a:srgbClr val="55A2D7"/>
          </a:solidFill>
          <a:ln>
            <a:noFill/>
          </a:ln>
        </p:spPr>
        <p:txBody>
          <a:bodyPr anchor="ctr"/>
          <a:lstStyle/>
          <a:p>
            <a:endParaRPr lang="zh-CN" altLang="zh-CN">
              <a:solidFill>
                <a:srgbClr val="FFFFFF"/>
              </a:solidFill>
              <a:latin typeface="宋体" pitchFamily="2" charset="-122"/>
              <a:sym typeface="宋体" pitchFamily="2" charset="-122"/>
            </a:endParaRPr>
          </a:p>
        </p:txBody>
      </p:sp>
      <p:sp>
        <p:nvSpPr>
          <p:cNvPr id="5" name="TextBox 4"/>
          <p:cNvSpPr txBox="1"/>
          <p:nvPr/>
        </p:nvSpPr>
        <p:spPr>
          <a:xfrm>
            <a:off x="2049452" y="1538968"/>
            <a:ext cx="6122805" cy="1077218"/>
          </a:xfrm>
          <a:prstGeom prst="rect">
            <a:avLst/>
          </a:prstGeom>
          <a:noFill/>
        </p:spPr>
        <p:txBody>
          <a:bodyPr wrap="square" rtlCol="0">
            <a:spAutoFit/>
          </a:bodyPr>
          <a:lstStyle/>
          <a:p>
            <a:r>
              <a:rPr lang="en-US" altLang="zh-CN" sz="3200" dirty="0" smtClean="0">
                <a:solidFill>
                  <a:srgbClr val="55A2D7"/>
                </a:solidFill>
              </a:rPr>
              <a:t>Put all of the export files into your game resources.</a:t>
            </a:r>
            <a:endParaRPr lang="zh-CN" altLang="en-US" sz="3200" dirty="0">
              <a:solidFill>
                <a:srgbClr val="55A2D7"/>
              </a:solidFill>
            </a:endParaRPr>
          </a:p>
        </p:txBody>
      </p:sp>
      <p:sp>
        <p:nvSpPr>
          <p:cNvPr id="17" name="TextBox 16"/>
          <p:cNvSpPr txBox="1"/>
          <p:nvPr/>
        </p:nvSpPr>
        <p:spPr>
          <a:xfrm>
            <a:off x="4017370" y="4483819"/>
            <a:ext cx="5004198" cy="584775"/>
          </a:xfrm>
          <a:prstGeom prst="rect">
            <a:avLst/>
          </a:prstGeom>
          <a:noFill/>
        </p:spPr>
        <p:txBody>
          <a:bodyPr wrap="square" rtlCol="0">
            <a:spAutoFit/>
          </a:bodyPr>
          <a:lstStyle/>
          <a:p>
            <a:r>
              <a:rPr lang="en-US" altLang="zh-CN" sz="3200" dirty="0" smtClean="0">
                <a:solidFill>
                  <a:srgbClr val="55A2D7"/>
                </a:solidFill>
              </a:rPr>
              <a:t>It’s easy to read a .json file.</a:t>
            </a:r>
            <a:endParaRPr lang="zh-CN" altLang="en-US" sz="3200" dirty="0">
              <a:solidFill>
                <a:srgbClr val="55A2D7"/>
              </a:solidFill>
            </a:endParaRPr>
          </a:p>
        </p:txBody>
      </p:sp>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81" y="1538968"/>
            <a:ext cx="146685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同心圆 13"/>
          <p:cNvSpPr>
            <a:spLocks noChangeArrowheads="1"/>
          </p:cNvSpPr>
          <p:nvPr/>
        </p:nvSpPr>
        <p:spPr bwMode="auto">
          <a:xfrm>
            <a:off x="6012660" y="2833056"/>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20" name="同心圆 14"/>
          <p:cNvSpPr>
            <a:spLocks noChangeArrowheads="1"/>
          </p:cNvSpPr>
          <p:nvPr/>
        </p:nvSpPr>
        <p:spPr bwMode="auto">
          <a:xfrm>
            <a:off x="5868594" y="-465022"/>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21" name="同心圆 16"/>
          <p:cNvSpPr>
            <a:spLocks noChangeArrowheads="1"/>
          </p:cNvSpPr>
          <p:nvPr/>
        </p:nvSpPr>
        <p:spPr bwMode="auto">
          <a:xfrm>
            <a:off x="7592026" y="1019736"/>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Tree>
    <p:extLst>
      <p:ext uri="{BB962C8B-B14F-4D97-AF65-F5344CB8AC3E}">
        <p14:creationId xmlns:p14="http://schemas.microsoft.com/office/powerpoint/2010/main" val="312013839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2056"/>
                                        </p:tgtEl>
                                        <p:attrNameLst>
                                          <p:attrName>style.visibility</p:attrName>
                                        </p:attrNameLst>
                                      </p:cBhvr>
                                      <p:to>
                                        <p:strVal val="visible"/>
                                      </p:to>
                                    </p:set>
                                    <p:anim calcmode="lin" valueType="num">
                                      <p:cBhvr additive="base">
                                        <p:cTn id="20" dur="500" fill="hold"/>
                                        <p:tgtEl>
                                          <p:spTgt spid="2056"/>
                                        </p:tgtEl>
                                        <p:attrNameLst>
                                          <p:attrName>ppt_x</p:attrName>
                                        </p:attrNameLst>
                                      </p:cBhvr>
                                      <p:tavLst>
                                        <p:tav tm="0">
                                          <p:val>
                                            <p:strVal val="0-#ppt_w/2"/>
                                          </p:val>
                                        </p:tav>
                                        <p:tav tm="100000">
                                          <p:val>
                                            <p:strVal val="#ppt_x"/>
                                          </p:val>
                                        </p:tav>
                                      </p:tavLst>
                                    </p:anim>
                                    <p:anim calcmode="lin" valueType="num">
                                      <p:cBhvr additive="base">
                                        <p:cTn id="21" dur="500" fill="hold"/>
                                        <p:tgtEl>
                                          <p:spTgt spid="205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0-#ppt_w/2"/>
                                          </p:val>
                                        </p:tav>
                                        <p:tav tm="100000">
                                          <p:val>
                                            <p:strVal val="#ppt_x"/>
                                          </p:val>
                                        </p:tav>
                                      </p:tavLst>
                                    </p:anim>
                                    <p:anim calcmode="lin" valueType="num">
                                      <p:cBhvr additive="base">
                                        <p:cTn id="31" dur="500" fill="hold"/>
                                        <p:tgtEl>
                                          <p:spTgt spid="15"/>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2" presetClass="entr" presetSubtype="8" fill="hold" nodeType="afterEffect">
                                  <p:stCondLst>
                                    <p:cond delay="0"/>
                                  </p:stCondLst>
                                  <p:childTnLst>
                                    <p:set>
                                      <p:cBhvr>
                                        <p:cTn id="34" dur="1" fill="hold">
                                          <p:stCondLst>
                                            <p:cond delay="0"/>
                                          </p:stCondLst>
                                        </p:cTn>
                                        <p:tgtEl>
                                          <p:spTgt spid="2055"/>
                                        </p:tgtEl>
                                        <p:attrNameLst>
                                          <p:attrName>style.visibility</p:attrName>
                                        </p:attrNameLst>
                                      </p:cBhvr>
                                      <p:to>
                                        <p:strVal val="visible"/>
                                      </p:to>
                                    </p:set>
                                    <p:anim calcmode="lin" valueType="num">
                                      <p:cBhvr additive="base">
                                        <p:cTn id="35" dur="500" fill="hold"/>
                                        <p:tgtEl>
                                          <p:spTgt spid="2055"/>
                                        </p:tgtEl>
                                        <p:attrNameLst>
                                          <p:attrName>ppt_x</p:attrName>
                                        </p:attrNameLst>
                                      </p:cBhvr>
                                      <p:tavLst>
                                        <p:tav tm="0">
                                          <p:val>
                                            <p:strVal val="0-#ppt_w/2"/>
                                          </p:val>
                                        </p:tav>
                                        <p:tav tm="100000">
                                          <p:val>
                                            <p:strVal val="#ppt_x"/>
                                          </p:val>
                                        </p:tav>
                                      </p:tavLst>
                                    </p:anim>
                                    <p:anim calcmode="lin" valueType="num">
                                      <p:cBhvr additive="base">
                                        <p:cTn id="36" dur="500" fill="hold"/>
                                        <p:tgtEl>
                                          <p:spTgt spid="2055"/>
                                        </p:tgtEl>
                                        <p:attrNameLst>
                                          <p:attrName>ppt_y</p:attrName>
                                        </p:attrNameLst>
                                      </p:cBhvr>
                                      <p:tavLst>
                                        <p:tav tm="0">
                                          <p:val>
                                            <p:strVal val="#ppt_y"/>
                                          </p:val>
                                        </p:tav>
                                        <p:tav tm="100000">
                                          <p:val>
                                            <p:strVal val="#ppt_y"/>
                                          </p:val>
                                        </p:tav>
                                      </p:tavLst>
                                    </p:anim>
                                  </p:childTnLst>
                                </p:cTn>
                              </p:par>
                            </p:childTnLst>
                          </p:cTn>
                        </p:par>
                        <p:par>
                          <p:cTn id="37" fill="hold">
                            <p:stCondLst>
                              <p:cond delay="2500"/>
                            </p:stCondLst>
                            <p:childTnLst>
                              <p:par>
                                <p:cTn id="38" presetID="2" presetClass="entr" presetSubtype="4"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ppt_x"/>
                                          </p:val>
                                        </p:tav>
                                        <p:tav tm="100000">
                                          <p:val>
                                            <p:strVal val="#ppt_x"/>
                                          </p:val>
                                        </p:tav>
                                      </p:tavLst>
                                    </p:anim>
                                    <p:anim calcmode="lin" valueType="num">
                                      <p:cBhvr additive="base">
                                        <p:cTn id="4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5" grpId="0" animBg="1"/>
      <p:bldP spid="5"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8112" y="-28584"/>
            <a:ext cx="9144000" cy="675480"/>
            <a:chOff x="-38112" y="-28584"/>
            <a:chExt cx="9144000" cy="675480"/>
          </a:xfrm>
        </p:grpSpPr>
        <p:sp>
          <p:nvSpPr>
            <p:cNvPr id="12"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13" name="文本框 25"/>
            <p:cNvSpPr>
              <a:spLocks noChangeArrowheads="1"/>
            </p:cNvSpPr>
            <p:nvPr/>
          </p:nvSpPr>
          <p:spPr bwMode="auto">
            <a:xfrm>
              <a:off x="166628" y="150356"/>
              <a:ext cx="8439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How to use the exported resources?</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25" y="758230"/>
            <a:ext cx="6219825"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1" name="组合 20"/>
          <p:cNvGrpSpPr/>
          <p:nvPr/>
        </p:nvGrpSpPr>
        <p:grpSpPr>
          <a:xfrm>
            <a:off x="3813067" y="1495012"/>
            <a:ext cx="5282509" cy="855278"/>
            <a:chOff x="3563538" y="1133062"/>
            <a:chExt cx="5282509" cy="855278"/>
          </a:xfrm>
        </p:grpSpPr>
        <p:sp>
          <p:nvSpPr>
            <p:cNvPr id="18" name="矩形 17"/>
            <p:cNvSpPr/>
            <p:nvPr/>
          </p:nvSpPr>
          <p:spPr bwMode="auto">
            <a:xfrm>
              <a:off x="3563538" y="1133062"/>
              <a:ext cx="5282509" cy="855278"/>
            </a:xfrm>
            <a:prstGeom prst="rect">
              <a:avLst/>
            </a:prstGeom>
            <a:solidFill>
              <a:schemeClr val="accent1">
                <a:alpha val="4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5" y="1198751"/>
              <a:ext cx="509587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0" name="组合 19"/>
          <p:cNvGrpSpPr/>
          <p:nvPr/>
        </p:nvGrpSpPr>
        <p:grpSpPr>
          <a:xfrm>
            <a:off x="6577061" y="3308454"/>
            <a:ext cx="2382731" cy="1737625"/>
            <a:chOff x="6624712" y="3708299"/>
            <a:chExt cx="2382731" cy="1737625"/>
          </a:xfrm>
        </p:grpSpPr>
        <p:sp>
          <p:nvSpPr>
            <p:cNvPr id="24" name="矩形 23"/>
            <p:cNvSpPr/>
            <p:nvPr/>
          </p:nvSpPr>
          <p:spPr bwMode="auto">
            <a:xfrm>
              <a:off x="6624712" y="3708299"/>
              <a:ext cx="2382731" cy="1737625"/>
            </a:xfrm>
            <a:prstGeom prst="rect">
              <a:avLst/>
            </a:prstGeom>
            <a:solidFill>
              <a:schemeClr val="accent1">
                <a:alpha val="4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5465" y="3781774"/>
              <a:ext cx="2181225"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9" name="右箭头 18"/>
          <p:cNvSpPr/>
          <p:nvPr/>
        </p:nvSpPr>
        <p:spPr bwMode="auto">
          <a:xfrm>
            <a:off x="1834746" y="3035698"/>
            <a:ext cx="4646756" cy="1440660"/>
          </a:xfrm>
          <a:prstGeom prst="rightArrow">
            <a:avLst/>
          </a:prstGeom>
          <a:solidFill>
            <a:schemeClr val="accent1">
              <a:alpha val="32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grpSp>
        <p:nvGrpSpPr>
          <p:cNvPr id="25" name="组合 24"/>
          <p:cNvGrpSpPr/>
          <p:nvPr/>
        </p:nvGrpSpPr>
        <p:grpSpPr>
          <a:xfrm>
            <a:off x="3727640" y="4725594"/>
            <a:ext cx="2950174" cy="1554566"/>
            <a:chOff x="3791493" y="4755753"/>
            <a:chExt cx="2950174" cy="1554566"/>
          </a:xfrm>
        </p:grpSpPr>
        <p:sp>
          <p:nvSpPr>
            <p:cNvPr id="30" name="矩形 29"/>
            <p:cNvSpPr/>
            <p:nvPr/>
          </p:nvSpPr>
          <p:spPr bwMode="auto">
            <a:xfrm>
              <a:off x="3791493" y="4755753"/>
              <a:ext cx="2950174" cy="1554566"/>
            </a:xfrm>
            <a:prstGeom prst="rect">
              <a:avLst/>
            </a:prstGeom>
            <a:solidFill>
              <a:schemeClr val="accent1">
                <a:alpha val="47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5166" y="4824314"/>
              <a:ext cx="2662828" cy="1417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694786936"/>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0-#ppt_w/2"/>
                                          </p:val>
                                        </p:tav>
                                        <p:tav tm="100000">
                                          <p:val>
                                            <p:strVal val="#ppt_x"/>
                                          </p:val>
                                        </p:tav>
                                      </p:tavLst>
                                    </p:anim>
                                    <p:anim calcmode="lin" valueType="num">
                                      <p:cBhvr additive="base">
                                        <p:cTn id="14"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1+#ppt_w/2"/>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同心圆 3"/>
          <p:cNvSpPr>
            <a:spLocks noChangeArrowheads="1"/>
          </p:cNvSpPr>
          <p:nvPr/>
        </p:nvSpPr>
        <p:spPr bwMode="auto">
          <a:xfrm>
            <a:off x="357188" y="2857500"/>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6147" name="同心圆 4"/>
          <p:cNvSpPr>
            <a:spLocks noChangeArrowheads="1"/>
          </p:cNvSpPr>
          <p:nvPr/>
        </p:nvSpPr>
        <p:spPr bwMode="auto">
          <a:xfrm>
            <a:off x="-958850" y="428625"/>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6148" name="同心圆 5"/>
          <p:cNvSpPr>
            <a:spLocks noChangeArrowheads="1"/>
          </p:cNvSpPr>
          <p:nvPr/>
        </p:nvSpPr>
        <p:spPr bwMode="auto">
          <a:xfrm>
            <a:off x="136525" y="3929063"/>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6149" name="同心圆 6"/>
          <p:cNvSpPr>
            <a:spLocks noChangeArrowheads="1"/>
          </p:cNvSpPr>
          <p:nvPr/>
        </p:nvSpPr>
        <p:spPr bwMode="auto">
          <a:xfrm>
            <a:off x="1000125" y="1571625"/>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6150" name="同心圆 7"/>
          <p:cNvSpPr>
            <a:spLocks noChangeArrowheads="1"/>
          </p:cNvSpPr>
          <p:nvPr/>
        </p:nvSpPr>
        <p:spPr bwMode="auto">
          <a:xfrm>
            <a:off x="8126413" y="839788"/>
            <a:ext cx="1160462"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6151" name="同心圆 8"/>
          <p:cNvSpPr>
            <a:spLocks noChangeArrowheads="1"/>
          </p:cNvSpPr>
          <p:nvPr/>
        </p:nvSpPr>
        <p:spPr bwMode="auto">
          <a:xfrm>
            <a:off x="7215188" y="-44450"/>
            <a:ext cx="1143000" cy="1138238"/>
          </a:xfrm>
          <a:custGeom>
            <a:avLst/>
            <a:gdLst>
              <a:gd name="G0" fmla="+- 1297 0 0"/>
              <a:gd name="G1" fmla="+- 21600 0 1297"/>
              <a:gd name="G2" fmla="+- 21600 0 129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97" y="10800"/>
                </a:moveTo>
                <a:cubicBezTo>
                  <a:pt x="1297" y="16048"/>
                  <a:pt x="5552" y="20303"/>
                  <a:pt x="10800" y="20303"/>
                </a:cubicBezTo>
                <a:cubicBezTo>
                  <a:pt x="16048" y="20303"/>
                  <a:pt x="20303" y="16048"/>
                  <a:pt x="20303" y="10800"/>
                </a:cubicBezTo>
                <a:cubicBezTo>
                  <a:pt x="20303" y="5552"/>
                  <a:pt x="16048" y="1297"/>
                  <a:pt x="10800" y="1297"/>
                </a:cubicBezTo>
                <a:cubicBezTo>
                  <a:pt x="5552" y="1297"/>
                  <a:pt x="1297" y="5552"/>
                  <a:pt x="1297"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6152" name="同心圆 9"/>
          <p:cNvSpPr>
            <a:spLocks noChangeArrowheads="1"/>
          </p:cNvSpPr>
          <p:nvPr/>
        </p:nvSpPr>
        <p:spPr bwMode="auto">
          <a:xfrm>
            <a:off x="9001125" y="857250"/>
            <a:ext cx="928688" cy="9286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6153" name="圆角矩形 10"/>
          <p:cNvSpPr>
            <a:spLocks noChangeArrowheads="1"/>
          </p:cNvSpPr>
          <p:nvPr/>
        </p:nvSpPr>
        <p:spPr bwMode="auto">
          <a:xfrm>
            <a:off x="1714500" y="1423655"/>
            <a:ext cx="5929313" cy="500063"/>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6154" name="TextBox 12"/>
          <p:cNvSpPr>
            <a:spLocks noChangeArrowheads="1"/>
          </p:cNvSpPr>
          <p:nvPr/>
        </p:nvSpPr>
        <p:spPr bwMode="auto">
          <a:xfrm>
            <a:off x="2267466" y="1412076"/>
            <a:ext cx="32884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Review of cocos2d-x.</a:t>
            </a:r>
            <a:r>
              <a:rPr lang="en-US" altLang="zh-CN" dirty="0" smtClean="0">
                <a:solidFill>
                  <a:schemeClr val="bg1"/>
                </a:solidFill>
                <a:latin typeface="Calibri" pitchFamily="34" charset="0"/>
                <a:ea typeface="宋体" pitchFamily="2" charset="-122"/>
                <a:sym typeface="宋体" pitchFamily="2" charset="-122"/>
              </a:rPr>
              <a:t> </a:t>
            </a:r>
            <a:endParaRPr lang="zh-CN" altLang="en-US" dirty="0">
              <a:ea typeface="宋体" pitchFamily="2" charset="-122"/>
            </a:endParaRPr>
          </a:p>
        </p:txBody>
      </p:sp>
      <p:sp>
        <p:nvSpPr>
          <p:cNvPr id="6155" name="圆角矩形 13"/>
          <p:cNvSpPr>
            <a:spLocks noChangeArrowheads="1"/>
          </p:cNvSpPr>
          <p:nvPr/>
        </p:nvSpPr>
        <p:spPr bwMode="auto">
          <a:xfrm>
            <a:off x="1714500" y="2303175"/>
            <a:ext cx="5929313" cy="500063"/>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6156" name="TextBox 14"/>
          <p:cNvSpPr>
            <a:spLocks noChangeArrowheads="1"/>
          </p:cNvSpPr>
          <p:nvPr/>
        </p:nvSpPr>
        <p:spPr bwMode="auto">
          <a:xfrm>
            <a:off x="2267466" y="2291596"/>
            <a:ext cx="27494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Why CocoStudio?</a:t>
            </a:r>
            <a:endParaRPr lang="zh-CN" altLang="en-US" dirty="0">
              <a:ea typeface="宋体" pitchFamily="2" charset="-122"/>
            </a:endParaRPr>
          </a:p>
        </p:txBody>
      </p:sp>
      <p:sp>
        <p:nvSpPr>
          <p:cNvPr id="6157" name="圆角矩形 15"/>
          <p:cNvSpPr>
            <a:spLocks noChangeArrowheads="1"/>
          </p:cNvSpPr>
          <p:nvPr/>
        </p:nvSpPr>
        <p:spPr bwMode="auto">
          <a:xfrm>
            <a:off x="1714500" y="3138061"/>
            <a:ext cx="5929313" cy="500063"/>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6158" name="TextBox 16"/>
          <p:cNvSpPr>
            <a:spLocks noChangeArrowheads="1"/>
          </p:cNvSpPr>
          <p:nvPr/>
        </p:nvSpPr>
        <p:spPr bwMode="auto">
          <a:xfrm>
            <a:off x="2267466" y="3126482"/>
            <a:ext cx="42582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How to prepare your game?</a:t>
            </a:r>
            <a:endParaRPr lang="zh-CN" altLang="en-US" sz="2800" dirty="0">
              <a:ea typeface="宋体" pitchFamily="2" charset="-122"/>
            </a:endParaRPr>
          </a:p>
        </p:txBody>
      </p:sp>
      <p:sp>
        <p:nvSpPr>
          <p:cNvPr id="6159" name="圆角矩形 17"/>
          <p:cNvSpPr>
            <a:spLocks noChangeArrowheads="1"/>
          </p:cNvSpPr>
          <p:nvPr/>
        </p:nvSpPr>
        <p:spPr bwMode="auto">
          <a:xfrm>
            <a:off x="1714500" y="3990548"/>
            <a:ext cx="5929313" cy="500063"/>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6160" name="TextBox 18"/>
          <p:cNvSpPr>
            <a:spLocks noChangeArrowheads="1"/>
          </p:cNvSpPr>
          <p:nvPr/>
        </p:nvSpPr>
        <p:spPr bwMode="auto">
          <a:xfrm>
            <a:off x="2267466" y="3978969"/>
            <a:ext cx="2927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Design in UI Editor.</a:t>
            </a:r>
            <a:endParaRPr lang="zh-CN" altLang="en-US" sz="2800" dirty="0">
              <a:ea typeface="宋体" pitchFamily="2" charset="-122"/>
            </a:endParaRPr>
          </a:p>
        </p:txBody>
      </p:sp>
      <p:sp>
        <p:nvSpPr>
          <p:cNvPr id="6161" name="TextBox 19"/>
          <p:cNvSpPr>
            <a:spLocks noChangeArrowheads="1"/>
          </p:cNvSpPr>
          <p:nvPr/>
        </p:nvSpPr>
        <p:spPr bwMode="auto">
          <a:xfrm>
            <a:off x="1917700" y="1412542"/>
            <a:ext cx="3683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smtClean="0">
                <a:solidFill>
                  <a:schemeClr val="bg1"/>
                </a:solidFill>
                <a:latin typeface="方正姚体" pitchFamily="2" charset="-122"/>
                <a:ea typeface="方正姚体" pitchFamily="2" charset="-122"/>
                <a:sym typeface="方正姚体" pitchFamily="2" charset="-122"/>
              </a:rPr>
              <a:t>1</a:t>
            </a:r>
            <a:endParaRPr lang="zh-CN" altLang="en-US" dirty="0">
              <a:ea typeface="宋体" pitchFamily="2" charset="-122"/>
            </a:endParaRPr>
          </a:p>
        </p:txBody>
      </p:sp>
      <p:sp>
        <p:nvSpPr>
          <p:cNvPr id="6162" name="TextBox 20"/>
          <p:cNvSpPr>
            <a:spLocks noChangeArrowheads="1"/>
          </p:cNvSpPr>
          <p:nvPr/>
        </p:nvSpPr>
        <p:spPr bwMode="auto">
          <a:xfrm>
            <a:off x="1928813" y="2292062"/>
            <a:ext cx="3667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a:solidFill>
                  <a:schemeClr val="bg1"/>
                </a:solidFill>
                <a:latin typeface="方正姚体" pitchFamily="2" charset="-122"/>
                <a:ea typeface="方正姚体" pitchFamily="2" charset="-122"/>
                <a:sym typeface="方正姚体" pitchFamily="2" charset="-122"/>
              </a:rPr>
              <a:t>2</a:t>
            </a:r>
            <a:endParaRPr lang="zh-CN" altLang="en-US">
              <a:ea typeface="宋体" pitchFamily="2" charset="-122"/>
            </a:endParaRPr>
          </a:p>
        </p:txBody>
      </p:sp>
      <p:sp>
        <p:nvSpPr>
          <p:cNvPr id="6163" name="TextBox 21"/>
          <p:cNvSpPr>
            <a:spLocks noChangeArrowheads="1"/>
          </p:cNvSpPr>
          <p:nvPr/>
        </p:nvSpPr>
        <p:spPr bwMode="auto">
          <a:xfrm>
            <a:off x="1928813" y="3126155"/>
            <a:ext cx="3667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solidFill>
                  <a:schemeClr val="bg1"/>
                </a:solidFill>
                <a:latin typeface="方正姚体" pitchFamily="2" charset="-122"/>
                <a:ea typeface="方正姚体" pitchFamily="2" charset="-122"/>
                <a:sym typeface="方正姚体" pitchFamily="2" charset="-122"/>
              </a:rPr>
              <a:t>3</a:t>
            </a:r>
            <a:endParaRPr lang="zh-CN" altLang="en-US" dirty="0">
              <a:ea typeface="宋体" pitchFamily="2" charset="-122"/>
            </a:endParaRPr>
          </a:p>
        </p:txBody>
      </p:sp>
      <p:sp>
        <p:nvSpPr>
          <p:cNvPr id="6164" name="TextBox 22"/>
          <p:cNvSpPr>
            <a:spLocks noChangeArrowheads="1"/>
          </p:cNvSpPr>
          <p:nvPr/>
        </p:nvSpPr>
        <p:spPr bwMode="auto">
          <a:xfrm>
            <a:off x="1928813" y="3979435"/>
            <a:ext cx="3667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a:solidFill>
                  <a:schemeClr val="bg1"/>
                </a:solidFill>
                <a:latin typeface="方正姚体" pitchFamily="2" charset="-122"/>
                <a:ea typeface="方正姚体" pitchFamily="2" charset="-122"/>
                <a:sym typeface="方正姚体" pitchFamily="2" charset="-122"/>
              </a:rPr>
              <a:t>4</a:t>
            </a:r>
            <a:endParaRPr lang="zh-CN" altLang="en-US" dirty="0">
              <a:ea typeface="宋体" pitchFamily="2" charset="-122"/>
            </a:endParaRPr>
          </a:p>
        </p:txBody>
      </p:sp>
      <p:sp>
        <p:nvSpPr>
          <p:cNvPr id="21" name="圆角矩形 17"/>
          <p:cNvSpPr>
            <a:spLocks noChangeArrowheads="1"/>
          </p:cNvSpPr>
          <p:nvPr/>
        </p:nvSpPr>
        <p:spPr bwMode="auto">
          <a:xfrm>
            <a:off x="1714500" y="4910636"/>
            <a:ext cx="5929313" cy="500063"/>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22" name="TextBox 18"/>
          <p:cNvSpPr>
            <a:spLocks noChangeArrowheads="1"/>
          </p:cNvSpPr>
          <p:nvPr/>
        </p:nvSpPr>
        <p:spPr bwMode="auto">
          <a:xfrm>
            <a:off x="2267466" y="4906662"/>
            <a:ext cx="37676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Experiment for UI Editor.</a:t>
            </a:r>
            <a:endParaRPr lang="zh-CN" altLang="en-US" sz="2800" dirty="0">
              <a:ea typeface="宋体" pitchFamily="2" charset="-122"/>
            </a:endParaRPr>
          </a:p>
        </p:txBody>
      </p:sp>
      <p:sp>
        <p:nvSpPr>
          <p:cNvPr id="23" name="TextBox 22"/>
          <p:cNvSpPr>
            <a:spLocks noChangeArrowheads="1"/>
          </p:cNvSpPr>
          <p:nvPr/>
        </p:nvSpPr>
        <p:spPr bwMode="auto">
          <a:xfrm>
            <a:off x="1928813" y="4907128"/>
            <a:ext cx="3667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800" dirty="0" smtClean="0">
                <a:solidFill>
                  <a:schemeClr val="bg1"/>
                </a:solidFill>
                <a:latin typeface="方正姚体" pitchFamily="2" charset="-122"/>
                <a:ea typeface="方正姚体" pitchFamily="2" charset="-122"/>
                <a:sym typeface="方正姚体" pitchFamily="2" charset="-122"/>
              </a:rPr>
              <a:t>5</a:t>
            </a:r>
            <a:endParaRPr lang="zh-CN" altLang="en-US" dirty="0">
              <a:ea typeface="宋体" pitchFamily="2" charset="-122"/>
            </a:endParaRPr>
          </a:p>
        </p:txBody>
      </p:sp>
      <p:sp>
        <p:nvSpPr>
          <p:cNvPr id="24" name="TextBox 12"/>
          <p:cNvSpPr>
            <a:spLocks noChangeArrowheads="1"/>
          </p:cNvSpPr>
          <p:nvPr/>
        </p:nvSpPr>
        <p:spPr bwMode="auto">
          <a:xfrm>
            <a:off x="1286758" y="570568"/>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Outline</a:t>
            </a:r>
            <a:endParaRPr lang="zh-CN" altLang="en-US" dirty="0">
              <a:ea typeface="宋体"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1000" fill="hold"/>
                                        <p:tgtEl>
                                          <p:spTgt spid="6146"/>
                                        </p:tgtEl>
                                        <p:attrNameLst>
                                          <p:attrName>ppt_w</p:attrName>
                                        </p:attrNameLst>
                                      </p:cBhvr>
                                      <p:tavLst>
                                        <p:tav tm="0">
                                          <p:val>
                                            <p:fltVal val="0"/>
                                          </p:val>
                                        </p:tav>
                                        <p:tav tm="100000">
                                          <p:val>
                                            <p:strVal val="#ppt_w"/>
                                          </p:val>
                                        </p:tav>
                                      </p:tavLst>
                                    </p:anim>
                                    <p:anim calcmode="lin" valueType="num">
                                      <p:cBhvr>
                                        <p:cTn id="8" dur="1000" fill="hold"/>
                                        <p:tgtEl>
                                          <p:spTgt spid="6146"/>
                                        </p:tgtEl>
                                        <p:attrNameLst>
                                          <p:attrName>ppt_h</p:attrName>
                                        </p:attrNameLst>
                                      </p:cBhvr>
                                      <p:tavLst>
                                        <p:tav tm="0">
                                          <p:val>
                                            <p:fltVal val="0"/>
                                          </p:val>
                                        </p:tav>
                                        <p:tav tm="100000">
                                          <p:val>
                                            <p:strVal val="#ppt_h"/>
                                          </p:val>
                                        </p:tav>
                                      </p:tavLst>
                                    </p:anim>
                                    <p:anim calcmode="lin" valueType="num">
                                      <p:cBhvr>
                                        <p:cTn id="9" dur="1000" fill="hold"/>
                                        <p:tgtEl>
                                          <p:spTgt spid="6146"/>
                                        </p:tgtEl>
                                        <p:attrNameLst>
                                          <p:attrName>style.rotation</p:attrName>
                                        </p:attrNameLst>
                                      </p:cBhvr>
                                      <p:tavLst>
                                        <p:tav tm="0">
                                          <p:val>
                                            <p:fltVal val="90"/>
                                          </p:val>
                                        </p:tav>
                                        <p:tav tm="100000">
                                          <p:val>
                                            <p:fltVal val="0"/>
                                          </p:val>
                                        </p:tav>
                                      </p:tavLst>
                                    </p:anim>
                                    <p:animEffect transition="in" filter="fade">
                                      <p:cBhvr>
                                        <p:cTn id="10" dur="1000"/>
                                        <p:tgtEl>
                                          <p:spTgt spid="614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147"/>
                                        </p:tgtEl>
                                        <p:attrNameLst>
                                          <p:attrName>style.visibility</p:attrName>
                                        </p:attrNameLst>
                                      </p:cBhvr>
                                      <p:to>
                                        <p:strVal val="visible"/>
                                      </p:to>
                                    </p:set>
                                    <p:anim calcmode="lin" valueType="num">
                                      <p:cBhvr>
                                        <p:cTn id="13" dur="1000" fill="hold"/>
                                        <p:tgtEl>
                                          <p:spTgt spid="6147"/>
                                        </p:tgtEl>
                                        <p:attrNameLst>
                                          <p:attrName>ppt_w</p:attrName>
                                        </p:attrNameLst>
                                      </p:cBhvr>
                                      <p:tavLst>
                                        <p:tav tm="0">
                                          <p:val>
                                            <p:fltVal val="0"/>
                                          </p:val>
                                        </p:tav>
                                        <p:tav tm="100000">
                                          <p:val>
                                            <p:strVal val="#ppt_w"/>
                                          </p:val>
                                        </p:tav>
                                      </p:tavLst>
                                    </p:anim>
                                    <p:anim calcmode="lin" valueType="num">
                                      <p:cBhvr>
                                        <p:cTn id="14" dur="1000" fill="hold"/>
                                        <p:tgtEl>
                                          <p:spTgt spid="6147"/>
                                        </p:tgtEl>
                                        <p:attrNameLst>
                                          <p:attrName>ppt_h</p:attrName>
                                        </p:attrNameLst>
                                      </p:cBhvr>
                                      <p:tavLst>
                                        <p:tav tm="0">
                                          <p:val>
                                            <p:fltVal val="0"/>
                                          </p:val>
                                        </p:tav>
                                        <p:tav tm="100000">
                                          <p:val>
                                            <p:strVal val="#ppt_h"/>
                                          </p:val>
                                        </p:tav>
                                      </p:tavLst>
                                    </p:anim>
                                    <p:anim calcmode="lin" valueType="num">
                                      <p:cBhvr>
                                        <p:cTn id="15" dur="1000" fill="hold"/>
                                        <p:tgtEl>
                                          <p:spTgt spid="6147"/>
                                        </p:tgtEl>
                                        <p:attrNameLst>
                                          <p:attrName>style.rotation</p:attrName>
                                        </p:attrNameLst>
                                      </p:cBhvr>
                                      <p:tavLst>
                                        <p:tav tm="0">
                                          <p:val>
                                            <p:fltVal val="90"/>
                                          </p:val>
                                        </p:tav>
                                        <p:tav tm="100000">
                                          <p:val>
                                            <p:fltVal val="0"/>
                                          </p:val>
                                        </p:tav>
                                      </p:tavLst>
                                    </p:anim>
                                    <p:animEffect transition="in" filter="fade">
                                      <p:cBhvr>
                                        <p:cTn id="16" dur="1000"/>
                                        <p:tgtEl>
                                          <p:spTgt spid="6147"/>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148"/>
                                        </p:tgtEl>
                                        <p:attrNameLst>
                                          <p:attrName>style.visibility</p:attrName>
                                        </p:attrNameLst>
                                      </p:cBhvr>
                                      <p:to>
                                        <p:strVal val="visible"/>
                                      </p:to>
                                    </p:set>
                                    <p:anim calcmode="lin" valueType="num">
                                      <p:cBhvr>
                                        <p:cTn id="19" dur="1000" fill="hold"/>
                                        <p:tgtEl>
                                          <p:spTgt spid="6148"/>
                                        </p:tgtEl>
                                        <p:attrNameLst>
                                          <p:attrName>ppt_w</p:attrName>
                                        </p:attrNameLst>
                                      </p:cBhvr>
                                      <p:tavLst>
                                        <p:tav tm="0">
                                          <p:val>
                                            <p:fltVal val="0"/>
                                          </p:val>
                                        </p:tav>
                                        <p:tav tm="100000">
                                          <p:val>
                                            <p:strVal val="#ppt_w"/>
                                          </p:val>
                                        </p:tav>
                                      </p:tavLst>
                                    </p:anim>
                                    <p:anim calcmode="lin" valueType="num">
                                      <p:cBhvr>
                                        <p:cTn id="20" dur="1000" fill="hold"/>
                                        <p:tgtEl>
                                          <p:spTgt spid="6148"/>
                                        </p:tgtEl>
                                        <p:attrNameLst>
                                          <p:attrName>ppt_h</p:attrName>
                                        </p:attrNameLst>
                                      </p:cBhvr>
                                      <p:tavLst>
                                        <p:tav tm="0">
                                          <p:val>
                                            <p:fltVal val="0"/>
                                          </p:val>
                                        </p:tav>
                                        <p:tav tm="100000">
                                          <p:val>
                                            <p:strVal val="#ppt_h"/>
                                          </p:val>
                                        </p:tav>
                                      </p:tavLst>
                                    </p:anim>
                                    <p:anim calcmode="lin" valueType="num">
                                      <p:cBhvr>
                                        <p:cTn id="21" dur="1000" fill="hold"/>
                                        <p:tgtEl>
                                          <p:spTgt spid="6148"/>
                                        </p:tgtEl>
                                        <p:attrNameLst>
                                          <p:attrName>style.rotation</p:attrName>
                                        </p:attrNameLst>
                                      </p:cBhvr>
                                      <p:tavLst>
                                        <p:tav tm="0">
                                          <p:val>
                                            <p:fltVal val="90"/>
                                          </p:val>
                                        </p:tav>
                                        <p:tav tm="100000">
                                          <p:val>
                                            <p:fltVal val="0"/>
                                          </p:val>
                                        </p:tav>
                                      </p:tavLst>
                                    </p:anim>
                                    <p:animEffect transition="in" filter="fade">
                                      <p:cBhvr>
                                        <p:cTn id="22" dur="1000"/>
                                        <p:tgtEl>
                                          <p:spTgt spid="6148"/>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6149"/>
                                        </p:tgtEl>
                                        <p:attrNameLst>
                                          <p:attrName>style.visibility</p:attrName>
                                        </p:attrNameLst>
                                      </p:cBhvr>
                                      <p:to>
                                        <p:strVal val="visible"/>
                                      </p:to>
                                    </p:set>
                                    <p:anim calcmode="lin" valueType="num">
                                      <p:cBhvr>
                                        <p:cTn id="25" dur="1000" fill="hold"/>
                                        <p:tgtEl>
                                          <p:spTgt spid="6149"/>
                                        </p:tgtEl>
                                        <p:attrNameLst>
                                          <p:attrName>ppt_w</p:attrName>
                                        </p:attrNameLst>
                                      </p:cBhvr>
                                      <p:tavLst>
                                        <p:tav tm="0">
                                          <p:val>
                                            <p:fltVal val="0"/>
                                          </p:val>
                                        </p:tav>
                                        <p:tav tm="100000">
                                          <p:val>
                                            <p:strVal val="#ppt_w"/>
                                          </p:val>
                                        </p:tav>
                                      </p:tavLst>
                                    </p:anim>
                                    <p:anim calcmode="lin" valueType="num">
                                      <p:cBhvr>
                                        <p:cTn id="26" dur="1000" fill="hold"/>
                                        <p:tgtEl>
                                          <p:spTgt spid="6149"/>
                                        </p:tgtEl>
                                        <p:attrNameLst>
                                          <p:attrName>ppt_h</p:attrName>
                                        </p:attrNameLst>
                                      </p:cBhvr>
                                      <p:tavLst>
                                        <p:tav tm="0">
                                          <p:val>
                                            <p:fltVal val="0"/>
                                          </p:val>
                                        </p:tav>
                                        <p:tav tm="100000">
                                          <p:val>
                                            <p:strVal val="#ppt_h"/>
                                          </p:val>
                                        </p:tav>
                                      </p:tavLst>
                                    </p:anim>
                                    <p:anim calcmode="lin" valueType="num">
                                      <p:cBhvr>
                                        <p:cTn id="27" dur="1000" fill="hold"/>
                                        <p:tgtEl>
                                          <p:spTgt spid="6149"/>
                                        </p:tgtEl>
                                        <p:attrNameLst>
                                          <p:attrName>style.rotation</p:attrName>
                                        </p:attrNameLst>
                                      </p:cBhvr>
                                      <p:tavLst>
                                        <p:tav tm="0">
                                          <p:val>
                                            <p:fltVal val="90"/>
                                          </p:val>
                                        </p:tav>
                                        <p:tav tm="100000">
                                          <p:val>
                                            <p:fltVal val="0"/>
                                          </p:val>
                                        </p:tav>
                                      </p:tavLst>
                                    </p:anim>
                                    <p:animEffect transition="in" filter="fade">
                                      <p:cBhvr>
                                        <p:cTn id="28" dur="1000"/>
                                        <p:tgtEl>
                                          <p:spTgt spid="6149"/>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6150"/>
                                        </p:tgtEl>
                                        <p:attrNameLst>
                                          <p:attrName>style.visibility</p:attrName>
                                        </p:attrNameLst>
                                      </p:cBhvr>
                                      <p:to>
                                        <p:strVal val="visible"/>
                                      </p:to>
                                    </p:set>
                                    <p:anim calcmode="lin" valueType="num">
                                      <p:cBhvr>
                                        <p:cTn id="31" dur="1000" fill="hold"/>
                                        <p:tgtEl>
                                          <p:spTgt spid="6150"/>
                                        </p:tgtEl>
                                        <p:attrNameLst>
                                          <p:attrName>ppt_w</p:attrName>
                                        </p:attrNameLst>
                                      </p:cBhvr>
                                      <p:tavLst>
                                        <p:tav tm="0">
                                          <p:val>
                                            <p:fltVal val="0"/>
                                          </p:val>
                                        </p:tav>
                                        <p:tav tm="100000">
                                          <p:val>
                                            <p:strVal val="#ppt_w"/>
                                          </p:val>
                                        </p:tav>
                                      </p:tavLst>
                                    </p:anim>
                                    <p:anim calcmode="lin" valueType="num">
                                      <p:cBhvr>
                                        <p:cTn id="32" dur="1000" fill="hold"/>
                                        <p:tgtEl>
                                          <p:spTgt spid="6150"/>
                                        </p:tgtEl>
                                        <p:attrNameLst>
                                          <p:attrName>ppt_h</p:attrName>
                                        </p:attrNameLst>
                                      </p:cBhvr>
                                      <p:tavLst>
                                        <p:tav tm="0">
                                          <p:val>
                                            <p:fltVal val="0"/>
                                          </p:val>
                                        </p:tav>
                                        <p:tav tm="100000">
                                          <p:val>
                                            <p:strVal val="#ppt_h"/>
                                          </p:val>
                                        </p:tav>
                                      </p:tavLst>
                                    </p:anim>
                                    <p:anim calcmode="lin" valueType="num">
                                      <p:cBhvr>
                                        <p:cTn id="33" dur="1000" fill="hold"/>
                                        <p:tgtEl>
                                          <p:spTgt spid="6150"/>
                                        </p:tgtEl>
                                        <p:attrNameLst>
                                          <p:attrName>style.rotation</p:attrName>
                                        </p:attrNameLst>
                                      </p:cBhvr>
                                      <p:tavLst>
                                        <p:tav tm="0">
                                          <p:val>
                                            <p:fltVal val="90"/>
                                          </p:val>
                                        </p:tav>
                                        <p:tav tm="100000">
                                          <p:val>
                                            <p:fltVal val="0"/>
                                          </p:val>
                                        </p:tav>
                                      </p:tavLst>
                                    </p:anim>
                                    <p:animEffect transition="in" filter="fade">
                                      <p:cBhvr>
                                        <p:cTn id="34" dur="1000"/>
                                        <p:tgtEl>
                                          <p:spTgt spid="6150"/>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6151"/>
                                        </p:tgtEl>
                                        <p:attrNameLst>
                                          <p:attrName>style.visibility</p:attrName>
                                        </p:attrNameLst>
                                      </p:cBhvr>
                                      <p:to>
                                        <p:strVal val="visible"/>
                                      </p:to>
                                    </p:set>
                                    <p:anim calcmode="lin" valueType="num">
                                      <p:cBhvr>
                                        <p:cTn id="37" dur="1000" fill="hold"/>
                                        <p:tgtEl>
                                          <p:spTgt spid="6151"/>
                                        </p:tgtEl>
                                        <p:attrNameLst>
                                          <p:attrName>ppt_w</p:attrName>
                                        </p:attrNameLst>
                                      </p:cBhvr>
                                      <p:tavLst>
                                        <p:tav tm="0">
                                          <p:val>
                                            <p:fltVal val="0"/>
                                          </p:val>
                                        </p:tav>
                                        <p:tav tm="100000">
                                          <p:val>
                                            <p:strVal val="#ppt_w"/>
                                          </p:val>
                                        </p:tav>
                                      </p:tavLst>
                                    </p:anim>
                                    <p:anim calcmode="lin" valueType="num">
                                      <p:cBhvr>
                                        <p:cTn id="38" dur="1000" fill="hold"/>
                                        <p:tgtEl>
                                          <p:spTgt spid="6151"/>
                                        </p:tgtEl>
                                        <p:attrNameLst>
                                          <p:attrName>ppt_h</p:attrName>
                                        </p:attrNameLst>
                                      </p:cBhvr>
                                      <p:tavLst>
                                        <p:tav tm="0">
                                          <p:val>
                                            <p:fltVal val="0"/>
                                          </p:val>
                                        </p:tav>
                                        <p:tav tm="100000">
                                          <p:val>
                                            <p:strVal val="#ppt_h"/>
                                          </p:val>
                                        </p:tav>
                                      </p:tavLst>
                                    </p:anim>
                                    <p:anim calcmode="lin" valueType="num">
                                      <p:cBhvr>
                                        <p:cTn id="39" dur="1000" fill="hold"/>
                                        <p:tgtEl>
                                          <p:spTgt spid="6151"/>
                                        </p:tgtEl>
                                        <p:attrNameLst>
                                          <p:attrName>style.rotation</p:attrName>
                                        </p:attrNameLst>
                                      </p:cBhvr>
                                      <p:tavLst>
                                        <p:tav tm="0">
                                          <p:val>
                                            <p:fltVal val="90"/>
                                          </p:val>
                                        </p:tav>
                                        <p:tav tm="100000">
                                          <p:val>
                                            <p:fltVal val="0"/>
                                          </p:val>
                                        </p:tav>
                                      </p:tavLst>
                                    </p:anim>
                                    <p:animEffect transition="in" filter="fade">
                                      <p:cBhvr>
                                        <p:cTn id="40" dur="1000"/>
                                        <p:tgtEl>
                                          <p:spTgt spid="6151"/>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6152"/>
                                        </p:tgtEl>
                                        <p:attrNameLst>
                                          <p:attrName>style.visibility</p:attrName>
                                        </p:attrNameLst>
                                      </p:cBhvr>
                                      <p:to>
                                        <p:strVal val="visible"/>
                                      </p:to>
                                    </p:set>
                                    <p:anim calcmode="lin" valueType="num">
                                      <p:cBhvr>
                                        <p:cTn id="43" dur="1000" fill="hold"/>
                                        <p:tgtEl>
                                          <p:spTgt spid="6152"/>
                                        </p:tgtEl>
                                        <p:attrNameLst>
                                          <p:attrName>ppt_w</p:attrName>
                                        </p:attrNameLst>
                                      </p:cBhvr>
                                      <p:tavLst>
                                        <p:tav tm="0">
                                          <p:val>
                                            <p:fltVal val="0"/>
                                          </p:val>
                                        </p:tav>
                                        <p:tav tm="100000">
                                          <p:val>
                                            <p:strVal val="#ppt_w"/>
                                          </p:val>
                                        </p:tav>
                                      </p:tavLst>
                                    </p:anim>
                                    <p:anim calcmode="lin" valueType="num">
                                      <p:cBhvr>
                                        <p:cTn id="44" dur="1000" fill="hold"/>
                                        <p:tgtEl>
                                          <p:spTgt spid="6152"/>
                                        </p:tgtEl>
                                        <p:attrNameLst>
                                          <p:attrName>ppt_h</p:attrName>
                                        </p:attrNameLst>
                                      </p:cBhvr>
                                      <p:tavLst>
                                        <p:tav tm="0">
                                          <p:val>
                                            <p:fltVal val="0"/>
                                          </p:val>
                                        </p:tav>
                                        <p:tav tm="100000">
                                          <p:val>
                                            <p:strVal val="#ppt_h"/>
                                          </p:val>
                                        </p:tav>
                                      </p:tavLst>
                                    </p:anim>
                                    <p:anim calcmode="lin" valueType="num">
                                      <p:cBhvr>
                                        <p:cTn id="45" dur="1000" fill="hold"/>
                                        <p:tgtEl>
                                          <p:spTgt spid="6152"/>
                                        </p:tgtEl>
                                        <p:attrNameLst>
                                          <p:attrName>style.rotation</p:attrName>
                                        </p:attrNameLst>
                                      </p:cBhvr>
                                      <p:tavLst>
                                        <p:tav tm="0">
                                          <p:val>
                                            <p:fltVal val="90"/>
                                          </p:val>
                                        </p:tav>
                                        <p:tav tm="100000">
                                          <p:val>
                                            <p:fltVal val="0"/>
                                          </p:val>
                                        </p:tav>
                                      </p:tavLst>
                                    </p:anim>
                                    <p:animEffect transition="in" filter="fade">
                                      <p:cBhvr>
                                        <p:cTn id="46" dur="1000"/>
                                        <p:tgtEl>
                                          <p:spTgt spid="6152"/>
                                        </p:tgtEl>
                                      </p:cBhvr>
                                    </p:animEffect>
                                  </p:childTnLst>
                                </p:cTn>
                              </p:par>
                            </p:childTnLst>
                          </p:cTn>
                        </p:par>
                        <p:par>
                          <p:cTn id="47" fill="hold">
                            <p:stCondLst>
                              <p:cond delay="1000"/>
                            </p:stCondLst>
                            <p:childTnLst>
                              <p:par>
                                <p:cTn id="48" presetID="16" presetClass="entr" presetSubtype="21" fill="hold" grpId="0" nodeType="afterEffect">
                                  <p:stCondLst>
                                    <p:cond delay="0"/>
                                  </p:stCondLst>
                                  <p:childTnLst>
                                    <p:set>
                                      <p:cBhvr>
                                        <p:cTn id="49" dur="1" fill="hold">
                                          <p:stCondLst>
                                            <p:cond delay="0"/>
                                          </p:stCondLst>
                                        </p:cTn>
                                        <p:tgtEl>
                                          <p:spTgt spid="6153"/>
                                        </p:tgtEl>
                                        <p:attrNameLst>
                                          <p:attrName>style.visibility</p:attrName>
                                        </p:attrNameLst>
                                      </p:cBhvr>
                                      <p:to>
                                        <p:strVal val="visible"/>
                                      </p:to>
                                    </p:set>
                                    <p:animEffect transition="in" filter="barn(inVertical)">
                                      <p:cBhvr>
                                        <p:cTn id="50" dur="500"/>
                                        <p:tgtEl>
                                          <p:spTgt spid="6153"/>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6154"/>
                                        </p:tgtEl>
                                        <p:attrNameLst>
                                          <p:attrName>style.visibility</p:attrName>
                                        </p:attrNameLst>
                                      </p:cBhvr>
                                      <p:to>
                                        <p:strVal val="visible"/>
                                      </p:to>
                                    </p:set>
                                    <p:animEffect transition="in" filter="barn(inVertical)">
                                      <p:cBhvr>
                                        <p:cTn id="53" dur="500"/>
                                        <p:tgtEl>
                                          <p:spTgt spid="6154"/>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6155"/>
                                        </p:tgtEl>
                                        <p:attrNameLst>
                                          <p:attrName>style.visibility</p:attrName>
                                        </p:attrNameLst>
                                      </p:cBhvr>
                                      <p:to>
                                        <p:strVal val="visible"/>
                                      </p:to>
                                    </p:set>
                                    <p:animEffect transition="in" filter="barn(inVertical)">
                                      <p:cBhvr>
                                        <p:cTn id="56" dur="500"/>
                                        <p:tgtEl>
                                          <p:spTgt spid="6155"/>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6156"/>
                                        </p:tgtEl>
                                        <p:attrNameLst>
                                          <p:attrName>style.visibility</p:attrName>
                                        </p:attrNameLst>
                                      </p:cBhvr>
                                      <p:to>
                                        <p:strVal val="visible"/>
                                      </p:to>
                                    </p:set>
                                    <p:animEffect transition="in" filter="barn(inVertical)">
                                      <p:cBhvr>
                                        <p:cTn id="59" dur="500"/>
                                        <p:tgtEl>
                                          <p:spTgt spid="6156"/>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6157"/>
                                        </p:tgtEl>
                                        <p:attrNameLst>
                                          <p:attrName>style.visibility</p:attrName>
                                        </p:attrNameLst>
                                      </p:cBhvr>
                                      <p:to>
                                        <p:strVal val="visible"/>
                                      </p:to>
                                    </p:set>
                                    <p:animEffect transition="in" filter="barn(inVertical)">
                                      <p:cBhvr>
                                        <p:cTn id="62" dur="500"/>
                                        <p:tgtEl>
                                          <p:spTgt spid="6157"/>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6158"/>
                                        </p:tgtEl>
                                        <p:attrNameLst>
                                          <p:attrName>style.visibility</p:attrName>
                                        </p:attrNameLst>
                                      </p:cBhvr>
                                      <p:to>
                                        <p:strVal val="visible"/>
                                      </p:to>
                                    </p:set>
                                    <p:animEffect transition="in" filter="barn(inVertical)">
                                      <p:cBhvr>
                                        <p:cTn id="65" dur="500"/>
                                        <p:tgtEl>
                                          <p:spTgt spid="6158"/>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6159"/>
                                        </p:tgtEl>
                                        <p:attrNameLst>
                                          <p:attrName>style.visibility</p:attrName>
                                        </p:attrNameLst>
                                      </p:cBhvr>
                                      <p:to>
                                        <p:strVal val="visible"/>
                                      </p:to>
                                    </p:set>
                                    <p:animEffect transition="in" filter="barn(inVertical)">
                                      <p:cBhvr>
                                        <p:cTn id="68" dur="500"/>
                                        <p:tgtEl>
                                          <p:spTgt spid="6159"/>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6160"/>
                                        </p:tgtEl>
                                        <p:attrNameLst>
                                          <p:attrName>style.visibility</p:attrName>
                                        </p:attrNameLst>
                                      </p:cBhvr>
                                      <p:to>
                                        <p:strVal val="visible"/>
                                      </p:to>
                                    </p:set>
                                    <p:animEffect transition="in" filter="barn(inVertical)">
                                      <p:cBhvr>
                                        <p:cTn id="71" dur="500"/>
                                        <p:tgtEl>
                                          <p:spTgt spid="6160"/>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6161"/>
                                        </p:tgtEl>
                                        <p:attrNameLst>
                                          <p:attrName>style.visibility</p:attrName>
                                        </p:attrNameLst>
                                      </p:cBhvr>
                                      <p:to>
                                        <p:strVal val="visible"/>
                                      </p:to>
                                    </p:set>
                                    <p:animEffect transition="in" filter="barn(inVertical)">
                                      <p:cBhvr>
                                        <p:cTn id="74" dur="500"/>
                                        <p:tgtEl>
                                          <p:spTgt spid="6161"/>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6162"/>
                                        </p:tgtEl>
                                        <p:attrNameLst>
                                          <p:attrName>style.visibility</p:attrName>
                                        </p:attrNameLst>
                                      </p:cBhvr>
                                      <p:to>
                                        <p:strVal val="visible"/>
                                      </p:to>
                                    </p:set>
                                    <p:animEffect transition="in" filter="barn(inVertical)">
                                      <p:cBhvr>
                                        <p:cTn id="77" dur="500"/>
                                        <p:tgtEl>
                                          <p:spTgt spid="6162"/>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6163"/>
                                        </p:tgtEl>
                                        <p:attrNameLst>
                                          <p:attrName>style.visibility</p:attrName>
                                        </p:attrNameLst>
                                      </p:cBhvr>
                                      <p:to>
                                        <p:strVal val="visible"/>
                                      </p:to>
                                    </p:set>
                                    <p:animEffect transition="in" filter="barn(inVertical)">
                                      <p:cBhvr>
                                        <p:cTn id="80" dur="500"/>
                                        <p:tgtEl>
                                          <p:spTgt spid="6163"/>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6164"/>
                                        </p:tgtEl>
                                        <p:attrNameLst>
                                          <p:attrName>style.visibility</p:attrName>
                                        </p:attrNameLst>
                                      </p:cBhvr>
                                      <p:to>
                                        <p:strVal val="visible"/>
                                      </p:to>
                                    </p:set>
                                    <p:animEffect transition="in" filter="barn(inVertical)">
                                      <p:cBhvr>
                                        <p:cTn id="83" dur="500"/>
                                        <p:tgtEl>
                                          <p:spTgt spid="6164"/>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barn(inVertical)">
                                      <p:cBhvr>
                                        <p:cTn id="86" dur="500"/>
                                        <p:tgtEl>
                                          <p:spTgt spid="21"/>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barn(inVertical)">
                                      <p:cBhvr>
                                        <p:cTn id="89" dur="500"/>
                                        <p:tgtEl>
                                          <p:spTgt spid="22"/>
                                        </p:tgtEl>
                                      </p:cBhvr>
                                    </p:animEffect>
                                  </p:childTnLst>
                                </p:cTn>
                              </p:par>
                              <p:par>
                                <p:cTn id="90" presetID="16" presetClass="entr" presetSubtype="21" fill="hold" grpId="0" nodeType="with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barn(inVertical)">
                                      <p:cBhvr>
                                        <p:cTn id="92" dur="500"/>
                                        <p:tgtEl>
                                          <p:spTgt spid="23"/>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barn(inVertical)">
                                      <p:cBhvr>
                                        <p:cTn id="9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7" grpId="0" animBg="1"/>
      <p:bldP spid="6148" grpId="0" animBg="1"/>
      <p:bldP spid="6149" grpId="0" animBg="1"/>
      <p:bldP spid="6150" grpId="0" animBg="1"/>
      <p:bldP spid="6151" grpId="0" animBg="1"/>
      <p:bldP spid="6152" grpId="0" animBg="1"/>
      <p:bldP spid="6153" grpId="0" animBg="1"/>
      <p:bldP spid="6154" grpId="0"/>
      <p:bldP spid="6155" grpId="0" animBg="1"/>
      <p:bldP spid="6156" grpId="0"/>
      <p:bldP spid="6157" grpId="0" animBg="1"/>
      <p:bldP spid="6158" grpId="0"/>
      <p:bldP spid="6159" grpId="0" animBg="1"/>
      <p:bldP spid="6160" grpId="0"/>
      <p:bldP spid="6161" grpId="0"/>
      <p:bldP spid="6162" grpId="0"/>
      <p:bldP spid="6163" grpId="0"/>
      <p:bldP spid="6164" grpId="0"/>
      <p:bldP spid="21" grpId="0" animBg="1"/>
      <p:bldP spid="22" grpId="0"/>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8112" y="-28584"/>
            <a:ext cx="9652422" cy="675480"/>
            <a:chOff x="-38112" y="-28584"/>
            <a:chExt cx="9652422" cy="675480"/>
          </a:xfrm>
        </p:grpSpPr>
        <p:sp>
          <p:nvSpPr>
            <p:cNvPr id="5"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6" name="文本框 25"/>
            <p:cNvSpPr>
              <a:spLocks noChangeArrowheads="1"/>
            </p:cNvSpPr>
            <p:nvPr/>
          </p:nvSpPr>
          <p:spPr bwMode="auto">
            <a:xfrm>
              <a:off x="166628" y="150356"/>
              <a:ext cx="94476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How to build a running animation: animation Editor</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sp>
        <p:nvSpPr>
          <p:cNvPr id="7" name="文本框 26"/>
          <p:cNvSpPr>
            <a:spLocks noChangeArrowheads="1"/>
          </p:cNvSpPr>
          <p:nvPr/>
        </p:nvSpPr>
        <p:spPr bwMode="auto">
          <a:xfrm>
            <a:off x="166628" y="809890"/>
            <a:ext cx="62724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Firstly, build a ne project and import your resources.</a:t>
            </a:r>
            <a:endParaRPr lang="zh-CN" altLang="en-US" b="1" dirty="0">
              <a:solidFill>
                <a:srgbClr val="219DC9"/>
              </a:solidFill>
              <a:latin typeface="微软雅黑" pitchFamily="34" charset="-122"/>
              <a:ea typeface="微软雅黑" pitchFamily="34" charset="-122"/>
              <a:sym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12" y="1340042"/>
            <a:ext cx="9105888" cy="4786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bwMode="auto">
          <a:xfrm>
            <a:off x="0" y="1484109"/>
            <a:ext cx="682218" cy="144066"/>
          </a:xfrm>
          <a:prstGeom prst="rect">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9" name="右箭头 8"/>
          <p:cNvSpPr/>
          <p:nvPr/>
        </p:nvSpPr>
        <p:spPr bwMode="auto">
          <a:xfrm rot="8743972">
            <a:off x="2519553" y="3389493"/>
            <a:ext cx="400217" cy="253063"/>
          </a:xfrm>
          <a:prstGeom prst="rightArrow">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TextBox 10"/>
          <p:cNvSpPr txBox="1"/>
          <p:nvPr/>
        </p:nvSpPr>
        <p:spPr>
          <a:xfrm>
            <a:off x="2733941" y="2956202"/>
            <a:ext cx="1450976" cy="369332"/>
          </a:xfrm>
          <a:prstGeom prst="rect">
            <a:avLst/>
          </a:prstGeom>
          <a:noFill/>
        </p:spPr>
        <p:txBody>
          <a:bodyPr wrap="square" rtlCol="0">
            <a:spAutoFit/>
          </a:bodyPr>
          <a:lstStyle/>
          <a:p>
            <a:r>
              <a:rPr lang="en-US" altLang="zh-CN" dirty="0" smtClean="0">
                <a:solidFill>
                  <a:schemeClr val="bg1"/>
                </a:solidFill>
              </a:rPr>
              <a:t>Center point</a:t>
            </a:r>
            <a:endParaRPr lang="zh-CN" altLang="en-US" dirty="0">
              <a:solidFill>
                <a:schemeClr val="bg1"/>
              </a:solidFill>
            </a:endParaRPr>
          </a:p>
        </p:txBody>
      </p:sp>
      <p:sp>
        <p:nvSpPr>
          <p:cNvPr id="12" name="圆角矩形标注 11"/>
          <p:cNvSpPr/>
          <p:nvPr/>
        </p:nvSpPr>
        <p:spPr bwMode="auto">
          <a:xfrm rot="10800000">
            <a:off x="188645" y="1813710"/>
            <a:ext cx="1502035" cy="489168"/>
          </a:xfrm>
          <a:prstGeom prst="wedgeRoundRectCallout">
            <a:avLst>
              <a:gd name="adj1" fmla="val 21329"/>
              <a:gd name="adj2" fmla="val 68661"/>
              <a:gd name="adj3" fmla="val 16667"/>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3" name="TextBox 12"/>
          <p:cNvSpPr txBox="1"/>
          <p:nvPr/>
        </p:nvSpPr>
        <p:spPr>
          <a:xfrm>
            <a:off x="166628" y="1933546"/>
            <a:ext cx="1792085" cy="369332"/>
          </a:xfrm>
          <a:prstGeom prst="rect">
            <a:avLst/>
          </a:prstGeom>
          <a:noFill/>
        </p:spPr>
        <p:txBody>
          <a:bodyPr wrap="square" rtlCol="0">
            <a:spAutoFit/>
          </a:bodyPr>
          <a:lstStyle/>
          <a:p>
            <a:r>
              <a:rPr lang="en-US" altLang="zh-CN" dirty="0" smtClean="0">
                <a:solidFill>
                  <a:schemeClr val="bg1"/>
                </a:solidFill>
              </a:rPr>
              <a:t>Change mode</a:t>
            </a:r>
            <a:endParaRPr lang="zh-CN" altLang="en-US" dirty="0">
              <a:solidFill>
                <a:schemeClr val="bg1"/>
              </a:solidFill>
            </a:endParaRPr>
          </a:p>
        </p:txBody>
      </p:sp>
      <p:sp>
        <p:nvSpPr>
          <p:cNvPr id="15" name="矩形 14"/>
          <p:cNvSpPr/>
          <p:nvPr/>
        </p:nvSpPr>
        <p:spPr bwMode="auto">
          <a:xfrm>
            <a:off x="7237220" y="2058294"/>
            <a:ext cx="792363" cy="144066"/>
          </a:xfrm>
          <a:prstGeom prst="rect">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4" name="上箭头标注 13"/>
          <p:cNvSpPr/>
          <p:nvPr/>
        </p:nvSpPr>
        <p:spPr bwMode="auto">
          <a:xfrm>
            <a:off x="7225013" y="2276472"/>
            <a:ext cx="804571" cy="792363"/>
          </a:xfrm>
          <a:prstGeom prst="upArrowCallout">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6" name="TextBox 15"/>
          <p:cNvSpPr txBox="1"/>
          <p:nvPr/>
        </p:nvSpPr>
        <p:spPr>
          <a:xfrm>
            <a:off x="7261637" y="2494537"/>
            <a:ext cx="1416245" cy="646331"/>
          </a:xfrm>
          <a:prstGeom prst="rect">
            <a:avLst/>
          </a:prstGeom>
          <a:noFill/>
        </p:spPr>
        <p:txBody>
          <a:bodyPr wrap="square" rtlCol="0">
            <a:spAutoFit/>
          </a:bodyPr>
          <a:lstStyle/>
          <a:p>
            <a:r>
              <a:rPr lang="en-US" altLang="zh-CN" dirty="0" smtClean="0">
                <a:solidFill>
                  <a:schemeClr val="bg1"/>
                </a:solidFill>
              </a:rPr>
              <a:t>Bone</a:t>
            </a:r>
          </a:p>
          <a:p>
            <a:r>
              <a:rPr lang="en-US" altLang="zh-CN" dirty="0" smtClean="0">
                <a:solidFill>
                  <a:schemeClr val="bg1"/>
                </a:solidFill>
              </a:rPr>
              <a:t>order</a:t>
            </a:r>
            <a:endParaRPr lang="zh-CN" altLang="en-US" dirty="0">
              <a:solidFill>
                <a:schemeClr val="bg1"/>
              </a:solidFill>
            </a:endParaRPr>
          </a:p>
        </p:txBody>
      </p:sp>
      <p:sp>
        <p:nvSpPr>
          <p:cNvPr id="17" name="右箭头 16"/>
          <p:cNvSpPr/>
          <p:nvPr/>
        </p:nvSpPr>
        <p:spPr bwMode="auto">
          <a:xfrm>
            <a:off x="2807191" y="4261963"/>
            <a:ext cx="2233024" cy="794112"/>
          </a:xfrm>
          <a:prstGeom prst="rightArrow">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9" name="TextBox 18"/>
          <p:cNvSpPr txBox="1"/>
          <p:nvPr/>
        </p:nvSpPr>
        <p:spPr>
          <a:xfrm>
            <a:off x="2771176" y="4474353"/>
            <a:ext cx="2305055" cy="369332"/>
          </a:xfrm>
          <a:prstGeom prst="rect">
            <a:avLst/>
          </a:prstGeom>
          <a:noFill/>
        </p:spPr>
        <p:txBody>
          <a:bodyPr wrap="square" rtlCol="0">
            <a:spAutoFit/>
          </a:bodyPr>
          <a:lstStyle/>
          <a:p>
            <a:r>
              <a:rPr lang="en-US" altLang="zh-CN" dirty="0" smtClean="0">
                <a:solidFill>
                  <a:schemeClr val="bg1"/>
                </a:solidFill>
              </a:rPr>
              <a:t>Draw collision region</a:t>
            </a:r>
            <a:endParaRPr lang="zh-CN" altLang="en-US" dirty="0">
              <a:solidFill>
                <a:schemeClr val="bg1"/>
              </a:solidFill>
            </a:endParaRPr>
          </a:p>
        </p:txBody>
      </p:sp>
    </p:spTree>
    <p:extLst>
      <p:ext uri="{BB962C8B-B14F-4D97-AF65-F5344CB8AC3E}">
        <p14:creationId xmlns:p14="http://schemas.microsoft.com/office/powerpoint/2010/main" val="358483614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 calcmode="lin" valueType="num">
                                      <p:cBhvr additive="base">
                                        <p:cTn id="18" dur="500" fill="hold"/>
                                        <p:tgtEl>
                                          <p:spTgt spid="1026"/>
                                        </p:tgtEl>
                                        <p:attrNameLst>
                                          <p:attrName>ppt_x</p:attrName>
                                        </p:attrNameLst>
                                      </p:cBhvr>
                                      <p:tavLst>
                                        <p:tav tm="0">
                                          <p:val>
                                            <p:strVal val="0-#ppt_w/2"/>
                                          </p:val>
                                        </p:tav>
                                        <p:tav tm="100000">
                                          <p:val>
                                            <p:strVal val="#ppt_x"/>
                                          </p:val>
                                        </p:tav>
                                      </p:tavLst>
                                    </p:anim>
                                    <p:anim calcmode="lin" valueType="num">
                                      <p:cBhvr additive="base">
                                        <p:cTn id="19"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par>
                                <p:cTn id="34" presetID="2" presetClass="entr" presetSubtype="8" fill="hold" grpId="1"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0-#ppt_w/2"/>
                                          </p:val>
                                        </p:tav>
                                        <p:tav tm="100000">
                                          <p:val>
                                            <p:strVal val="#ppt_x"/>
                                          </p:val>
                                        </p:tav>
                                      </p:tavLst>
                                    </p:anim>
                                    <p:anim calcmode="lin" valueType="num">
                                      <p:cBhvr additive="base">
                                        <p:cTn id="37" dur="500" fill="hold"/>
                                        <p:tgtEl>
                                          <p:spTgt spid="12"/>
                                        </p:tgtEl>
                                        <p:attrNameLst>
                                          <p:attrName>ppt_y</p:attrName>
                                        </p:attrNameLst>
                                      </p:cBhvr>
                                      <p:tavLst>
                                        <p:tav tm="0">
                                          <p:val>
                                            <p:strVal val="#ppt_y"/>
                                          </p:val>
                                        </p:tav>
                                        <p:tav tm="100000">
                                          <p:val>
                                            <p:strVal val="#ppt_y"/>
                                          </p:val>
                                        </p:tav>
                                      </p:tavLst>
                                    </p:anim>
                                  </p:childTnLst>
                                </p:cTn>
                              </p:par>
                              <p:par>
                                <p:cTn id="38" presetID="2" presetClass="entr" presetSubtype="8" fill="hold" grpId="1"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0-#ppt_w/2"/>
                                          </p:val>
                                        </p:tav>
                                        <p:tav tm="100000">
                                          <p:val>
                                            <p:strVal val="#ppt_x"/>
                                          </p:val>
                                        </p:tav>
                                      </p:tavLst>
                                    </p:anim>
                                    <p:anim calcmode="lin" valueType="num">
                                      <p:cBhvr additive="base">
                                        <p:cTn id="41"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0-#ppt_w/2"/>
                                          </p:val>
                                        </p:tav>
                                        <p:tav tm="100000">
                                          <p:val>
                                            <p:strVal val="#ppt_x"/>
                                          </p:val>
                                        </p:tav>
                                      </p:tavLst>
                                    </p:anim>
                                    <p:anim calcmode="lin" valueType="num">
                                      <p:cBhvr additive="base">
                                        <p:cTn id="47" dur="500" fill="hold"/>
                                        <p:tgtEl>
                                          <p:spTgt spid="1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0-#ppt_w/2"/>
                                          </p:val>
                                        </p:tav>
                                        <p:tav tm="100000">
                                          <p:val>
                                            <p:strVal val="#ppt_x"/>
                                          </p:val>
                                        </p:tav>
                                      </p:tavLst>
                                    </p:anim>
                                    <p:anim calcmode="lin" valueType="num">
                                      <p:cBhvr additive="base">
                                        <p:cTn id="5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ppt_x"/>
                                          </p:val>
                                        </p:tav>
                                        <p:tav tm="100000">
                                          <p:val>
                                            <p:strVal val="#ppt_x"/>
                                          </p:val>
                                        </p:tav>
                                      </p:tavLst>
                                    </p:anim>
                                    <p:anim calcmode="lin" valueType="num">
                                      <p:cBhvr additive="base">
                                        <p:cTn id="57" dur="500" fill="hold"/>
                                        <p:tgtEl>
                                          <p:spTgt spid="17"/>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additive="base">
                                        <p:cTn id="60" dur="500" fill="hold"/>
                                        <p:tgtEl>
                                          <p:spTgt spid="19"/>
                                        </p:tgtEl>
                                        <p:attrNameLst>
                                          <p:attrName>ppt_x</p:attrName>
                                        </p:attrNameLst>
                                      </p:cBhvr>
                                      <p:tavLst>
                                        <p:tav tm="0">
                                          <p:val>
                                            <p:strVal val="#ppt_x"/>
                                          </p:val>
                                        </p:tav>
                                        <p:tav tm="100000">
                                          <p:val>
                                            <p:strVal val="#ppt_x"/>
                                          </p:val>
                                        </p:tav>
                                      </p:tavLst>
                                    </p:anim>
                                    <p:anim calcmode="lin" valueType="num">
                                      <p:cBhvr additive="base">
                                        <p:cTn id="6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additive="base">
                                        <p:cTn id="66" dur="500" fill="hold"/>
                                        <p:tgtEl>
                                          <p:spTgt spid="15"/>
                                        </p:tgtEl>
                                        <p:attrNameLst>
                                          <p:attrName>ppt_x</p:attrName>
                                        </p:attrNameLst>
                                      </p:cBhvr>
                                      <p:tavLst>
                                        <p:tav tm="0">
                                          <p:val>
                                            <p:strVal val="1+#ppt_w/2"/>
                                          </p:val>
                                        </p:tav>
                                        <p:tav tm="100000">
                                          <p:val>
                                            <p:strVal val="#ppt_x"/>
                                          </p:val>
                                        </p:tav>
                                      </p:tavLst>
                                    </p:anim>
                                    <p:anim calcmode="lin" valueType="num">
                                      <p:cBhvr additive="base">
                                        <p:cTn id="67" dur="500" fill="hold"/>
                                        <p:tgtEl>
                                          <p:spTgt spid="15"/>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 calcmode="lin" valueType="num">
                                      <p:cBhvr additive="base">
                                        <p:cTn id="70" dur="500" fill="hold"/>
                                        <p:tgtEl>
                                          <p:spTgt spid="16"/>
                                        </p:tgtEl>
                                        <p:attrNameLst>
                                          <p:attrName>ppt_x</p:attrName>
                                        </p:attrNameLst>
                                      </p:cBhvr>
                                      <p:tavLst>
                                        <p:tav tm="0">
                                          <p:val>
                                            <p:strVal val="1+#ppt_w/2"/>
                                          </p:val>
                                        </p:tav>
                                        <p:tav tm="100000">
                                          <p:val>
                                            <p:strVal val="#ppt_x"/>
                                          </p:val>
                                        </p:tav>
                                      </p:tavLst>
                                    </p:anim>
                                    <p:anim calcmode="lin" valueType="num">
                                      <p:cBhvr additive="base">
                                        <p:cTn id="71" dur="500" fill="hold"/>
                                        <p:tgtEl>
                                          <p:spTgt spid="16"/>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additive="base">
                                        <p:cTn id="74" dur="500" fill="hold"/>
                                        <p:tgtEl>
                                          <p:spTgt spid="14"/>
                                        </p:tgtEl>
                                        <p:attrNameLst>
                                          <p:attrName>ppt_x</p:attrName>
                                        </p:attrNameLst>
                                      </p:cBhvr>
                                      <p:tavLst>
                                        <p:tav tm="0">
                                          <p:val>
                                            <p:strVal val="1+#ppt_w/2"/>
                                          </p:val>
                                        </p:tav>
                                        <p:tav tm="100000">
                                          <p:val>
                                            <p:strVal val="#ppt_x"/>
                                          </p:val>
                                        </p:tav>
                                      </p:tavLst>
                                    </p:anim>
                                    <p:anim calcmode="lin" valueType="num">
                                      <p:cBhvr additive="base">
                                        <p:cTn id="7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9" grpId="0" animBg="1"/>
      <p:bldP spid="11" grpId="0"/>
      <p:bldP spid="12" grpId="0" animBg="1"/>
      <p:bldP spid="12" grpId="1" animBg="1"/>
      <p:bldP spid="13" grpId="0"/>
      <p:bldP spid="13" grpId="1"/>
      <p:bldP spid="15" grpId="0" animBg="1"/>
      <p:bldP spid="14" grpId="0" animBg="1"/>
      <p:bldP spid="16" grpId="0"/>
      <p:bldP spid="17" grpId="0" animBg="1"/>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91" y="596905"/>
            <a:ext cx="8761818" cy="5641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本框 26"/>
          <p:cNvSpPr>
            <a:spLocks noChangeArrowheads="1"/>
          </p:cNvSpPr>
          <p:nvPr/>
        </p:nvSpPr>
        <p:spPr bwMode="auto">
          <a:xfrm>
            <a:off x="191091" y="106315"/>
            <a:ext cx="66383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Dragged your resources </a:t>
            </a:r>
            <a:r>
              <a:rPr lang="zh-CN" altLang="en-US" b="1" dirty="0" smtClean="0">
                <a:solidFill>
                  <a:srgbClr val="219DC9"/>
                </a:solidFill>
                <a:latin typeface="微软雅黑" pitchFamily="34" charset="-122"/>
                <a:ea typeface="微软雅黑" pitchFamily="34" charset="-122"/>
                <a:sym typeface="微软雅黑" pitchFamily="34" charset="-122"/>
              </a:rPr>
              <a:t> </a:t>
            </a:r>
            <a:r>
              <a:rPr lang="en-US" altLang="zh-CN" b="1" dirty="0" smtClean="0">
                <a:solidFill>
                  <a:srgbClr val="219DC9"/>
                </a:solidFill>
                <a:latin typeface="微软雅黑" pitchFamily="34" charset="-122"/>
                <a:ea typeface="微软雅黑" pitchFamily="34" charset="-122"/>
                <a:sym typeface="微软雅黑" pitchFamily="34" charset="-122"/>
              </a:rPr>
              <a:t>into main render.</a:t>
            </a:r>
            <a:endParaRPr lang="zh-CN" altLang="en-US" b="1" dirty="0">
              <a:solidFill>
                <a:srgbClr val="219DC9"/>
              </a:solidFill>
              <a:latin typeface="微软雅黑" pitchFamily="34" charset="-122"/>
              <a:ea typeface="微软雅黑" pitchFamily="34" charset="-122"/>
              <a:sym typeface="微软雅黑" pitchFamily="34" charset="-122"/>
            </a:endParaRPr>
          </a:p>
        </p:txBody>
      </p:sp>
      <p:sp>
        <p:nvSpPr>
          <p:cNvPr id="6" name="TextBox 5"/>
          <p:cNvSpPr txBox="1"/>
          <p:nvPr/>
        </p:nvSpPr>
        <p:spPr>
          <a:xfrm>
            <a:off x="7021122" y="4149330"/>
            <a:ext cx="1800825" cy="1200329"/>
          </a:xfrm>
          <a:prstGeom prst="rect">
            <a:avLst/>
          </a:prstGeom>
          <a:noFill/>
          <a:ln w="12700">
            <a:solidFill>
              <a:srgbClr val="FFFF00"/>
            </a:solidFill>
          </a:ln>
        </p:spPr>
        <p:txBody>
          <a:bodyPr wrap="square" rtlCol="0">
            <a:spAutoFit/>
          </a:bodyPr>
          <a:lstStyle/>
          <a:p>
            <a:r>
              <a:rPr lang="en-US" altLang="zh-CN" dirty="0" smtClean="0">
                <a:solidFill>
                  <a:schemeClr val="bg1"/>
                </a:solidFill>
              </a:rPr>
              <a:t>Tick the HitBox and draw the collision region here. </a:t>
            </a:r>
            <a:endParaRPr lang="zh-CN" altLang="en-US" dirty="0">
              <a:solidFill>
                <a:schemeClr val="bg1"/>
              </a:solidFill>
            </a:endParaRPr>
          </a:p>
        </p:txBody>
      </p:sp>
      <p:sp>
        <p:nvSpPr>
          <p:cNvPr id="7" name="TextBox 6"/>
          <p:cNvSpPr txBox="1"/>
          <p:nvPr/>
        </p:nvSpPr>
        <p:spPr>
          <a:xfrm>
            <a:off x="5148264" y="1772241"/>
            <a:ext cx="2593188" cy="646331"/>
          </a:xfrm>
          <a:prstGeom prst="rect">
            <a:avLst/>
          </a:prstGeom>
          <a:noFill/>
          <a:ln w="12700">
            <a:solidFill>
              <a:srgbClr val="FFFF00"/>
            </a:solidFill>
          </a:ln>
        </p:spPr>
        <p:txBody>
          <a:bodyPr wrap="square" rtlCol="0">
            <a:spAutoFit/>
          </a:bodyPr>
          <a:lstStyle/>
          <a:p>
            <a:r>
              <a:rPr lang="en-US" altLang="zh-CN" dirty="0" smtClean="0">
                <a:solidFill>
                  <a:schemeClr val="bg1"/>
                </a:solidFill>
              </a:rPr>
              <a:t>Double click can rename the names.</a:t>
            </a:r>
            <a:endParaRPr lang="zh-CN" altLang="en-US" dirty="0">
              <a:solidFill>
                <a:schemeClr val="bg1"/>
              </a:solidFill>
            </a:endParaRPr>
          </a:p>
        </p:txBody>
      </p:sp>
      <p:grpSp>
        <p:nvGrpSpPr>
          <p:cNvPr id="9" name="组合 8"/>
          <p:cNvGrpSpPr/>
          <p:nvPr/>
        </p:nvGrpSpPr>
        <p:grpSpPr>
          <a:xfrm>
            <a:off x="3410558" y="1114703"/>
            <a:ext cx="1061712" cy="1368627"/>
            <a:chOff x="3443735" y="1285445"/>
            <a:chExt cx="1061712" cy="1368627"/>
          </a:xfrm>
        </p:grpSpPr>
        <p:sp>
          <p:nvSpPr>
            <p:cNvPr id="8" name="矩形 7"/>
            <p:cNvSpPr/>
            <p:nvPr/>
          </p:nvSpPr>
          <p:spPr bwMode="auto">
            <a:xfrm>
              <a:off x="3443735" y="1285445"/>
              <a:ext cx="1061712" cy="1368627"/>
            </a:xfrm>
            <a:prstGeom prst="rect">
              <a:avLst/>
            </a:prstGeom>
            <a:solidFill>
              <a:schemeClr val="accent1">
                <a:alpha val="4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2059"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6912" y="1340042"/>
              <a:ext cx="995358" cy="1259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右箭头 9"/>
          <p:cNvSpPr/>
          <p:nvPr/>
        </p:nvSpPr>
        <p:spPr bwMode="auto">
          <a:xfrm>
            <a:off x="1114416" y="874679"/>
            <a:ext cx="2088957" cy="980703"/>
          </a:xfrm>
          <a:prstGeom prst="rightArrow">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TextBox 10"/>
          <p:cNvSpPr txBox="1"/>
          <p:nvPr/>
        </p:nvSpPr>
        <p:spPr>
          <a:xfrm>
            <a:off x="1114416" y="1186810"/>
            <a:ext cx="2026850" cy="369332"/>
          </a:xfrm>
          <a:prstGeom prst="rect">
            <a:avLst/>
          </a:prstGeom>
          <a:noFill/>
        </p:spPr>
        <p:txBody>
          <a:bodyPr wrap="square" rtlCol="0">
            <a:spAutoFit/>
          </a:bodyPr>
          <a:lstStyle/>
          <a:p>
            <a:r>
              <a:rPr lang="en-US" altLang="zh-CN" dirty="0" smtClean="0">
                <a:solidFill>
                  <a:schemeClr val="bg1"/>
                </a:solidFill>
              </a:rPr>
              <a:t>After combination</a:t>
            </a:r>
            <a:endParaRPr lang="zh-CN" altLang="en-US" dirty="0">
              <a:solidFill>
                <a:schemeClr val="bg1"/>
              </a:solidFill>
            </a:endParaRPr>
          </a:p>
        </p:txBody>
      </p:sp>
    </p:spTree>
    <p:extLst>
      <p:ext uri="{BB962C8B-B14F-4D97-AF65-F5344CB8AC3E}">
        <p14:creationId xmlns:p14="http://schemas.microsoft.com/office/powerpoint/2010/main" val="33957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58"/>
                                        </p:tgtEl>
                                        <p:attrNameLst>
                                          <p:attrName>style.visibility</p:attrName>
                                        </p:attrNameLst>
                                      </p:cBhvr>
                                      <p:to>
                                        <p:strVal val="visible"/>
                                      </p:to>
                                    </p:set>
                                    <p:anim calcmode="lin" valueType="num">
                                      <p:cBhvr additive="base">
                                        <p:cTn id="13" dur="500" fill="hold"/>
                                        <p:tgtEl>
                                          <p:spTgt spid="2058"/>
                                        </p:tgtEl>
                                        <p:attrNameLst>
                                          <p:attrName>ppt_x</p:attrName>
                                        </p:attrNameLst>
                                      </p:cBhvr>
                                      <p:tavLst>
                                        <p:tav tm="0">
                                          <p:val>
                                            <p:strVal val="0-#ppt_w/2"/>
                                          </p:val>
                                        </p:tav>
                                        <p:tav tm="100000">
                                          <p:val>
                                            <p:strVal val="#ppt_x"/>
                                          </p:val>
                                        </p:tav>
                                      </p:tavLst>
                                    </p:anim>
                                    <p:anim calcmode="lin" valueType="num">
                                      <p:cBhvr additive="base">
                                        <p:cTn id="14" dur="500" fill="hold"/>
                                        <p:tgtEl>
                                          <p:spTgt spid="20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animBg="1"/>
      <p:bldP spid="7" grpId="0" animBg="1"/>
      <p:bldP spid="10"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26"/>
          <p:cNvSpPr>
            <a:spLocks noChangeArrowheads="1"/>
          </p:cNvSpPr>
          <p:nvPr/>
        </p:nvSpPr>
        <p:spPr bwMode="auto">
          <a:xfrm>
            <a:off x="191091" y="106315"/>
            <a:ext cx="66383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b="1" dirty="0" smtClean="0">
                <a:solidFill>
                  <a:srgbClr val="219DC9"/>
                </a:solidFill>
                <a:latin typeface="微软雅黑" pitchFamily="34" charset="-122"/>
                <a:ea typeface="微软雅黑" pitchFamily="34" charset="-122"/>
                <a:sym typeface="微软雅黑" pitchFamily="34" charset="-122"/>
              </a:rPr>
              <a:t>Create right leg part of CocoMan.</a:t>
            </a:r>
            <a:endParaRPr lang="zh-CN" altLang="en-US" b="1" dirty="0">
              <a:solidFill>
                <a:srgbClr val="219DC9"/>
              </a:solidFill>
              <a:latin typeface="微软雅黑" pitchFamily="34" charset="-122"/>
              <a:ea typeface="微软雅黑" pitchFamily="34" charset="-122"/>
              <a:sym typeface="微软雅黑" pitchFamily="34" charset="-122"/>
            </a:endParaRPr>
          </a:p>
        </p:txBody>
      </p:sp>
      <p:grpSp>
        <p:nvGrpSpPr>
          <p:cNvPr id="34" name="组合 33"/>
          <p:cNvGrpSpPr/>
          <p:nvPr/>
        </p:nvGrpSpPr>
        <p:grpSpPr>
          <a:xfrm>
            <a:off x="222835" y="547680"/>
            <a:ext cx="2764439" cy="2953353"/>
            <a:chOff x="222835" y="907845"/>
            <a:chExt cx="2764439" cy="2953353"/>
          </a:xfrm>
        </p:grpSpPr>
        <p:grpSp>
          <p:nvGrpSpPr>
            <p:cNvPr id="8" name="组合 7"/>
            <p:cNvGrpSpPr/>
            <p:nvPr/>
          </p:nvGrpSpPr>
          <p:grpSpPr>
            <a:xfrm>
              <a:off x="222835" y="907845"/>
              <a:ext cx="2546321" cy="2953353"/>
              <a:chOff x="222835" y="907845"/>
              <a:chExt cx="2546321" cy="2953353"/>
            </a:xfrm>
          </p:grpSpPr>
          <p:sp>
            <p:nvSpPr>
              <p:cNvPr id="6" name="矩形 5"/>
              <p:cNvSpPr/>
              <p:nvPr/>
            </p:nvSpPr>
            <p:spPr bwMode="auto">
              <a:xfrm>
                <a:off x="222835" y="907845"/>
                <a:ext cx="2546321" cy="2953353"/>
              </a:xfrm>
              <a:prstGeom prst="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40" y="979878"/>
                <a:ext cx="2422110" cy="280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椭圆 9"/>
            <p:cNvSpPr/>
            <p:nvPr/>
          </p:nvSpPr>
          <p:spPr bwMode="auto">
            <a:xfrm rot="19898151">
              <a:off x="1339168" y="1945508"/>
              <a:ext cx="313653" cy="768433"/>
            </a:xfrm>
            <a:prstGeom prst="ellipse">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TextBox 10"/>
            <p:cNvSpPr txBox="1"/>
            <p:nvPr/>
          </p:nvSpPr>
          <p:spPr>
            <a:xfrm>
              <a:off x="660526" y="2375192"/>
              <a:ext cx="1029875" cy="369332"/>
            </a:xfrm>
            <a:prstGeom prst="rect">
              <a:avLst/>
            </a:prstGeom>
            <a:noFill/>
          </p:spPr>
          <p:txBody>
            <a:bodyPr wrap="square" rtlCol="0">
              <a:spAutoFit/>
            </a:bodyPr>
            <a:lstStyle/>
            <a:p>
              <a:r>
                <a:rPr lang="en-US" altLang="zh-CN" dirty="0" smtClean="0">
                  <a:solidFill>
                    <a:schemeClr val="bg1"/>
                  </a:solidFill>
                </a:rPr>
                <a:t>Bone</a:t>
              </a:r>
              <a:endParaRPr lang="zh-CN" altLang="en-US" dirty="0">
                <a:solidFill>
                  <a:schemeClr val="bg1"/>
                </a:solidFill>
              </a:endParaRPr>
            </a:p>
          </p:txBody>
        </p:sp>
        <p:cxnSp>
          <p:nvCxnSpPr>
            <p:cNvPr id="13" name="直接箭头连接符 12"/>
            <p:cNvCxnSpPr/>
            <p:nvPr/>
          </p:nvCxnSpPr>
          <p:spPr bwMode="auto">
            <a:xfrm flipV="1">
              <a:off x="1847331" y="1123944"/>
              <a:ext cx="131481" cy="288132"/>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732559" y="1330876"/>
              <a:ext cx="2254715" cy="369332"/>
            </a:xfrm>
            <a:prstGeom prst="rect">
              <a:avLst/>
            </a:prstGeom>
            <a:noFill/>
          </p:spPr>
          <p:txBody>
            <a:bodyPr wrap="square" rtlCol="0">
              <a:spAutoFit/>
            </a:bodyPr>
            <a:lstStyle/>
            <a:p>
              <a:r>
                <a:rPr lang="en-US" altLang="zh-CN" dirty="0" smtClean="0">
                  <a:solidFill>
                    <a:schemeClr val="bg1"/>
                  </a:solidFill>
                </a:rPr>
                <a:t>Create bone mode</a:t>
              </a:r>
              <a:endParaRPr lang="zh-CN" altLang="en-US" dirty="0">
                <a:solidFill>
                  <a:schemeClr val="bg1"/>
                </a:solidFill>
              </a:endParaRPr>
            </a:p>
          </p:txBody>
        </p:sp>
      </p:grpSp>
      <p:grpSp>
        <p:nvGrpSpPr>
          <p:cNvPr id="39" name="组合 38"/>
          <p:cNvGrpSpPr/>
          <p:nvPr/>
        </p:nvGrpSpPr>
        <p:grpSpPr>
          <a:xfrm>
            <a:off x="3204468" y="547680"/>
            <a:ext cx="2672957" cy="2953353"/>
            <a:chOff x="3123604" y="907844"/>
            <a:chExt cx="2672957" cy="2953353"/>
          </a:xfrm>
        </p:grpSpPr>
        <p:grpSp>
          <p:nvGrpSpPr>
            <p:cNvPr id="31" name="组合 30"/>
            <p:cNvGrpSpPr/>
            <p:nvPr/>
          </p:nvGrpSpPr>
          <p:grpSpPr>
            <a:xfrm>
              <a:off x="3123604" y="907844"/>
              <a:ext cx="2546321" cy="2953353"/>
              <a:chOff x="3123604" y="907844"/>
              <a:chExt cx="2546321" cy="2953353"/>
            </a:xfrm>
          </p:grpSpPr>
          <p:sp>
            <p:nvSpPr>
              <p:cNvPr id="9" name="矩形 8"/>
              <p:cNvSpPr/>
              <p:nvPr/>
            </p:nvSpPr>
            <p:spPr bwMode="auto">
              <a:xfrm>
                <a:off x="3123604" y="907844"/>
                <a:ext cx="2546321" cy="2953353"/>
              </a:xfrm>
              <a:prstGeom prst="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5710" y="943860"/>
                <a:ext cx="2422109" cy="2881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9" name="TextBox 18"/>
            <p:cNvSpPr txBox="1"/>
            <p:nvPr/>
          </p:nvSpPr>
          <p:spPr>
            <a:xfrm>
              <a:off x="3185710" y="1412076"/>
              <a:ext cx="2610851" cy="369332"/>
            </a:xfrm>
            <a:prstGeom prst="rect">
              <a:avLst/>
            </a:prstGeom>
            <a:noFill/>
          </p:spPr>
          <p:txBody>
            <a:bodyPr wrap="square" rtlCol="0">
              <a:spAutoFit/>
            </a:bodyPr>
            <a:lstStyle/>
            <a:p>
              <a:r>
                <a:rPr lang="en-US" altLang="zh-CN" dirty="0" smtClean="0">
                  <a:solidFill>
                    <a:schemeClr val="bg1"/>
                  </a:solidFill>
                </a:rPr>
                <a:t>Each picture is a bone</a:t>
              </a:r>
              <a:endParaRPr lang="zh-CN" altLang="en-US" dirty="0">
                <a:solidFill>
                  <a:schemeClr val="bg1"/>
                </a:solidFill>
              </a:endParaRPr>
            </a:p>
          </p:txBody>
        </p:sp>
        <p:cxnSp>
          <p:nvCxnSpPr>
            <p:cNvPr id="22" name="直接箭头连接符 21"/>
            <p:cNvCxnSpPr/>
            <p:nvPr/>
          </p:nvCxnSpPr>
          <p:spPr bwMode="auto">
            <a:xfrm>
              <a:off x="3707604" y="2233038"/>
              <a:ext cx="576264" cy="96686"/>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p:cNvCxnSpPr/>
            <p:nvPr/>
          </p:nvCxnSpPr>
          <p:spPr bwMode="auto">
            <a:xfrm flipH="1">
              <a:off x="4572000" y="2663324"/>
              <a:ext cx="441030" cy="81200"/>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p:nvPr/>
          </p:nvCxnSpPr>
          <p:spPr bwMode="auto">
            <a:xfrm>
              <a:off x="3715675" y="2996802"/>
              <a:ext cx="568193" cy="144066"/>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flipH="1">
              <a:off x="4338900" y="3429000"/>
              <a:ext cx="377166" cy="144066"/>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4" name="组合 43"/>
          <p:cNvGrpSpPr/>
          <p:nvPr/>
        </p:nvGrpSpPr>
        <p:grpSpPr>
          <a:xfrm>
            <a:off x="6094619" y="547680"/>
            <a:ext cx="2546321" cy="2953353"/>
            <a:chOff x="6094619" y="888010"/>
            <a:chExt cx="2546321" cy="2953353"/>
          </a:xfrm>
        </p:grpSpPr>
        <p:grpSp>
          <p:nvGrpSpPr>
            <p:cNvPr id="33" name="组合 32"/>
            <p:cNvGrpSpPr/>
            <p:nvPr/>
          </p:nvGrpSpPr>
          <p:grpSpPr>
            <a:xfrm>
              <a:off x="6094619" y="888010"/>
              <a:ext cx="2546321" cy="2953353"/>
              <a:chOff x="6094619" y="888010"/>
              <a:chExt cx="2546321" cy="2953353"/>
            </a:xfrm>
          </p:grpSpPr>
          <p:sp>
            <p:nvSpPr>
              <p:cNvPr id="38" name="矩形 37"/>
              <p:cNvSpPr/>
              <p:nvPr/>
            </p:nvSpPr>
            <p:spPr bwMode="auto">
              <a:xfrm>
                <a:off x="6094619" y="888010"/>
                <a:ext cx="2546321" cy="2953353"/>
              </a:xfrm>
              <a:prstGeom prst="rect">
                <a:avLst/>
              </a:prstGeom>
              <a:solidFill>
                <a:schemeClr val="accent1">
                  <a:alpha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725" y="915839"/>
                <a:ext cx="2422109" cy="2897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1" name="直接箭头连接符 40"/>
            <p:cNvCxnSpPr/>
            <p:nvPr/>
          </p:nvCxnSpPr>
          <p:spPr bwMode="auto">
            <a:xfrm flipV="1">
              <a:off x="7597386" y="1051911"/>
              <a:ext cx="144067" cy="340330"/>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p:cNvSpPr txBox="1"/>
            <p:nvPr/>
          </p:nvSpPr>
          <p:spPr>
            <a:xfrm>
              <a:off x="6444858" y="1268010"/>
              <a:ext cx="2133976" cy="369332"/>
            </a:xfrm>
            <a:prstGeom prst="rect">
              <a:avLst/>
            </a:prstGeom>
            <a:noFill/>
          </p:spPr>
          <p:txBody>
            <a:bodyPr wrap="square" rtlCol="0">
              <a:spAutoFit/>
            </a:bodyPr>
            <a:lstStyle/>
            <a:p>
              <a:r>
                <a:rPr lang="en-US" altLang="zh-CN" dirty="0" smtClean="0">
                  <a:solidFill>
                    <a:schemeClr val="bg1"/>
                  </a:solidFill>
                </a:rPr>
                <a:t>Cancel this mode</a:t>
              </a:r>
              <a:endParaRPr lang="zh-CN" altLang="en-US" dirty="0">
                <a:solidFill>
                  <a:schemeClr val="bg1"/>
                </a:solidFill>
              </a:endParaRPr>
            </a:p>
          </p:txBody>
        </p:sp>
      </p:grpSp>
      <p:grpSp>
        <p:nvGrpSpPr>
          <p:cNvPr id="67" name="组合 66"/>
          <p:cNvGrpSpPr/>
          <p:nvPr/>
        </p:nvGrpSpPr>
        <p:grpSpPr>
          <a:xfrm>
            <a:off x="207685" y="3645099"/>
            <a:ext cx="2576618" cy="3025386"/>
            <a:chOff x="207685" y="3645099"/>
            <a:chExt cx="2576618" cy="3025386"/>
          </a:xfrm>
        </p:grpSpPr>
        <p:sp>
          <p:nvSpPr>
            <p:cNvPr id="45" name="矩形 44"/>
            <p:cNvSpPr/>
            <p:nvPr/>
          </p:nvSpPr>
          <p:spPr bwMode="auto">
            <a:xfrm>
              <a:off x="207685" y="3645099"/>
              <a:ext cx="2576618" cy="3025386"/>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939" y="3735140"/>
              <a:ext cx="2422110" cy="2845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环形箭头 58"/>
            <p:cNvSpPr/>
            <p:nvPr/>
          </p:nvSpPr>
          <p:spPr bwMode="auto">
            <a:xfrm rot="3600595" flipH="1">
              <a:off x="1453298" y="5038382"/>
              <a:ext cx="355921" cy="517758"/>
            </a:xfrm>
            <a:prstGeom prst="circularArrow">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60" name="TextBox 59"/>
            <p:cNvSpPr txBox="1"/>
            <p:nvPr/>
          </p:nvSpPr>
          <p:spPr>
            <a:xfrm>
              <a:off x="394086" y="4149330"/>
              <a:ext cx="2016924" cy="646331"/>
            </a:xfrm>
            <a:prstGeom prst="rect">
              <a:avLst/>
            </a:prstGeom>
            <a:noFill/>
          </p:spPr>
          <p:txBody>
            <a:bodyPr wrap="square" rtlCol="0">
              <a:spAutoFit/>
            </a:bodyPr>
            <a:lstStyle/>
            <a:p>
              <a:r>
                <a:rPr lang="en-US" altLang="zh-CN" dirty="0" smtClean="0">
                  <a:solidFill>
                    <a:schemeClr val="bg1"/>
                  </a:solidFill>
                </a:rPr>
                <a:t>Bind knee bone to it’s parent.</a:t>
              </a:r>
              <a:endParaRPr lang="zh-CN" altLang="en-US" dirty="0">
                <a:solidFill>
                  <a:schemeClr val="bg1"/>
                </a:solidFill>
              </a:endParaRPr>
            </a:p>
          </p:txBody>
        </p:sp>
      </p:grpSp>
      <p:grpSp>
        <p:nvGrpSpPr>
          <p:cNvPr id="68" name="组合 67"/>
          <p:cNvGrpSpPr/>
          <p:nvPr/>
        </p:nvGrpSpPr>
        <p:grpSpPr>
          <a:xfrm>
            <a:off x="3264298" y="3870929"/>
            <a:ext cx="3808917" cy="2079226"/>
            <a:chOff x="3264298" y="3870929"/>
            <a:chExt cx="3808917" cy="2079226"/>
          </a:xfrm>
        </p:grpSpPr>
        <p:sp>
          <p:nvSpPr>
            <p:cNvPr id="63" name="TextBox 62"/>
            <p:cNvSpPr txBox="1"/>
            <p:nvPr/>
          </p:nvSpPr>
          <p:spPr>
            <a:xfrm>
              <a:off x="3264298" y="4298403"/>
              <a:ext cx="1809656" cy="369332"/>
            </a:xfrm>
            <a:prstGeom prst="rect">
              <a:avLst/>
            </a:prstGeom>
            <a:noFill/>
          </p:spPr>
          <p:txBody>
            <a:bodyPr wrap="square" rtlCol="0">
              <a:spAutoFit/>
            </a:bodyPr>
            <a:lstStyle/>
            <a:p>
              <a:r>
                <a:rPr lang="en-US" altLang="zh-CN" dirty="0" smtClean="0">
                  <a:solidFill>
                    <a:schemeClr val="bg1"/>
                  </a:solidFill>
                </a:rPr>
                <a:t>Draw bones.</a:t>
              </a:r>
              <a:endParaRPr lang="zh-CN" altLang="en-US" dirty="0">
                <a:solidFill>
                  <a:schemeClr val="bg1"/>
                </a:solidFill>
              </a:endParaRPr>
            </a:p>
          </p:txBody>
        </p:sp>
        <p:sp>
          <p:nvSpPr>
            <p:cNvPr id="71" name="TextBox 70"/>
            <p:cNvSpPr txBox="1"/>
            <p:nvPr/>
          </p:nvSpPr>
          <p:spPr>
            <a:xfrm>
              <a:off x="3264298" y="5153351"/>
              <a:ext cx="3808917" cy="369332"/>
            </a:xfrm>
            <a:prstGeom prst="rect">
              <a:avLst/>
            </a:prstGeom>
            <a:noFill/>
          </p:spPr>
          <p:txBody>
            <a:bodyPr wrap="square" rtlCol="0">
              <a:spAutoFit/>
            </a:bodyPr>
            <a:lstStyle/>
            <a:p>
              <a:r>
                <a:rPr lang="en-US" altLang="zh-CN" dirty="0" smtClean="0">
                  <a:solidFill>
                    <a:schemeClr val="bg1"/>
                  </a:solidFill>
                </a:rPr>
                <a:t>Bind pictures to bones.</a:t>
              </a:r>
              <a:endParaRPr lang="zh-CN" altLang="en-US" dirty="0">
                <a:solidFill>
                  <a:schemeClr val="bg1"/>
                </a:solidFill>
              </a:endParaRPr>
            </a:p>
          </p:txBody>
        </p:sp>
        <p:sp>
          <p:nvSpPr>
            <p:cNvPr id="72" name="TextBox 71"/>
            <p:cNvSpPr txBox="1"/>
            <p:nvPr/>
          </p:nvSpPr>
          <p:spPr>
            <a:xfrm>
              <a:off x="3264298" y="3870929"/>
              <a:ext cx="3169452" cy="369332"/>
            </a:xfrm>
            <a:prstGeom prst="rect">
              <a:avLst/>
            </a:prstGeom>
            <a:noFill/>
          </p:spPr>
          <p:txBody>
            <a:bodyPr wrap="square" rtlCol="0">
              <a:spAutoFit/>
            </a:bodyPr>
            <a:lstStyle/>
            <a:p>
              <a:r>
                <a:rPr lang="en-US" altLang="zh-CN" dirty="0" smtClean="0">
                  <a:solidFill>
                    <a:schemeClr val="bg1"/>
                  </a:solidFill>
                </a:rPr>
                <a:t>Choose create bone mode.</a:t>
              </a:r>
              <a:endParaRPr lang="zh-CN" altLang="en-US" dirty="0">
                <a:solidFill>
                  <a:schemeClr val="bg1"/>
                </a:solidFill>
              </a:endParaRPr>
            </a:p>
          </p:txBody>
        </p:sp>
        <p:sp>
          <p:nvSpPr>
            <p:cNvPr id="73" name="TextBox 72"/>
            <p:cNvSpPr txBox="1"/>
            <p:nvPr/>
          </p:nvSpPr>
          <p:spPr>
            <a:xfrm>
              <a:off x="3264298" y="4725877"/>
              <a:ext cx="3169452" cy="369332"/>
            </a:xfrm>
            <a:prstGeom prst="rect">
              <a:avLst/>
            </a:prstGeom>
            <a:noFill/>
          </p:spPr>
          <p:txBody>
            <a:bodyPr wrap="square" rtlCol="0">
              <a:spAutoFit/>
            </a:bodyPr>
            <a:lstStyle/>
            <a:p>
              <a:r>
                <a:rPr lang="en-US" altLang="zh-CN" dirty="0" smtClean="0">
                  <a:solidFill>
                    <a:schemeClr val="bg1"/>
                  </a:solidFill>
                </a:rPr>
                <a:t>Disable create bone mode.</a:t>
              </a:r>
              <a:endParaRPr lang="zh-CN" altLang="en-US" dirty="0">
                <a:solidFill>
                  <a:schemeClr val="bg1"/>
                </a:solidFill>
              </a:endParaRPr>
            </a:p>
          </p:txBody>
        </p:sp>
        <p:sp>
          <p:nvSpPr>
            <p:cNvPr id="74" name="TextBox 73"/>
            <p:cNvSpPr txBox="1"/>
            <p:nvPr/>
          </p:nvSpPr>
          <p:spPr>
            <a:xfrm>
              <a:off x="3264298" y="5580823"/>
              <a:ext cx="3808917" cy="369332"/>
            </a:xfrm>
            <a:prstGeom prst="rect">
              <a:avLst/>
            </a:prstGeom>
            <a:noFill/>
          </p:spPr>
          <p:txBody>
            <a:bodyPr wrap="square" rtlCol="0">
              <a:spAutoFit/>
            </a:bodyPr>
            <a:lstStyle/>
            <a:p>
              <a:r>
                <a:rPr lang="en-US" altLang="zh-CN" dirty="0" smtClean="0">
                  <a:solidFill>
                    <a:schemeClr val="bg1"/>
                  </a:solidFill>
                </a:rPr>
                <a:t>Bind children bone to their parents.</a:t>
              </a:r>
              <a:endParaRPr lang="zh-CN" altLang="en-US" dirty="0">
                <a:solidFill>
                  <a:schemeClr val="bg1"/>
                </a:solidFill>
              </a:endParaRPr>
            </a:p>
          </p:txBody>
        </p:sp>
      </p:grpSp>
      <p:grpSp>
        <p:nvGrpSpPr>
          <p:cNvPr id="69" name="组合 68"/>
          <p:cNvGrpSpPr/>
          <p:nvPr/>
        </p:nvGrpSpPr>
        <p:grpSpPr>
          <a:xfrm>
            <a:off x="6342018" y="3933230"/>
            <a:ext cx="1615533" cy="2016925"/>
            <a:chOff x="6342018" y="3933230"/>
            <a:chExt cx="1615533" cy="2016925"/>
          </a:xfrm>
        </p:grpSpPr>
        <p:sp>
          <p:nvSpPr>
            <p:cNvPr id="64" name="下箭头 63"/>
            <p:cNvSpPr/>
            <p:nvPr/>
          </p:nvSpPr>
          <p:spPr bwMode="auto">
            <a:xfrm>
              <a:off x="6342018" y="3933230"/>
              <a:ext cx="1615533" cy="2016925"/>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66" name="TextBox 65"/>
            <p:cNvSpPr txBox="1"/>
            <p:nvPr/>
          </p:nvSpPr>
          <p:spPr>
            <a:xfrm>
              <a:off x="6541355" y="5157792"/>
              <a:ext cx="1200097" cy="369332"/>
            </a:xfrm>
            <a:prstGeom prst="rect">
              <a:avLst/>
            </a:prstGeom>
            <a:noFill/>
          </p:spPr>
          <p:txBody>
            <a:bodyPr wrap="square" rtlCol="0">
              <a:spAutoFit/>
            </a:bodyPr>
            <a:lstStyle/>
            <a:p>
              <a:r>
                <a:rPr lang="en-US" altLang="zh-CN" dirty="0" smtClean="0"/>
                <a:t>Flow Path</a:t>
              </a:r>
              <a:endParaRPr lang="zh-CN" altLang="en-US" dirty="0"/>
            </a:p>
          </p:txBody>
        </p:sp>
      </p:grpSp>
    </p:spTree>
    <p:extLst>
      <p:ext uri="{BB962C8B-B14F-4D97-AF65-F5344CB8AC3E}">
        <p14:creationId xmlns:p14="http://schemas.microsoft.com/office/powerpoint/2010/main" val="251958892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0-#ppt_w/2"/>
                                          </p:val>
                                        </p:tav>
                                        <p:tav tm="100000">
                                          <p:val>
                                            <p:strVal val="#ppt_x"/>
                                          </p:val>
                                        </p:tav>
                                      </p:tavLst>
                                    </p:anim>
                                    <p:anim calcmode="lin" valueType="num">
                                      <p:cBhvr additive="base">
                                        <p:cTn id="14"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0-#ppt_w/2"/>
                                          </p:val>
                                        </p:tav>
                                        <p:tav tm="100000">
                                          <p:val>
                                            <p:strVal val="#ppt_x"/>
                                          </p:val>
                                        </p:tav>
                                      </p:tavLst>
                                    </p:anim>
                                    <p:anim calcmode="lin" valueType="num">
                                      <p:cBhvr additive="base">
                                        <p:cTn id="20"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additive="base">
                                        <p:cTn id="25" dur="500" fill="hold"/>
                                        <p:tgtEl>
                                          <p:spTgt spid="44"/>
                                        </p:tgtEl>
                                        <p:attrNameLst>
                                          <p:attrName>ppt_x</p:attrName>
                                        </p:attrNameLst>
                                      </p:cBhvr>
                                      <p:tavLst>
                                        <p:tav tm="0">
                                          <p:val>
                                            <p:strVal val="1+#ppt_w/2"/>
                                          </p:val>
                                        </p:tav>
                                        <p:tav tm="100000">
                                          <p:val>
                                            <p:strVal val="#ppt_x"/>
                                          </p:val>
                                        </p:tav>
                                      </p:tavLst>
                                    </p:anim>
                                    <p:anim calcmode="lin" valueType="num">
                                      <p:cBhvr additive="base">
                                        <p:cTn id="26"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fill="hold"/>
                                        <p:tgtEl>
                                          <p:spTgt spid="67"/>
                                        </p:tgtEl>
                                        <p:attrNameLst>
                                          <p:attrName>ppt_x</p:attrName>
                                        </p:attrNameLst>
                                      </p:cBhvr>
                                      <p:tavLst>
                                        <p:tav tm="0">
                                          <p:val>
                                            <p:strVal val="#ppt_x"/>
                                          </p:val>
                                        </p:tav>
                                        <p:tav tm="100000">
                                          <p:val>
                                            <p:strVal val="#ppt_x"/>
                                          </p:val>
                                        </p:tav>
                                      </p:tavLst>
                                    </p:anim>
                                    <p:anim calcmode="lin" valueType="num">
                                      <p:cBhvr additive="base">
                                        <p:cTn id="3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additive="base">
                                        <p:cTn id="37" dur="500" fill="hold"/>
                                        <p:tgtEl>
                                          <p:spTgt spid="68"/>
                                        </p:tgtEl>
                                        <p:attrNameLst>
                                          <p:attrName>ppt_x</p:attrName>
                                        </p:attrNameLst>
                                      </p:cBhvr>
                                      <p:tavLst>
                                        <p:tav tm="0">
                                          <p:val>
                                            <p:strVal val="#ppt_x"/>
                                          </p:val>
                                        </p:tav>
                                        <p:tav tm="100000">
                                          <p:val>
                                            <p:strVal val="#ppt_x"/>
                                          </p:val>
                                        </p:tav>
                                      </p:tavLst>
                                    </p:anim>
                                    <p:anim calcmode="lin" valueType="num">
                                      <p:cBhvr additive="base">
                                        <p:cTn id="3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69"/>
                                        </p:tgtEl>
                                        <p:attrNameLst>
                                          <p:attrName>style.visibility</p:attrName>
                                        </p:attrNameLst>
                                      </p:cBhvr>
                                      <p:to>
                                        <p:strVal val="visible"/>
                                      </p:to>
                                    </p:set>
                                    <p:anim calcmode="lin" valueType="num">
                                      <p:cBhvr additive="base">
                                        <p:cTn id="43" dur="500" fill="hold"/>
                                        <p:tgtEl>
                                          <p:spTgt spid="69"/>
                                        </p:tgtEl>
                                        <p:attrNameLst>
                                          <p:attrName>ppt_x</p:attrName>
                                        </p:attrNameLst>
                                      </p:cBhvr>
                                      <p:tavLst>
                                        <p:tav tm="0">
                                          <p:val>
                                            <p:strVal val="#ppt_x"/>
                                          </p:val>
                                        </p:tav>
                                        <p:tav tm="100000">
                                          <p:val>
                                            <p:strVal val="#ppt_x"/>
                                          </p:val>
                                        </p:tav>
                                      </p:tavLst>
                                    </p:anim>
                                    <p:anim calcmode="lin" valueType="num">
                                      <p:cBhvr additive="base">
                                        <p:cTn id="44"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82785" y="403614"/>
            <a:ext cx="8578431" cy="5831830"/>
            <a:chOff x="282785" y="403614"/>
            <a:chExt cx="8578431" cy="583183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785" y="403614"/>
              <a:ext cx="8578431" cy="5831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8152" y="1051911"/>
              <a:ext cx="3097419" cy="369332"/>
            </a:xfrm>
            <a:prstGeom prst="rect">
              <a:avLst/>
            </a:prstGeom>
            <a:noFill/>
            <a:ln w="12700">
              <a:solidFill>
                <a:srgbClr val="FFFF00"/>
              </a:solidFill>
            </a:ln>
          </p:spPr>
          <p:txBody>
            <a:bodyPr wrap="square" rtlCol="0">
              <a:spAutoFit/>
            </a:bodyPr>
            <a:lstStyle/>
            <a:p>
              <a:r>
                <a:rPr lang="en-US" altLang="zh-CN" dirty="0" smtClean="0">
                  <a:solidFill>
                    <a:schemeClr val="bg1"/>
                  </a:solidFill>
                </a:rPr>
                <a:t>After long working…</a:t>
              </a:r>
              <a:endParaRPr lang="zh-CN" altLang="en-US" dirty="0">
                <a:solidFill>
                  <a:schemeClr val="bg1"/>
                </a:solidFill>
              </a:endParaRPr>
            </a:p>
          </p:txBody>
        </p:sp>
      </p:grpSp>
    </p:spTree>
    <p:extLst>
      <p:ext uri="{BB962C8B-B14F-4D97-AF65-F5344CB8AC3E}">
        <p14:creationId xmlns:p14="http://schemas.microsoft.com/office/powerpoint/2010/main" val="3950188245"/>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3" y="1167854"/>
            <a:ext cx="9130234" cy="4522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框 26"/>
          <p:cNvSpPr>
            <a:spLocks noChangeArrowheads="1"/>
          </p:cNvSpPr>
          <p:nvPr/>
        </p:nvSpPr>
        <p:spPr bwMode="auto">
          <a:xfrm>
            <a:off x="225602" y="183912"/>
            <a:ext cx="665145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b="1" dirty="0" smtClean="0">
                <a:solidFill>
                  <a:srgbClr val="219DC9"/>
                </a:solidFill>
                <a:latin typeface="微软雅黑" pitchFamily="34" charset="-122"/>
                <a:ea typeface="微软雅黑" pitchFamily="34" charset="-122"/>
                <a:sym typeface="微软雅黑" pitchFamily="34" charset="-122"/>
              </a:rPr>
              <a:t>Animation Mode</a:t>
            </a:r>
            <a:endParaRPr lang="zh-CN" altLang="en-US" sz="4400" b="1" dirty="0">
              <a:solidFill>
                <a:srgbClr val="219DC9"/>
              </a:solidFill>
              <a:latin typeface="微软雅黑" pitchFamily="34" charset="-122"/>
              <a:ea typeface="微软雅黑" pitchFamily="34" charset="-122"/>
              <a:sym typeface="微软雅黑" pitchFamily="34" charset="-122"/>
            </a:endParaRPr>
          </a:p>
        </p:txBody>
      </p:sp>
      <p:sp>
        <p:nvSpPr>
          <p:cNvPr id="5" name="TextBox 4"/>
          <p:cNvSpPr txBox="1"/>
          <p:nvPr/>
        </p:nvSpPr>
        <p:spPr>
          <a:xfrm>
            <a:off x="105954" y="4509494"/>
            <a:ext cx="1971929" cy="646331"/>
          </a:xfrm>
          <a:prstGeom prst="rect">
            <a:avLst/>
          </a:prstGeom>
          <a:noFill/>
          <a:ln w="12700">
            <a:solidFill>
              <a:srgbClr val="FFFF00"/>
            </a:solidFill>
          </a:ln>
        </p:spPr>
        <p:txBody>
          <a:bodyPr wrap="square" rtlCol="0">
            <a:spAutoFit/>
          </a:bodyPr>
          <a:lstStyle/>
          <a:p>
            <a:r>
              <a:rPr lang="en-US" altLang="zh-CN" dirty="0" smtClean="0">
                <a:solidFill>
                  <a:schemeClr val="bg1"/>
                </a:solidFill>
              </a:rPr>
              <a:t>Add or copy new animations here</a:t>
            </a:r>
            <a:endParaRPr lang="zh-CN" altLang="en-US" dirty="0">
              <a:solidFill>
                <a:schemeClr val="bg1"/>
              </a:solidFill>
            </a:endParaRPr>
          </a:p>
        </p:txBody>
      </p:sp>
      <p:cxnSp>
        <p:nvCxnSpPr>
          <p:cNvPr id="11" name="直接箭头连接符 10"/>
          <p:cNvCxnSpPr/>
          <p:nvPr/>
        </p:nvCxnSpPr>
        <p:spPr bwMode="auto">
          <a:xfrm flipV="1">
            <a:off x="898317" y="1484109"/>
            <a:ext cx="360165" cy="360165"/>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p:nvPr/>
        </p:nvCxnSpPr>
        <p:spPr bwMode="auto">
          <a:xfrm flipH="1" flipV="1">
            <a:off x="1546614" y="1484108"/>
            <a:ext cx="288132" cy="360166"/>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52603" y="1763074"/>
            <a:ext cx="864396" cy="369332"/>
          </a:xfrm>
          <a:prstGeom prst="rect">
            <a:avLst/>
          </a:prstGeom>
          <a:noFill/>
        </p:spPr>
        <p:txBody>
          <a:bodyPr wrap="square" rtlCol="0">
            <a:spAutoFit/>
          </a:bodyPr>
          <a:lstStyle/>
          <a:p>
            <a:r>
              <a:rPr lang="en-US" altLang="zh-CN" dirty="0" smtClean="0">
                <a:solidFill>
                  <a:schemeClr val="bg1"/>
                </a:solidFill>
              </a:rPr>
              <a:t>Rotate</a:t>
            </a:r>
            <a:endParaRPr lang="zh-CN" altLang="en-US" dirty="0">
              <a:solidFill>
                <a:schemeClr val="bg1"/>
              </a:solidFill>
            </a:endParaRPr>
          </a:p>
        </p:txBody>
      </p:sp>
      <p:sp>
        <p:nvSpPr>
          <p:cNvPr id="18" name="TextBox 17"/>
          <p:cNvSpPr txBox="1"/>
          <p:nvPr/>
        </p:nvSpPr>
        <p:spPr>
          <a:xfrm>
            <a:off x="1546614" y="1763074"/>
            <a:ext cx="864396" cy="369332"/>
          </a:xfrm>
          <a:prstGeom prst="rect">
            <a:avLst/>
          </a:prstGeom>
          <a:noFill/>
        </p:spPr>
        <p:txBody>
          <a:bodyPr wrap="square" rtlCol="0">
            <a:spAutoFit/>
          </a:bodyPr>
          <a:lstStyle/>
          <a:p>
            <a:r>
              <a:rPr lang="en-US" altLang="zh-CN" dirty="0" smtClean="0">
                <a:solidFill>
                  <a:schemeClr val="bg1"/>
                </a:solidFill>
              </a:rPr>
              <a:t>Shift</a:t>
            </a:r>
            <a:endParaRPr lang="zh-CN" altLang="en-US" dirty="0">
              <a:solidFill>
                <a:schemeClr val="bg1"/>
              </a:solidFill>
            </a:endParaRPr>
          </a:p>
        </p:txBody>
      </p:sp>
      <p:cxnSp>
        <p:nvCxnSpPr>
          <p:cNvPr id="9" name="直接箭头连接符 8"/>
          <p:cNvCxnSpPr/>
          <p:nvPr/>
        </p:nvCxnSpPr>
        <p:spPr bwMode="auto">
          <a:xfrm flipH="1" flipV="1">
            <a:off x="466119" y="4139403"/>
            <a:ext cx="138599" cy="360166"/>
          </a:xfrm>
          <a:prstGeom prst="straightConnector1">
            <a:avLst/>
          </a:prstGeom>
          <a:solidFill>
            <a:schemeClr val="accent1"/>
          </a:solidFill>
          <a:ln w="12700" cap="flat" cmpd="sng" algn="ctr">
            <a:solidFill>
              <a:srgbClr val="FFFF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8799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05954" y="403614"/>
            <a:ext cx="2121707" cy="2402521"/>
            <a:chOff x="289302" y="979877"/>
            <a:chExt cx="2121707" cy="2402521"/>
          </a:xfrm>
        </p:grpSpPr>
        <p:sp>
          <p:nvSpPr>
            <p:cNvPr id="5" name="矩形 4"/>
            <p:cNvSpPr/>
            <p:nvPr/>
          </p:nvSpPr>
          <p:spPr bwMode="auto">
            <a:xfrm>
              <a:off x="289302" y="979877"/>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693" y="1039202"/>
              <a:ext cx="2016924" cy="2283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9" name="矩形 8"/>
          <p:cNvSpPr/>
          <p:nvPr/>
        </p:nvSpPr>
        <p:spPr bwMode="auto">
          <a:xfrm>
            <a:off x="2378462" y="403614"/>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2" name="矩形 11"/>
          <p:cNvSpPr/>
          <p:nvPr/>
        </p:nvSpPr>
        <p:spPr bwMode="auto">
          <a:xfrm>
            <a:off x="4650970" y="403614"/>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5" name="矩形 14"/>
          <p:cNvSpPr/>
          <p:nvPr/>
        </p:nvSpPr>
        <p:spPr bwMode="auto">
          <a:xfrm>
            <a:off x="6923479" y="403614"/>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8" name="矩形 17"/>
          <p:cNvSpPr/>
          <p:nvPr/>
        </p:nvSpPr>
        <p:spPr bwMode="auto">
          <a:xfrm>
            <a:off x="105954" y="3375557"/>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0" name="矩形 19"/>
          <p:cNvSpPr/>
          <p:nvPr/>
        </p:nvSpPr>
        <p:spPr bwMode="auto">
          <a:xfrm>
            <a:off x="2378462" y="3356967"/>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1" name="矩形 20"/>
          <p:cNvSpPr/>
          <p:nvPr/>
        </p:nvSpPr>
        <p:spPr bwMode="auto">
          <a:xfrm>
            <a:off x="4650970" y="3356967"/>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2" name="矩形 21"/>
          <p:cNvSpPr/>
          <p:nvPr/>
        </p:nvSpPr>
        <p:spPr bwMode="auto">
          <a:xfrm>
            <a:off x="6923479" y="3356967"/>
            <a:ext cx="2121707" cy="2402521"/>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30853" y="462939"/>
            <a:ext cx="2016924" cy="2283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58345" y="2906180"/>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0 Frame</a:t>
            </a:r>
            <a:endParaRPr lang="zh-CN" altLang="en-US" dirty="0">
              <a:solidFill>
                <a:schemeClr val="bg1"/>
              </a:solidFill>
            </a:endParaRPr>
          </a:p>
        </p:txBody>
      </p:sp>
      <p:sp>
        <p:nvSpPr>
          <p:cNvPr id="25" name="TextBox 24"/>
          <p:cNvSpPr txBox="1"/>
          <p:nvPr/>
        </p:nvSpPr>
        <p:spPr>
          <a:xfrm>
            <a:off x="158345" y="5876144"/>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20 Frame</a:t>
            </a:r>
            <a:endParaRPr lang="zh-CN" altLang="en-US" dirty="0">
              <a:solidFill>
                <a:schemeClr val="bg1"/>
              </a:solidFill>
            </a:endParaRPr>
          </a:p>
        </p:txBody>
      </p:sp>
      <p:sp>
        <p:nvSpPr>
          <p:cNvPr id="26" name="TextBox 25"/>
          <p:cNvSpPr txBox="1"/>
          <p:nvPr/>
        </p:nvSpPr>
        <p:spPr>
          <a:xfrm>
            <a:off x="2430853" y="2906180"/>
            <a:ext cx="2016924" cy="369332"/>
          </a:xfrm>
          <a:prstGeom prst="rect">
            <a:avLst/>
          </a:prstGeom>
          <a:noFill/>
          <a:ln w="12700">
            <a:solidFill>
              <a:schemeClr val="bg1"/>
            </a:solidFill>
          </a:ln>
        </p:spPr>
        <p:txBody>
          <a:bodyPr wrap="square" rtlCol="0">
            <a:spAutoFit/>
          </a:bodyPr>
          <a:lstStyle/>
          <a:p>
            <a:pPr algn="ctr"/>
            <a:r>
              <a:rPr lang="en-US" altLang="zh-CN" dirty="0">
                <a:solidFill>
                  <a:schemeClr val="bg1"/>
                </a:solidFill>
              </a:rPr>
              <a:t>5</a:t>
            </a:r>
            <a:r>
              <a:rPr lang="en-US" altLang="zh-CN" dirty="0" smtClean="0">
                <a:solidFill>
                  <a:schemeClr val="bg1"/>
                </a:solidFill>
              </a:rPr>
              <a:t> Frame</a:t>
            </a:r>
            <a:endParaRPr lang="zh-CN" altLang="en-US" dirty="0">
              <a:solidFill>
                <a:schemeClr val="bg1"/>
              </a:solidFill>
            </a:endParaRPr>
          </a:p>
        </p:txBody>
      </p:sp>
      <p:sp>
        <p:nvSpPr>
          <p:cNvPr id="27" name="TextBox 26"/>
          <p:cNvSpPr txBox="1"/>
          <p:nvPr/>
        </p:nvSpPr>
        <p:spPr>
          <a:xfrm>
            <a:off x="4703361" y="2898226"/>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10 Frame</a:t>
            </a:r>
            <a:endParaRPr lang="zh-CN" altLang="en-US" dirty="0">
              <a:solidFill>
                <a:schemeClr val="bg1"/>
              </a:solidFill>
            </a:endParaRPr>
          </a:p>
        </p:txBody>
      </p:sp>
      <p:sp>
        <p:nvSpPr>
          <p:cNvPr id="28" name="TextBox 27"/>
          <p:cNvSpPr txBox="1"/>
          <p:nvPr/>
        </p:nvSpPr>
        <p:spPr>
          <a:xfrm>
            <a:off x="6975870" y="2898226"/>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15 Frame</a:t>
            </a:r>
            <a:endParaRPr lang="zh-CN" altLang="en-US" dirty="0">
              <a:solidFill>
                <a:schemeClr val="bg1"/>
              </a:solidFill>
            </a:endParaRPr>
          </a:p>
        </p:txBody>
      </p:sp>
      <p:sp>
        <p:nvSpPr>
          <p:cNvPr id="30" name="TextBox 29"/>
          <p:cNvSpPr txBox="1"/>
          <p:nvPr/>
        </p:nvSpPr>
        <p:spPr>
          <a:xfrm>
            <a:off x="2430853" y="5876144"/>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25 Frame</a:t>
            </a:r>
            <a:endParaRPr lang="zh-CN" altLang="en-US" dirty="0">
              <a:solidFill>
                <a:schemeClr val="bg1"/>
              </a:solidFill>
            </a:endParaRPr>
          </a:p>
        </p:txBody>
      </p:sp>
      <p:sp>
        <p:nvSpPr>
          <p:cNvPr id="31" name="TextBox 30"/>
          <p:cNvSpPr txBox="1"/>
          <p:nvPr/>
        </p:nvSpPr>
        <p:spPr>
          <a:xfrm>
            <a:off x="4703361" y="5876144"/>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30 Frame</a:t>
            </a:r>
            <a:endParaRPr lang="zh-CN" altLang="en-US" dirty="0">
              <a:solidFill>
                <a:schemeClr val="bg1"/>
              </a:solidFill>
            </a:endParaRPr>
          </a:p>
        </p:txBody>
      </p:sp>
      <p:sp>
        <p:nvSpPr>
          <p:cNvPr id="32" name="TextBox 31"/>
          <p:cNvSpPr txBox="1"/>
          <p:nvPr/>
        </p:nvSpPr>
        <p:spPr>
          <a:xfrm>
            <a:off x="6975870" y="5876144"/>
            <a:ext cx="2016924" cy="369332"/>
          </a:xfrm>
          <a:prstGeom prst="rect">
            <a:avLst/>
          </a:prstGeom>
          <a:noFill/>
          <a:ln w="12700">
            <a:solidFill>
              <a:schemeClr val="bg1"/>
            </a:solidFill>
          </a:ln>
        </p:spPr>
        <p:txBody>
          <a:bodyPr wrap="square" rtlCol="0">
            <a:spAutoFit/>
          </a:bodyPr>
          <a:lstStyle/>
          <a:p>
            <a:pPr algn="ctr"/>
            <a:r>
              <a:rPr lang="en-US" altLang="zh-CN" dirty="0" smtClean="0">
                <a:solidFill>
                  <a:schemeClr val="bg1"/>
                </a:solidFill>
              </a:rPr>
              <a:t>35 Frame</a:t>
            </a:r>
            <a:endParaRPr lang="zh-CN" altLang="en-US" dirty="0">
              <a:solidFill>
                <a:schemeClr val="bg1"/>
              </a:solidFill>
            </a:endParaRPr>
          </a:p>
        </p:txBody>
      </p:sp>
      <p:pic>
        <p:nvPicPr>
          <p:cNvPr id="614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03361" y="462940"/>
            <a:ext cx="2016924" cy="2283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75870" y="462941"/>
            <a:ext cx="2016924" cy="2283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8345" y="3434883"/>
            <a:ext cx="2016924" cy="2283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30853" y="3416293"/>
            <a:ext cx="2016924" cy="2283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03361" y="3434883"/>
            <a:ext cx="2016924" cy="2283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4"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75870" y="3444794"/>
            <a:ext cx="2016924" cy="2265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914904"/>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715" y="4740272"/>
            <a:ext cx="236220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组合 10"/>
          <p:cNvGrpSpPr/>
          <p:nvPr/>
        </p:nvGrpSpPr>
        <p:grpSpPr>
          <a:xfrm>
            <a:off x="-38112" y="-28584"/>
            <a:ext cx="9144000" cy="675480"/>
            <a:chOff x="-38112" y="-28584"/>
            <a:chExt cx="9144000" cy="675480"/>
          </a:xfrm>
        </p:grpSpPr>
        <p:sp>
          <p:nvSpPr>
            <p:cNvPr id="12" name="矩形 24"/>
            <p:cNvSpPr>
              <a:spLocks noChangeArrowheads="1"/>
            </p:cNvSpPr>
            <p:nvPr/>
          </p:nvSpPr>
          <p:spPr bwMode="auto">
            <a:xfrm>
              <a:off x="-38112" y="-28584"/>
              <a:ext cx="9144000" cy="675480"/>
            </a:xfrm>
            <a:prstGeom prst="rect">
              <a:avLst/>
            </a:prstGeom>
            <a:solidFill>
              <a:srgbClr val="219DC9">
                <a:alpha val="79000"/>
              </a:srgbClr>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13" name="文本框 25"/>
            <p:cNvSpPr>
              <a:spLocks noChangeArrowheads="1"/>
            </p:cNvSpPr>
            <p:nvPr/>
          </p:nvSpPr>
          <p:spPr bwMode="auto">
            <a:xfrm>
              <a:off x="166628" y="150356"/>
              <a:ext cx="8439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dirty="0" smtClean="0">
                  <a:solidFill>
                    <a:schemeClr val="bg1"/>
                  </a:solidFill>
                  <a:latin typeface="微软雅黑" pitchFamily="34" charset="-122"/>
                  <a:ea typeface="微软雅黑" pitchFamily="34" charset="-122"/>
                  <a:sym typeface="微软雅黑" pitchFamily="34" charset="-122"/>
                </a:rPr>
                <a:t>How to use the armature in the program.</a:t>
              </a:r>
              <a:endParaRPr lang="zh-CN" altLang="en-US" sz="2400" dirty="0">
                <a:solidFill>
                  <a:schemeClr val="bg1"/>
                </a:solidFill>
                <a:latin typeface="微软雅黑" pitchFamily="34" charset="-122"/>
                <a:ea typeface="微软雅黑" pitchFamily="34" charset="-122"/>
                <a:sym typeface="微软雅黑" pitchFamily="34" charset="-122"/>
              </a:endParaRPr>
            </a:p>
          </p:txBody>
        </p:sp>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422" y="1002674"/>
            <a:ext cx="24003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组合 14"/>
          <p:cNvGrpSpPr/>
          <p:nvPr/>
        </p:nvGrpSpPr>
        <p:grpSpPr>
          <a:xfrm>
            <a:off x="424422" y="2165427"/>
            <a:ext cx="4667250" cy="692955"/>
            <a:chOff x="2305038" y="4096932"/>
            <a:chExt cx="4667250" cy="692955"/>
          </a:xfrm>
        </p:grpSpPr>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5038" y="4096932"/>
              <a:ext cx="466725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5038" y="4437462"/>
              <a:ext cx="46672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 name="TextBox 13"/>
          <p:cNvSpPr txBox="1"/>
          <p:nvPr/>
        </p:nvSpPr>
        <p:spPr>
          <a:xfrm>
            <a:off x="3131340" y="1218058"/>
            <a:ext cx="5114344" cy="369332"/>
          </a:xfrm>
          <a:prstGeom prst="rect">
            <a:avLst/>
          </a:prstGeom>
          <a:noFill/>
        </p:spPr>
        <p:txBody>
          <a:bodyPr wrap="square" rtlCol="0">
            <a:spAutoFit/>
          </a:bodyPr>
          <a:lstStyle/>
          <a:p>
            <a:r>
              <a:rPr lang="en-US" altLang="zh-CN" dirty="0" smtClean="0">
                <a:solidFill>
                  <a:schemeClr val="bg1"/>
                </a:solidFill>
              </a:rPr>
              <a:t>Export project and add them into your resources.</a:t>
            </a:r>
            <a:endParaRPr lang="en-US" altLang="zh-CN" dirty="0">
              <a:solidFill>
                <a:schemeClr val="bg1"/>
              </a:solidFill>
            </a:endParaRPr>
          </a:p>
        </p:txBody>
      </p:sp>
      <p:sp>
        <p:nvSpPr>
          <p:cNvPr id="22" name="TextBox 21"/>
          <p:cNvSpPr txBox="1"/>
          <p:nvPr/>
        </p:nvSpPr>
        <p:spPr>
          <a:xfrm>
            <a:off x="5282814" y="2355221"/>
            <a:ext cx="2737254" cy="369332"/>
          </a:xfrm>
          <a:prstGeom prst="rect">
            <a:avLst/>
          </a:prstGeom>
          <a:noFill/>
        </p:spPr>
        <p:txBody>
          <a:bodyPr wrap="square" rtlCol="0">
            <a:spAutoFit/>
          </a:bodyPr>
          <a:lstStyle/>
          <a:p>
            <a:r>
              <a:rPr lang="en-US" altLang="zh-CN" dirty="0" smtClean="0">
                <a:solidFill>
                  <a:schemeClr val="bg1"/>
                </a:solidFill>
              </a:rPr>
              <a:t>Read .ExportJson file.</a:t>
            </a:r>
            <a:endParaRPr lang="en-US" altLang="zh-CN" dirty="0">
              <a:solidFill>
                <a:schemeClr val="bg1"/>
              </a:solidFill>
            </a:endParaRPr>
          </a:p>
        </p:txBody>
      </p:sp>
      <p:sp>
        <p:nvSpPr>
          <p:cNvPr id="16" name="TextBox 15"/>
          <p:cNvSpPr txBox="1"/>
          <p:nvPr/>
        </p:nvSpPr>
        <p:spPr>
          <a:xfrm>
            <a:off x="5282814" y="3275767"/>
            <a:ext cx="3842968" cy="369332"/>
          </a:xfrm>
          <a:prstGeom prst="rect">
            <a:avLst/>
          </a:prstGeom>
          <a:noFill/>
        </p:spPr>
        <p:txBody>
          <a:bodyPr wrap="square" rtlCol="0">
            <a:spAutoFit/>
          </a:bodyPr>
          <a:lstStyle/>
          <a:p>
            <a:r>
              <a:rPr lang="en-US" altLang="zh-CN" dirty="0" smtClean="0">
                <a:solidFill>
                  <a:schemeClr val="bg1"/>
                </a:solidFill>
              </a:rPr>
              <a:t>Create armature and run animation</a:t>
            </a:r>
            <a:endParaRPr lang="zh-CN" altLang="en-US" dirty="0">
              <a:solidFill>
                <a:schemeClr val="bg1"/>
              </a:solidFill>
            </a:endParaRPr>
          </a:p>
        </p:txBody>
      </p:sp>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422" y="3221035"/>
            <a:ext cx="4686918"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直接箭头连接符 18"/>
          <p:cNvCxnSpPr/>
          <p:nvPr/>
        </p:nvCxnSpPr>
        <p:spPr bwMode="auto">
          <a:xfrm>
            <a:off x="3347439" y="3933231"/>
            <a:ext cx="2809287" cy="1656759"/>
          </a:xfrm>
          <a:prstGeom prst="straightConnector1">
            <a:avLst/>
          </a:prstGeom>
          <a:solidFill>
            <a:schemeClr val="accent1"/>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898317" y="3933231"/>
            <a:ext cx="2449122" cy="0"/>
          </a:xfrm>
          <a:prstGeom prst="line">
            <a:avLst/>
          </a:prstGeom>
          <a:solidFill>
            <a:schemeClr val="accent1"/>
          </a:solid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35"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8715" y="3759399"/>
            <a:ext cx="2296514" cy="84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直接箭头连接符 35"/>
          <p:cNvCxnSpPr/>
          <p:nvPr/>
        </p:nvCxnSpPr>
        <p:spPr bwMode="auto">
          <a:xfrm>
            <a:off x="3673252" y="3717132"/>
            <a:ext cx="2015260" cy="648297"/>
          </a:xfrm>
          <a:prstGeom prst="straightConnector1">
            <a:avLst/>
          </a:prstGeom>
          <a:solidFill>
            <a:schemeClr val="accent1"/>
          </a:solidFill>
          <a:ln w="127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p:cNvCxnSpPr/>
          <p:nvPr/>
        </p:nvCxnSpPr>
        <p:spPr bwMode="auto">
          <a:xfrm>
            <a:off x="898317" y="3717132"/>
            <a:ext cx="2774935" cy="0"/>
          </a:xfrm>
          <a:prstGeom prst="line">
            <a:avLst/>
          </a:prstGeom>
          <a:solidFill>
            <a:schemeClr val="accent1"/>
          </a:solid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734579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0-#ppt_w/2"/>
                                          </p:val>
                                        </p:tav>
                                        <p:tav tm="100000">
                                          <p:val>
                                            <p:strVal val="#ppt_x"/>
                                          </p:val>
                                        </p:tav>
                                      </p:tavLst>
                                    </p:anim>
                                    <p:anim calcmode="lin" valueType="num">
                                      <p:cBhvr additive="base">
                                        <p:cTn id="14" dur="500" fill="hold"/>
                                        <p:tgtEl>
                                          <p:spTgt spid="1026"/>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0-#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033"/>
                                        </p:tgtEl>
                                        <p:attrNameLst>
                                          <p:attrName>style.visibility</p:attrName>
                                        </p:attrNameLst>
                                      </p:cBhvr>
                                      <p:to>
                                        <p:strVal val="visible"/>
                                      </p:to>
                                    </p:set>
                                    <p:anim calcmode="lin" valueType="num">
                                      <p:cBhvr additive="base">
                                        <p:cTn id="33" dur="500" fill="hold"/>
                                        <p:tgtEl>
                                          <p:spTgt spid="1033"/>
                                        </p:tgtEl>
                                        <p:attrNameLst>
                                          <p:attrName>ppt_x</p:attrName>
                                        </p:attrNameLst>
                                      </p:cBhvr>
                                      <p:tavLst>
                                        <p:tav tm="0">
                                          <p:val>
                                            <p:strVal val="0-#ppt_w/2"/>
                                          </p:val>
                                        </p:tav>
                                        <p:tav tm="100000">
                                          <p:val>
                                            <p:strVal val="#ppt_x"/>
                                          </p:val>
                                        </p:tav>
                                      </p:tavLst>
                                    </p:anim>
                                    <p:anim calcmode="lin" valueType="num">
                                      <p:cBhvr additive="base">
                                        <p:cTn id="34" dur="500" fill="hold"/>
                                        <p:tgtEl>
                                          <p:spTgt spid="1033"/>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1+#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0-#ppt_w/2"/>
                                          </p:val>
                                        </p:tav>
                                        <p:tav tm="100000">
                                          <p:val>
                                            <p:strVal val="#ppt_x"/>
                                          </p:val>
                                        </p:tav>
                                      </p:tavLst>
                                    </p:anim>
                                    <p:anim calcmode="lin" valueType="num">
                                      <p:cBhvr additive="base">
                                        <p:cTn id="44" dur="500" fill="hold"/>
                                        <p:tgtEl>
                                          <p:spTgt spid="37"/>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0-#ppt_w/2"/>
                                          </p:val>
                                        </p:tav>
                                        <p:tav tm="100000">
                                          <p:val>
                                            <p:strVal val="#ppt_x"/>
                                          </p:val>
                                        </p:tav>
                                      </p:tavLst>
                                    </p:anim>
                                    <p:anim calcmode="lin" valueType="num">
                                      <p:cBhvr additive="base">
                                        <p:cTn id="48" dur="500" fill="hold"/>
                                        <p:tgtEl>
                                          <p:spTgt spid="36"/>
                                        </p:tgtEl>
                                        <p:attrNameLst>
                                          <p:attrName>ppt_y</p:attrName>
                                        </p:attrNameLst>
                                      </p:cBhvr>
                                      <p:tavLst>
                                        <p:tav tm="0">
                                          <p:val>
                                            <p:strVal val="#ppt_y"/>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35"/>
                                        </p:tgtEl>
                                        <p:attrNameLst>
                                          <p:attrName>style.visibility</p:attrName>
                                        </p:attrNameLst>
                                      </p:cBhvr>
                                      <p:to>
                                        <p:strVal val="visible"/>
                                      </p:to>
                                    </p:set>
                                    <p:anim calcmode="lin" valueType="num">
                                      <p:cBhvr additive="base">
                                        <p:cTn id="51" dur="500" fill="hold"/>
                                        <p:tgtEl>
                                          <p:spTgt spid="1035"/>
                                        </p:tgtEl>
                                        <p:attrNameLst>
                                          <p:attrName>ppt_x</p:attrName>
                                        </p:attrNameLst>
                                      </p:cBhvr>
                                      <p:tavLst>
                                        <p:tav tm="0">
                                          <p:val>
                                            <p:strVal val="#ppt_x"/>
                                          </p:val>
                                        </p:tav>
                                        <p:tav tm="100000">
                                          <p:val>
                                            <p:strVal val="#ppt_x"/>
                                          </p:val>
                                        </p:tav>
                                      </p:tavLst>
                                    </p:anim>
                                    <p:anim calcmode="lin" valueType="num">
                                      <p:cBhvr additive="base">
                                        <p:cTn id="52" dur="500" fill="hold"/>
                                        <p:tgtEl>
                                          <p:spTgt spid="103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0-#ppt_w/2"/>
                                          </p:val>
                                        </p:tav>
                                        <p:tav tm="100000">
                                          <p:val>
                                            <p:strVal val="#ppt_x"/>
                                          </p:val>
                                        </p:tav>
                                      </p:tavLst>
                                    </p:anim>
                                    <p:anim calcmode="lin" valueType="num">
                                      <p:cBhvr additive="base">
                                        <p:cTn id="58" dur="500" fill="hold"/>
                                        <p:tgtEl>
                                          <p:spTgt spid="21"/>
                                        </p:tgtEl>
                                        <p:attrNameLst>
                                          <p:attrName>ppt_y</p:attrName>
                                        </p:attrNameLst>
                                      </p:cBhvr>
                                      <p:tavLst>
                                        <p:tav tm="0">
                                          <p:val>
                                            <p:strVal val="#ppt_y"/>
                                          </p:val>
                                        </p:tav>
                                        <p:tav tm="100000">
                                          <p:val>
                                            <p:strVal val="#ppt_y"/>
                                          </p:val>
                                        </p:tav>
                                      </p:tavLst>
                                    </p:anim>
                                  </p:childTnLst>
                                </p:cTn>
                              </p:par>
                              <p:par>
                                <p:cTn id="59" presetID="2" presetClass="entr" presetSubtype="8"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0-#ppt_w/2"/>
                                          </p:val>
                                        </p:tav>
                                        <p:tav tm="100000">
                                          <p:val>
                                            <p:strVal val="#ppt_x"/>
                                          </p:val>
                                        </p:tav>
                                      </p:tavLst>
                                    </p:anim>
                                    <p:anim calcmode="lin" valueType="num">
                                      <p:cBhvr additive="base">
                                        <p:cTn id="62" dur="500" fill="hold"/>
                                        <p:tgtEl>
                                          <p:spTgt spid="19"/>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1036"/>
                                        </p:tgtEl>
                                        <p:attrNameLst>
                                          <p:attrName>style.visibility</p:attrName>
                                        </p:attrNameLst>
                                      </p:cBhvr>
                                      <p:to>
                                        <p:strVal val="visible"/>
                                      </p:to>
                                    </p:set>
                                    <p:anim calcmode="lin" valueType="num">
                                      <p:cBhvr additive="base">
                                        <p:cTn id="65" dur="500" fill="hold"/>
                                        <p:tgtEl>
                                          <p:spTgt spid="1036"/>
                                        </p:tgtEl>
                                        <p:attrNameLst>
                                          <p:attrName>ppt_x</p:attrName>
                                        </p:attrNameLst>
                                      </p:cBhvr>
                                      <p:tavLst>
                                        <p:tav tm="0">
                                          <p:val>
                                            <p:strVal val="1+#ppt_w/2"/>
                                          </p:val>
                                        </p:tav>
                                        <p:tav tm="100000">
                                          <p:val>
                                            <p:strVal val="#ppt_x"/>
                                          </p:val>
                                        </p:tav>
                                      </p:tavLst>
                                    </p:anim>
                                    <p:anim calcmode="lin" valueType="num">
                                      <p:cBhvr additive="base">
                                        <p:cTn id="66" dur="500" fill="hold"/>
                                        <p:tgtEl>
                                          <p:spTgt spid="10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a:spLocks noChangeArrowheads="1"/>
          </p:cNvSpPr>
          <p:nvPr/>
        </p:nvSpPr>
        <p:spPr bwMode="auto">
          <a:xfrm>
            <a:off x="411163" y="0"/>
            <a:ext cx="1208087" cy="1041400"/>
          </a:xfrm>
          <a:prstGeom prst="rect">
            <a:avLst/>
          </a:prstGeom>
          <a:solidFill>
            <a:srgbClr val="219DC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 name="矩形 2"/>
          <p:cNvSpPr>
            <a:spLocks noChangeArrowheads="1"/>
          </p:cNvSpPr>
          <p:nvPr/>
        </p:nvSpPr>
        <p:spPr bwMode="auto">
          <a:xfrm>
            <a:off x="446088" y="419100"/>
            <a:ext cx="11144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3600" b="1" dirty="0" smtClean="0">
                <a:solidFill>
                  <a:schemeClr val="bg1"/>
                </a:solidFill>
                <a:latin typeface="方正大黑_GBK" pitchFamily="1" charset="-122"/>
                <a:ea typeface="方正大黑_GBK" pitchFamily="1" charset="-122"/>
                <a:sym typeface="方正大黑_GBK" pitchFamily="1" charset="-122"/>
              </a:rPr>
              <a:t>NOTE</a:t>
            </a:r>
            <a:endParaRPr lang="zh-CN" altLang="en-US" sz="3600" b="1" dirty="0">
              <a:solidFill>
                <a:schemeClr val="bg1"/>
              </a:solidFill>
              <a:latin typeface="方正大黑_GBK" pitchFamily="1" charset="-122"/>
              <a:ea typeface="方正大黑_GBK" pitchFamily="1" charset="-122"/>
              <a:sym typeface="方正大黑_GBK" pitchFamily="1" charset="-122"/>
            </a:endParaRPr>
          </a:p>
        </p:txBody>
      </p:sp>
      <p:sp>
        <p:nvSpPr>
          <p:cNvPr id="7" name="文本框 7"/>
          <p:cNvSpPr>
            <a:spLocks noChangeArrowheads="1"/>
          </p:cNvSpPr>
          <p:nvPr/>
        </p:nvSpPr>
        <p:spPr bwMode="auto">
          <a:xfrm>
            <a:off x="1666875" y="596900"/>
            <a:ext cx="37295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smtClean="0">
                <a:solidFill>
                  <a:srgbClr val="219DC9"/>
                </a:solidFill>
                <a:latin typeface="微软雅黑" pitchFamily="34" charset="-122"/>
                <a:ea typeface="微软雅黑" pitchFamily="34" charset="-122"/>
              </a:rPr>
              <a:t>How to call back functions?</a:t>
            </a:r>
            <a:endParaRPr lang="zh-CN" altLang="en-US" sz="2000" b="1" dirty="0">
              <a:solidFill>
                <a:srgbClr val="219DC9"/>
              </a:solidFill>
              <a:latin typeface="微软雅黑" pitchFamily="34" charset="-122"/>
              <a:ea typeface="微软雅黑" pitchFamily="34" charset="-122"/>
            </a:endParaRPr>
          </a:p>
        </p:txBody>
      </p:sp>
      <p:sp>
        <p:nvSpPr>
          <p:cNvPr id="8" name="文本框 7"/>
          <p:cNvSpPr>
            <a:spLocks noChangeArrowheads="1"/>
          </p:cNvSpPr>
          <p:nvPr/>
        </p:nvSpPr>
        <p:spPr bwMode="auto">
          <a:xfrm>
            <a:off x="379805" y="1435127"/>
            <a:ext cx="88596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smtClean="0">
                <a:solidFill>
                  <a:srgbClr val="219DC9"/>
                </a:solidFill>
                <a:latin typeface="微软雅黑" pitchFamily="34" charset="-122"/>
                <a:ea typeface="微软雅黑" pitchFamily="34" charset="-122"/>
              </a:rPr>
              <a:t>setMovementEventCallFunc : call back when the animation finish.</a:t>
            </a:r>
            <a:endParaRPr lang="zh-CN" altLang="en-US" sz="2000" b="1" dirty="0">
              <a:solidFill>
                <a:srgbClr val="219DC9"/>
              </a:solidFill>
              <a:latin typeface="微软雅黑" pitchFamily="34" charset="-122"/>
              <a:ea typeface="微软雅黑" pitchFamily="34" charset="-122"/>
            </a:endParaRPr>
          </a:p>
        </p:txBody>
      </p:sp>
      <p:sp>
        <p:nvSpPr>
          <p:cNvPr id="9" name="文本框 7"/>
          <p:cNvSpPr>
            <a:spLocks noChangeArrowheads="1"/>
          </p:cNvSpPr>
          <p:nvPr/>
        </p:nvSpPr>
        <p:spPr bwMode="auto">
          <a:xfrm>
            <a:off x="422865" y="2273354"/>
            <a:ext cx="74709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smtClean="0">
                <a:solidFill>
                  <a:srgbClr val="219DC9"/>
                </a:solidFill>
                <a:latin typeface="微软雅黑" pitchFamily="34" charset="-122"/>
                <a:ea typeface="微软雅黑" pitchFamily="34" charset="-122"/>
              </a:rPr>
              <a:t>setFrameEventCallFunc : call back when the frame finish.</a:t>
            </a:r>
            <a:endParaRPr lang="zh-CN" altLang="en-US" sz="2000" b="1" dirty="0">
              <a:solidFill>
                <a:srgbClr val="219DC9"/>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40" y="2852736"/>
            <a:ext cx="3344673" cy="3216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bwMode="auto">
          <a:xfrm>
            <a:off x="696100" y="4077297"/>
            <a:ext cx="3155570" cy="198436"/>
          </a:xfrm>
          <a:prstGeom prst="rect">
            <a:avLst/>
          </a:prstGeom>
          <a:noFill/>
          <a:ln w="127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2" name="云形标注 11"/>
          <p:cNvSpPr/>
          <p:nvPr/>
        </p:nvSpPr>
        <p:spPr bwMode="auto">
          <a:xfrm>
            <a:off x="4283868" y="3284934"/>
            <a:ext cx="3313518" cy="2233023"/>
          </a:xfrm>
          <a:prstGeom prst="cloudCallou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3" name="TextBox 12"/>
          <p:cNvSpPr txBox="1"/>
          <p:nvPr/>
        </p:nvSpPr>
        <p:spPr>
          <a:xfrm>
            <a:off x="4644033" y="3939780"/>
            <a:ext cx="2787779" cy="923330"/>
          </a:xfrm>
          <a:prstGeom prst="rect">
            <a:avLst/>
          </a:prstGeom>
          <a:noFill/>
        </p:spPr>
        <p:txBody>
          <a:bodyPr wrap="square" rtlCol="0">
            <a:spAutoFit/>
          </a:bodyPr>
          <a:lstStyle/>
          <a:p>
            <a:r>
              <a:rPr lang="en-US" altLang="zh-CN" dirty="0" smtClean="0"/>
              <a:t>Frame event can be set in animation editor for each bone of every frame.</a:t>
            </a:r>
            <a:endParaRPr lang="zh-CN" alt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578" y="1968571"/>
            <a:ext cx="450532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800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6605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同心圆 13"/>
          <p:cNvSpPr>
            <a:spLocks noChangeArrowheads="1"/>
          </p:cNvSpPr>
          <p:nvPr/>
        </p:nvSpPr>
        <p:spPr bwMode="auto">
          <a:xfrm>
            <a:off x="357188" y="2857500"/>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7171" name="同心圆 14"/>
          <p:cNvSpPr>
            <a:spLocks noChangeArrowheads="1"/>
          </p:cNvSpPr>
          <p:nvPr/>
        </p:nvSpPr>
        <p:spPr bwMode="auto">
          <a:xfrm>
            <a:off x="-958850" y="428625"/>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2" name="同心圆 15"/>
          <p:cNvSpPr>
            <a:spLocks noChangeArrowheads="1"/>
          </p:cNvSpPr>
          <p:nvPr/>
        </p:nvSpPr>
        <p:spPr bwMode="auto">
          <a:xfrm>
            <a:off x="136525" y="3929063"/>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3" name="同心圆 16"/>
          <p:cNvSpPr>
            <a:spLocks noChangeArrowheads="1"/>
          </p:cNvSpPr>
          <p:nvPr/>
        </p:nvSpPr>
        <p:spPr bwMode="auto">
          <a:xfrm>
            <a:off x="1000125" y="1571625"/>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4" name="同心圆 17"/>
          <p:cNvSpPr>
            <a:spLocks noChangeArrowheads="1"/>
          </p:cNvSpPr>
          <p:nvPr/>
        </p:nvSpPr>
        <p:spPr bwMode="auto">
          <a:xfrm>
            <a:off x="8126413" y="839788"/>
            <a:ext cx="1160462"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5" name="同心圆 18"/>
          <p:cNvSpPr>
            <a:spLocks noChangeArrowheads="1"/>
          </p:cNvSpPr>
          <p:nvPr/>
        </p:nvSpPr>
        <p:spPr bwMode="auto">
          <a:xfrm>
            <a:off x="7215188" y="-44450"/>
            <a:ext cx="1143000" cy="1138238"/>
          </a:xfrm>
          <a:custGeom>
            <a:avLst/>
            <a:gdLst>
              <a:gd name="G0" fmla="+- 1297 0 0"/>
              <a:gd name="G1" fmla="+- 21600 0 1297"/>
              <a:gd name="G2" fmla="+- 21600 0 129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97" y="10800"/>
                </a:moveTo>
                <a:cubicBezTo>
                  <a:pt x="1297" y="16048"/>
                  <a:pt x="5552" y="20303"/>
                  <a:pt x="10800" y="20303"/>
                </a:cubicBezTo>
                <a:cubicBezTo>
                  <a:pt x="16048" y="20303"/>
                  <a:pt x="20303" y="16048"/>
                  <a:pt x="20303" y="10800"/>
                </a:cubicBezTo>
                <a:cubicBezTo>
                  <a:pt x="20303" y="5552"/>
                  <a:pt x="16048" y="1297"/>
                  <a:pt x="10800" y="1297"/>
                </a:cubicBezTo>
                <a:cubicBezTo>
                  <a:pt x="5552" y="1297"/>
                  <a:pt x="1297" y="5552"/>
                  <a:pt x="1297"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6" name="同心圆 19"/>
          <p:cNvSpPr>
            <a:spLocks noChangeArrowheads="1"/>
          </p:cNvSpPr>
          <p:nvPr/>
        </p:nvSpPr>
        <p:spPr bwMode="auto">
          <a:xfrm>
            <a:off x="9001125" y="857250"/>
            <a:ext cx="928688" cy="9286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7178" name="圆角矩形 23"/>
          <p:cNvSpPr>
            <a:spLocks noChangeArrowheads="1"/>
          </p:cNvSpPr>
          <p:nvPr/>
        </p:nvSpPr>
        <p:spPr bwMode="auto">
          <a:xfrm>
            <a:off x="1474581" y="3080414"/>
            <a:ext cx="6786562" cy="500062"/>
          </a:xfrm>
          <a:prstGeom prst="roundRect">
            <a:avLst>
              <a:gd name="adj" fmla="val 4343"/>
            </a:avLst>
          </a:prstGeom>
          <a:solidFill>
            <a:srgbClr val="00B0F0">
              <a:alpha val="26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2" name="TextBox 12"/>
          <p:cNvSpPr>
            <a:spLocks noChangeArrowheads="1"/>
          </p:cNvSpPr>
          <p:nvPr/>
        </p:nvSpPr>
        <p:spPr bwMode="auto">
          <a:xfrm>
            <a:off x="3223630" y="3068835"/>
            <a:ext cx="32884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smtClean="0">
                <a:solidFill>
                  <a:schemeClr val="bg1"/>
                </a:solidFill>
                <a:latin typeface="Calibri" pitchFamily="34" charset="0"/>
                <a:ea typeface="宋体" pitchFamily="2" charset="-122"/>
                <a:sym typeface="宋体" pitchFamily="2" charset="-122"/>
              </a:rPr>
              <a:t>Review of cocos2d-x</a:t>
            </a:r>
            <a:r>
              <a:rPr lang="en-US" altLang="zh-CN" dirty="0" smtClean="0">
                <a:solidFill>
                  <a:schemeClr val="bg1"/>
                </a:solidFill>
                <a:latin typeface="Calibri" pitchFamily="34" charset="0"/>
                <a:ea typeface="宋体" pitchFamily="2" charset="-122"/>
                <a:sym typeface="宋体" pitchFamily="2" charset="-122"/>
              </a:rPr>
              <a:t> </a:t>
            </a:r>
            <a:endParaRPr lang="zh-CN" altLang="en-US" dirty="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1000" fill="hold"/>
                                        <p:tgtEl>
                                          <p:spTgt spid="7170"/>
                                        </p:tgtEl>
                                        <p:attrNameLst>
                                          <p:attrName>ppt_w</p:attrName>
                                        </p:attrNameLst>
                                      </p:cBhvr>
                                      <p:tavLst>
                                        <p:tav tm="0">
                                          <p:val>
                                            <p:fltVal val="0"/>
                                          </p:val>
                                        </p:tav>
                                        <p:tav tm="100000">
                                          <p:val>
                                            <p:strVal val="#ppt_w"/>
                                          </p:val>
                                        </p:tav>
                                      </p:tavLst>
                                    </p:anim>
                                    <p:anim calcmode="lin" valueType="num">
                                      <p:cBhvr>
                                        <p:cTn id="8" dur="1000" fill="hold"/>
                                        <p:tgtEl>
                                          <p:spTgt spid="7170"/>
                                        </p:tgtEl>
                                        <p:attrNameLst>
                                          <p:attrName>ppt_h</p:attrName>
                                        </p:attrNameLst>
                                      </p:cBhvr>
                                      <p:tavLst>
                                        <p:tav tm="0">
                                          <p:val>
                                            <p:fltVal val="0"/>
                                          </p:val>
                                        </p:tav>
                                        <p:tav tm="100000">
                                          <p:val>
                                            <p:strVal val="#ppt_h"/>
                                          </p:val>
                                        </p:tav>
                                      </p:tavLst>
                                    </p:anim>
                                    <p:anim calcmode="lin" valueType="num">
                                      <p:cBhvr>
                                        <p:cTn id="9" dur="1000" fill="hold"/>
                                        <p:tgtEl>
                                          <p:spTgt spid="7170"/>
                                        </p:tgtEl>
                                        <p:attrNameLst>
                                          <p:attrName>style.rotation</p:attrName>
                                        </p:attrNameLst>
                                      </p:cBhvr>
                                      <p:tavLst>
                                        <p:tav tm="0">
                                          <p:val>
                                            <p:fltVal val="90"/>
                                          </p:val>
                                        </p:tav>
                                        <p:tav tm="100000">
                                          <p:val>
                                            <p:fltVal val="0"/>
                                          </p:val>
                                        </p:tav>
                                      </p:tavLst>
                                    </p:anim>
                                    <p:animEffect transition="in" filter="fade">
                                      <p:cBhvr>
                                        <p:cTn id="10" dur="1000"/>
                                        <p:tgtEl>
                                          <p:spTgt spid="7170"/>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171"/>
                                        </p:tgtEl>
                                        <p:attrNameLst>
                                          <p:attrName>style.visibility</p:attrName>
                                        </p:attrNameLst>
                                      </p:cBhvr>
                                      <p:to>
                                        <p:strVal val="visible"/>
                                      </p:to>
                                    </p:set>
                                    <p:anim calcmode="lin" valueType="num">
                                      <p:cBhvr>
                                        <p:cTn id="13" dur="1000" fill="hold"/>
                                        <p:tgtEl>
                                          <p:spTgt spid="7171"/>
                                        </p:tgtEl>
                                        <p:attrNameLst>
                                          <p:attrName>ppt_w</p:attrName>
                                        </p:attrNameLst>
                                      </p:cBhvr>
                                      <p:tavLst>
                                        <p:tav tm="0">
                                          <p:val>
                                            <p:fltVal val="0"/>
                                          </p:val>
                                        </p:tav>
                                        <p:tav tm="100000">
                                          <p:val>
                                            <p:strVal val="#ppt_w"/>
                                          </p:val>
                                        </p:tav>
                                      </p:tavLst>
                                    </p:anim>
                                    <p:anim calcmode="lin" valueType="num">
                                      <p:cBhvr>
                                        <p:cTn id="14" dur="1000" fill="hold"/>
                                        <p:tgtEl>
                                          <p:spTgt spid="7171"/>
                                        </p:tgtEl>
                                        <p:attrNameLst>
                                          <p:attrName>ppt_h</p:attrName>
                                        </p:attrNameLst>
                                      </p:cBhvr>
                                      <p:tavLst>
                                        <p:tav tm="0">
                                          <p:val>
                                            <p:fltVal val="0"/>
                                          </p:val>
                                        </p:tav>
                                        <p:tav tm="100000">
                                          <p:val>
                                            <p:strVal val="#ppt_h"/>
                                          </p:val>
                                        </p:tav>
                                      </p:tavLst>
                                    </p:anim>
                                    <p:anim calcmode="lin" valueType="num">
                                      <p:cBhvr>
                                        <p:cTn id="15" dur="1000" fill="hold"/>
                                        <p:tgtEl>
                                          <p:spTgt spid="7171"/>
                                        </p:tgtEl>
                                        <p:attrNameLst>
                                          <p:attrName>style.rotation</p:attrName>
                                        </p:attrNameLst>
                                      </p:cBhvr>
                                      <p:tavLst>
                                        <p:tav tm="0">
                                          <p:val>
                                            <p:fltVal val="90"/>
                                          </p:val>
                                        </p:tav>
                                        <p:tav tm="100000">
                                          <p:val>
                                            <p:fltVal val="0"/>
                                          </p:val>
                                        </p:tav>
                                      </p:tavLst>
                                    </p:anim>
                                    <p:animEffect transition="in" filter="fade">
                                      <p:cBhvr>
                                        <p:cTn id="16" dur="1000"/>
                                        <p:tgtEl>
                                          <p:spTgt spid="7171"/>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172"/>
                                        </p:tgtEl>
                                        <p:attrNameLst>
                                          <p:attrName>style.visibility</p:attrName>
                                        </p:attrNameLst>
                                      </p:cBhvr>
                                      <p:to>
                                        <p:strVal val="visible"/>
                                      </p:to>
                                    </p:set>
                                    <p:anim calcmode="lin" valueType="num">
                                      <p:cBhvr>
                                        <p:cTn id="19" dur="1000" fill="hold"/>
                                        <p:tgtEl>
                                          <p:spTgt spid="7172"/>
                                        </p:tgtEl>
                                        <p:attrNameLst>
                                          <p:attrName>ppt_w</p:attrName>
                                        </p:attrNameLst>
                                      </p:cBhvr>
                                      <p:tavLst>
                                        <p:tav tm="0">
                                          <p:val>
                                            <p:fltVal val="0"/>
                                          </p:val>
                                        </p:tav>
                                        <p:tav tm="100000">
                                          <p:val>
                                            <p:strVal val="#ppt_w"/>
                                          </p:val>
                                        </p:tav>
                                      </p:tavLst>
                                    </p:anim>
                                    <p:anim calcmode="lin" valueType="num">
                                      <p:cBhvr>
                                        <p:cTn id="20" dur="1000" fill="hold"/>
                                        <p:tgtEl>
                                          <p:spTgt spid="7172"/>
                                        </p:tgtEl>
                                        <p:attrNameLst>
                                          <p:attrName>ppt_h</p:attrName>
                                        </p:attrNameLst>
                                      </p:cBhvr>
                                      <p:tavLst>
                                        <p:tav tm="0">
                                          <p:val>
                                            <p:fltVal val="0"/>
                                          </p:val>
                                        </p:tav>
                                        <p:tav tm="100000">
                                          <p:val>
                                            <p:strVal val="#ppt_h"/>
                                          </p:val>
                                        </p:tav>
                                      </p:tavLst>
                                    </p:anim>
                                    <p:anim calcmode="lin" valueType="num">
                                      <p:cBhvr>
                                        <p:cTn id="21" dur="1000" fill="hold"/>
                                        <p:tgtEl>
                                          <p:spTgt spid="7172"/>
                                        </p:tgtEl>
                                        <p:attrNameLst>
                                          <p:attrName>style.rotation</p:attrName>
                                        </p:attrNameLst>
                                      </p:cBhvr>
                                      <p:tavLst>
                                        <p:tav tm="0">
                                          <p:val>
                                            <p:fltVal val="90"/>
                                          </p:val>
                                        </p:tav>
                                        <p:tav tm="100000">
                                          <p:val>
                                            <p:fltVal val="0"/>
                                          </p:val>
                                        </p:tav>
                                      </p:tavLst>
                                    </p:anim>
                                    <p:animEffect transition="in" filter="fade">
                                      <p:cBhvr>
                                        <p:cTn id="22" dur="1000"/>
                                        <p:tgtEl>
                                          <p:spTgt spid="7172"/>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173"/>
                                        </p:tgtEl>
                                        <p:attrNameLst>
                                          <p:attrName>style.visibility</p:attrName>
                                        </p:attrNameLst>
                                      </p:cBhvr>
                                      <p:to>
                                        <p:strVal val="visible"/>
                                      </p:to>
                                    </p:set>
                                    <p:anim calcmode="lin" valueType="num">
                                      <p:cBhvr>
                                        <p:cTn id="25" dur="1000" fill="hold"/>
                                        <p:tgtEl>
                                          <p:spTgt spid="7173"/>
                                        </p:tgtEl>
                                        <p:attrNameLst>
                                          <p:attrName>ppt_w</p:attrName>
                                        </p:attrNameLst>
                                      </p:cBhvr>
                                      <p:tavLst>
                                        <p:tav tm="0">
                                          <p:val>
                                            <p:fltVal val="0"/>
                                          </p:val>
                                        </p:tav>
                                        <p:tav tm="100000">
                                          <p:val>
                                            <p:strVal val="#ppt_w"/>
                                          </p:val>
                                        </p:tav>
                                      </p:tavLst>
                                    </p:anim>
                                    <p:anim calcmode="lin" valueType="num">
                                      <p:cBhvr>
                                        <p:cTn id="26" dur="1000" fill="hold"/>
                                        <p:tgtEl>
                                          <p:spTgt spid="7173"/>
                                        </p:tgtEl>
                                        <p:attrNameLst>
                                          <p:attrName>ppt_h</p:attrName>
                                        </p:attrNameLst>
                                      </p:cBhvr>
                                      <p:tavLst>
                                        <p:tav tm="0">
                                          <p:val>
                                            <p:fltVal val="0"/>
                                          </p:val>
                                        </p:tav>
                                        <p:tav tm="100000">
                                          <p:val>
                                            <p:strVal val="#ppt_h"/>
                                          </p:val>
                                        </p:tav>
                                      </p:tavLst>
                                    </p:anim>
                                    <p:anim calcmode="lin" valueType="num">
                                      <p:cBhvr>
                                        <p:cTn id="27" dur="1000" fill="hold"/>
                                        <p:tgtEl>
                                          <p:spTgt spid="7173"/>
                                        </p:tgtEl>
                                        <p:attrNameLst>
                                          <p:attrName>style.rotation</p:attrName>
                                        </p:attrNameLst>
                                      </p:cBhvr>
                                      <p:tavLst>
                                        <p:tav tm="0">
                                          <p:val>
                                            <p:fltVal val="90"/>
                                          </p:val>
                                        </p:tav>
                                        <p:tav tm="100000">
                                          <p:val>
                                            <p:fltVal val="0"/>
                                          </p:val>
                                        </p:tav>
                                      </p:tavLst>
                                    </p:anim>
                                    <p:animEffect transition="in" filter="fade">
                                      <p:cBhvr>
                                        <p:cTn id="28" dur="1000"/>
                                        <p:tgtEl>
                                          <p:spTgt spid="7173"/>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174"/>
                                        </p:tgtEl>
                                        <p:attrNameLst>
                                          <p:attrName>style.visibility</p:attrName>
                                        </p:attrNameLst>
                                      </p:cBhvr>
                                      <p:to>
                                        <p:strVal val="visible"/>
                                      </p:to>
                                    </p:set>
                                    <p:anim calcmode="lin" valueType="num">
                                      <p:cBhvr>
                                        <p:cTn id="31" dur="1000" fill="hold"/>
                                        <p:tgtEl>
                                          <p:spTgt spid="7174"/>
                                        </p:tgtEl>
                                        <p:attrNameLst>
                                          <p:attrName>ppt_w</p:attrName>
                                        </p:attrNameLst>
                                      </p:cBhvr>
                                      <p:tavLst>
                                        <p:tav tm="0">
                                          <p:val>
                                            <p:fltVal val="0"/>
                                          </p:val>
                                        </p:tav>
                                        <p:tav tm="100000">
                                          <p:val>
                                            <p:strVal val="#ppt_w"/>
                                          </p:val>
                                        </p:tav>
                                      </p:tavLst>
                                    </p:anim>
                                    <p:anim calcmode="lin" valueType="num">
                                      <p:cBhvr>
                                        <p:cTn id="32" dur="1000" fill="hold"/>
                                        <p:tgtEl>
                                          <p:spTgt spid="7174"/>
                                        </p:tgtEl>
                                        <p:attrNameLst>
                                          <p:attrName>ppt_h</p:attrName>
                                        </p:attrNameLst>
                                      </p:cBhvr>
                                      <p:tavLst>
                                        <p:tav tm="0">
                                          <p:val>
                                            <p:fltVal val="0"/>
                                          </p:val>
                                        </p:tav>
                                        <p:tav tm="100000">
                                          <p:val>
                                            <p:strVal val="#ppt_h"/>
                                          </p:val>
                                        </p:tav>
                                      </p:tavLst>
                                    </p:anim>
                                    <p:anim calcmode="lin" valueType="num">
                                      <p:cBhvr>
                                        <p:cTn id="33" dur="1000" fill="hold"/>
                                        <p:tgtEl>
                                          <p:spTgt spid="7174"/>
                                        </p:tgtEl>
                                        <p:attrNameLst>
                                          <p:attrName>style.rotation</p:attrName>
                                        </p:attrNameLst>
                                      </p:cBhvr>
                                      <p:tavLst>
                                        <p:tav tm="0">
                                          <p:val>
                                            <p:fltVal val="90"/>
                                          </p:val>
                                        </p:tav>
                                        <p:tav tm="100000">
                                          <p:val>
                                            <p:fltVal val="0"/>
                                          </p:val>
                                        </p:tav>
                                      </p:tavLst>
                                    </p:anim>
                                    <p:animEffect transition="in" filter="fade">
                                      <p:cBhvr>
                                        <p:cTn id="34" dur="1000"/>
                                        <p:tgtEl>
                                          <p:spTgt spid="7174"/>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7175"/>
                                        </p:tgtEl>
                                        <p:attrNameLst>
                                          <p:attrName>style.visibility</p:attrName>
                                        </p:attrNameLst>
                                      </p:cBhvr>
                                      <p:to>
                                        <p:strVal val="visible"/>
                                      </p:to>
                                    </p:set>
                                    <p:anim calcmode="lin" valueType="num">
                                      <p:cBhvr>
                                        <p:cTn id="37" dur="1000" fill="hold"/>
                                        <p:tgtEl>
                                          <p:spTgt spid="7175"/>
                                        </p:tgtEl>
                                        <p:attrNameLst>
                                          <p:attrName>ppt_w</p:attrName>
                                        </p:attrNameLst>
                                      </p:cBhvr>
                                      <p:tavLst>
                                        <p:tav tm="0">
                                          <p:val>
                                            <p:fltVal val="0"/>
                                          </p:val>
                                        </p:tav>
                                        <p:tav tm="100000">
                                          <p:val>
                                            <p:strVal val="#ppt_w"/>
                                          </p:val>
                                        </p:tav>
                                      </p:tavLst>
                                    </p:anim>
                                    <p:anim calcmode="lin" valueType="num">
                                      <p:cBhvr>
                                        <p:cTn id="38" dur="1000" fill="hold"/>
                                        <p:tgtEl>
                                          <p:spTgt spid="7175"/>
                                        </p:tgtEl>
                                        <p:attrNameLst>
                                          <p:attrName>ppt_h</p:attrName>
                                        </p:attrNameLst>
                                      </p:cBhvr>
                                      <p:tavLst>
                                        <p:tav tm="0">
                                          <p:val>
                                            <p:fltVal val="0"/>
                                          </p:val>
                                        </p:tav>
                                        <p:tav tm="100000">
                                          <p:val>
                                            <p:strVal val="#ppt_h"/>
                                          </p:val>
                                        </p:tav>
                                      </p:tavLst>
                                    </p:anim>
                                    <p:anim calcmode="lin" valueType="num">
                                      <p:cBhvr>
                                        <p:cTn id="39" dur="1000" fill="hold"/>
                                        <p:tgtEl>
                                          <p:spTgt spid="7175"/>
                                        </p:tgtEl>
                                        <p:attrNameLst>
                                          <p:attrName>style.rotation</p:attrName>
                                        </p:attrNameLst>
                                      </p:cBhvr>
                                      <p:tavLst>
                                        <p:tav tm="0">
                                          <p:val>
                                            <p:fltVal val="90"/>
                                          </p:val>
                                        </p:tav>
                                        <p:tav tm="100000">
                                          <p:val>
                                            <p:fltVal val="0"/>
                                          </p:val>
                                        </p:tav>
                                      </p:tavLst>
                                    </p:anim>
                                    <p:animEffect transition="in" filter="fade">
                                      <p:cBhvr>
                                        <p:cTn id="40" dur="1000"/>
                                        <p:tgtEl>
                                          <p:spTgt spid="7175"/>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7176"/>
                                        </p:tgtEl>
                                        <p:attrNameLst>
                                          <p:attrName>style.visibility</p:attrName>
                                        </p:attrNameLst>
                                      </p:cBhvr>
                                      <p:to>
                                        <p:strVal val="visible"/>
                                      </p:to>
                                    </p:set>
                                    <p:anim calcmode="lin" valueType="num">
                                      <p:cBhvr>
                                        <p:cTn id="43" dur="1000" fill="hold"/>
                                        <p:tgtEl>
                                          <p:spTgt spid="7176"/>
                                        </p:tgtEl>
                                        <p:attrNameLst>
                                          <p:attrName>ppt_w</p:attrName>
                                        </p:attrNameLst>
                                      </p:cBhvr>
                                      <p:tavLst>
                                        <p:tav tm="0">
                                          <p:val>
                                            <p:fltVal val="0"/>
                                          </p:val>
                                        </p:tav>
                                        <p:tav tm="100000">
                                          <p:val>
                                            <p:strVal val="#ppt_w"/>
                                          </p:val>
                                        </p:tav>
                                      </p:tavLst>
                                    </p:anim>
                                    <p:anim calcmode="lin" valueType="num">
                                      <p:cBhvr>
                                        <p:cTn id="44" dur="1000" fill="hold"/>
                                        <p:tgtEl>
                                          <p:spTgt spid="7176"/>
                                        </p:tgtEl>
                                        <p:attrNameLst>
                                          <p:attrName>ppt_h</p:attrName>
                                        </p:attrNameLst>
                                      </p:cBhvr>
                                      <p:tavLst>
                                        <p:tav tm="0">
                                          <p:val>
                                            <p:fltVal val="0"/>
                                          </p:val>
                                        </p:tav>
                                        <p:tav tm="100000">
                                          <p:val>
                                            <p:strVal val="#ppt_h"/>
                                          </p:val>
                                        </p:tav>
                                      </p:tavLst>
                                    </p:anim>
                                    <p:anim calcmode="lin" valueType="num">
                                      <p:cBhvr>
                                        <p:cTn id="45" dur="1000" fill="hold"/>
                                        <p:tgtEl>
                                          <p:spTgt spid="7176"/>
                                        </p:tgtEl>
                                        <p:attrNameLst>
                                          <p:attrName>style.rotation</p:attrName>
                                        </p:attrNameLst>
                                      </p:cBhvr>
                                      <p:tavLst>
                                        <p:tav tm="0">
                                          <p:val>
                                            <p:fltVal val="90"/>
                                          </p:val>
                                        </p:tav>
                                        <p:tav tm="100000">
                                          <p:val>
                                            <p:fltVal val="0"/>
                                          </p:val>
                                        </p:tav>
                                      </p:tavLst>
                                    </p:anim>
                                    <p:animEffect transition="in" filter="fade">
                                      <p:cBhvr>
                                        <p:cTn id="46" dur="1000"/>
                                        <p:tgtEl>
                                          <p:spTgt spid="7176"/>
                                        </p:tgtEl>
                                      </p:cBhvr>
                                    </p:animEffect>
                                  </p:childTnLst>
                                </p:cTn>
                              </p:par>
                            </p:childTnLst>
                          </p:cTn>
                        </p:par>
                        <p:par>
                          <p:cTn id="47" fill="hold">
                            <p:stCondLst>
                              <p:cond delay="1000"/>
                            </p:stCondLst>
                            <p:childTnLst>
                              <p:par>
                                <p:cTn id="48" presetID="2" presetClass="entr" presetSubtype="8" fill="hold" grpId="0" nodeType="afterEffect">
                                  <p:stCondLst>
                                    <p:cond delay="0"/>
                                  </p:stCondLst>
                                  <p:childTnLst>
                                    <p:set>
                                      <p:cBhvr>
                                        <p:cTn id="49" dur="1" fill="hold">
                                          <p:stCondLst>
                                            <p:cond delay="0"/>
                                          </p:stCondLst>
                                        </p:cTn>
                                        <p:tgtEl>
                                          <p:spTgt spid="7178"/>
                                        </p:tgtEl>
                                        <p:attrNameLst>
                                          <p:attrName>style.visibility</p:attrName>
                                        </p:attrNameLst>
                                      </p:cBhvr>
                                      <p:to>
                                        <p:strVal val="visible"/>
                                      </p:to>
                                    </p:set>
                                    <p:anim calcmode="lin" valueType="num">
                                      <p:cBhvr additive="base">
                                        <p:cTn id="50" dur="500" fill="hold"/>
                                        <p:tgtEl>
                                          <p:spTgt spid="7178"/>
                                        </p:tgtEl>
                                        <p:attrNameLst>
                                          <p:attrName>ppt_x</p:attrName>
                                        </p:attrNameLst>
                                      </p:cBhvr>
                                      <p:tavLst>
                                        <p:tav tm="0">
                                          <p:val>
                                            <p:strVal val="0-#ppt_w/2"/>
                                          </p:val>
                                        </p:tav>
                                        <p:tav tm="100000">
                                          <p:val>
                                            <p:strVal val="#ppt_x"/>
                                          </p:val>
                                        </p:tav>
                                      </p:tavLst>
                                    </p:anim>
                                    <p:anim calcmode="lin" valueType="num">
                                      <p:cBhvr additive="base">
                                        <p:cTn id="51" dur="500" fill="hold"/>
                                        <p:tgtEl>
                                          <p:spTgt spid="7178"/>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0-#ppt_w/2"/>
                                          </p:val>
                                        </p:tav>
                                        <p:tav tm="100000">
                                          <p:val>
                                            <p:strVal val="#ppt_x"/>
                                          </p:val>
                                        </p:tav>
                                      </p:tavLst>
                                    </p:anim>
                                    <p:anim calcmode="lin" valueType="num">
                                      <p:cBhvr additive="base">
                                        <p:cTn id="5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2" grpId="0" animBg="1"/>
      <p:bldP spid="7173" grpId="0" animBg="1"/>
      <p:bldP spid="7174" grpId="0" animBg="1"/>
      <p:bldP spid="7175" grpId="0" animBg="1"/>
      <p:bldP spid="7176" grpId="0" animBg="1"/>
      <p:bldP spid="7178"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同心圆 3"/>
          <p:cNvSpPr>
            <a:spLocks noChangeArrowheads="1"/>
          </p:cNvSpPr>
          <p:nvPr/>
        </p:nvSpPr>
        <p:spPr bwMode="auto">
          <a:xfrm>
            <a:off x="357188" y="2857500"/>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8195" name="同心圆 4"/>
          <p:cNvSpPr>
            <a:spLocks noChangeArrowheads="1"/>
          </p:cNvSpPr>
          <p:nvPr/>
        </p:nvSpPr>
        <p:spPr bwMode="auto">
          <a:xfrm>
            <a:off x="-958850" y="428625"/>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6" name="同心圆 5"/>
          <p:cNvSpPr>
            <a:spLocks noChangeArrowheads="1"/>
          </p:cNvSpPr>
          <p:nvPr/>
        </p:nvSpPr>
        <p:spPr bwMode="auto">
          <a:xfrm>
            <a:off x="136525" y="3929063"/>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7" name="同心圆 6"/>
          <p:cNvSpPr>
            <a:spLocks noChangeArrowheads="1"/>
          </p:cNvSpPr>
          <p:nvPr/>
        </p:nvSpPr>
        <p:spPr bwMode="auto">
          <a:xfrm>
            <a:off x="1000125" y="1571625"/>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8" name="同心圆 7"/>
          <p:cNvSpPr>
            <a:spLocks noChangeArrowheads="1"/>
          </p:cNvSpPr>
          <p:nvPr/>
        </p:nvSpPr>
        <p:spPr bwMode="auto">
          <a:xfrm>
            <a:off x="8126413" y="839788"/>
            <a:ext cx="1160462"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9" name="同心圆 8"/>
          <p:cNvSpPr>
            <a:spLocks noChangeArrowheads="1"/>
          </p:cNvSpPr>
          <p:nvPr/>
        </p:nvSpPr>
        <p:spPr bwMode="auto">
          <a:xfrm>
            <a:off x="7215188" y="-44450"/>
            <a:ext cx="1143000" cy="1138238"/>
          </a:xfrm>
          <a:custGeom>
            <a:avLst/>
            <a:gdLst>
              <a:gd name="G0" fmla="+- 1297 0 0"/>
              <a:gd name="G1" fmla="+- 21600 0 1297"/>
              <a:gd name="G2" fmla="+- 21600 0 129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97" y="10800"/>
                </a:moveTo>
                <a:cubicBezTo>
                  <a:pt x="1297" y="16048"/>
                  <a:pt x="5552" y="20303"/>
                  <a:pt x="10800" y="20303"/>
                </a:cubicBezTo>
                <a:cubicBezTo>
                  <a:pt x="16048" y="20303"/>
                  <a:pt x="20303" y="16048"/>
                  <a:pt x="20303" y="10800"/>
                </a:cubicBezTo>
                <a:cubicBezTo>
                  <a:pt x="20303" y="5552"/>
                  <a:pt x="16048" y="1297"/>
                  <a:pt x="10800" y="1297"/>
                </a:cubicBezTo>
                <a:cubicBezTo>
                  <a:pt x="5552" y="1297"/>
                  <a:pt x="1297" y="5552"/>
                  <a:pt x="1297"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200" name="同心圆 9"/>
          <p:cNvSpPr>
            <a:spLocks noChangeArrowheads="1"/>
          </p:cNvSpPr>
          <p:nvPr/>
        </p:nvSpPr>
        <p:spPr bwMode="auto">
          <a:xfrm>
            <a:off x="9001125" y="857250"/>
            <a:ext cx="928688" cy="9286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202" name="圆角矩形 11"/>
          <p:cNvSpPr>
            <a:spLocks noChangeArrowheads="1"/>
          </p:cNvSpPr>
          <p:nvPr/>
        </p:nvSpPr>
        <p:spPr bwMode="auto">
          <a:xfrm>
            <a:off x="1714500" y="1171242"/>
            <a:ext cx="5786438" cy="500063"/>
          </a:xfrm>
          <a:prstGeom prst="roundRect">
            <a:avLst>
              <a:gd name="adj" fmla="val 4343"/>
            </a:avLst>
          </a:prstGeom>
          <a:solidFill>
            <a:srgbClr val="00B0F0">
              <a:alpha val="78000"/>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3" name="TextBox 12"/>
          <p:cNvSpPr>
            <a:spLocks noChangeArrowheads="1"/>
          </p:cNvSpPr>
          <p:nvPr/>
        </p:nvSpPr>
        <p:spPr bwMode="auto">
          <a:xfrm>
            <a:off x="2672556" y="1159663"/>
            <a:ext cx="3899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dirty="0" smtClean="0">
                <a:solidFill>
                  <a:schemeClr val="bg1"/>
                </a:solidFill>
                <a:latin typeface="Calibri" pitchFamily="34" charset="0"/>
                <a:ea typeface="宋体" pitchFamily="2" charset="-122"/>
                <a:sym typeface="宋体" pitchFamily="2" charset="-122"/>
              </a:rPr>
              <a:t>Basic Concepts</a:t>
            </a:r>
            <a:endParaRPr lang="zh-CN" altLang="en-US" sz="2800" dirty="0">
              <a:ea typeface="宋体" pitchFamily="2" charset="-122"/>
            </a:endParaRPr>
          </a:p>
        </p:txBody>
      </p:sp>
      <p:sp>
        <p:nvSpPr>
          <p:cNvPr id="8204" name="圆角矩形 13"/>
          <p:cNvSpPr>
            <a:spLocks noChangeArrowheads="1"/>
          </p:cNvSpPr>
          <p:nvPr/>
        </p:nvSpPr>
        <p:spPr bwMode="auto">
          <a:xfrm>
            <a:off x="1357313" y="1624007"/>
            <a:ext cx="6429375" cy="4071937"/>
          </a:xfrm>
          <a:prstGeom prst="roundRect">
            <a:avLst>
              <a:gd name="adj" fmla="val 5435"/>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5" name="圆角矩形 14"/>
          <p:cNvSpPr>
            <a:spLocks noChangeArrowheads="1"/>
          </p:cNvSpPr>
          <p:nvPr/>
        </p:nvSpPr>
        <p:spPr bwMode="auto">
          <a:xfrm>
            <a:off x="1643063" y="2695569"/>
            <a:ext cx="1857375" cy="2714625"/>
          </a:xfrm>
          <a:prstGeom prst="roundRect">
            <a:avLst>
              <a:gd name="adj" fmla="val 0"/>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6" name="圆角矩形 17"/>
          <p:cNvSpPr>
            <a:spLocks noChangeArrowheads="1"/>
          </p:cNvSpPr>
          <p:nvPr/>
        </p:nvSpPr>
        <p:spPr bwMode="auto">
          <a:xfrm>
            <a:off x="3643313" y="2695569"/>
            <a:ext cx="1857375" cy="2714625"/>
          </a:xfrm>
          <a:prstGeom prst="roundRect">
            <a:avLst>
              <a:gd name="adj" fmla="val 0"/>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7" name="圆角矩形 18"/>
          <p:cNvSpPr>
            <a:spLocks noChangeArrowheads="1"/>
          </p:cNvSpPr>
          <p:nvPr/>
        </p:nvSpPr>
        <p:spPr bwMode="auto">
          <a:xfrm>
            <a:off x="5643563" y="2695569"/>
            <a:ext cx="1857375" cy="2714625"/>
          </a:xfrm>
          <a:prstGeom prst="roundRect">
            <a:avLst>
              <a:gd name="adj" fmla="val 0"/>
            </a:avLst>
          </a:prstGeom>
          <a:noFill/>
          <a:ln w="25400" cap="flat" cmpd="sng">
            <a:solidFill>
              <a:srgbClr val="00B0F0">
                <a:alpha val="32000"/>
              </a:srgbClr>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8" name="圆角矩形 19"/>
          <p:cNvSpPr>
            <a:spLocks noChangeArrowheads="1"/>
          </p:cNvSpPr>
          <p:nvPr/>
        </p:nvSpPr>
        <p:spPr bwMode="auto">
          <a:xfrm>
            <a:off x="1643063" y="2195507"/>
            <a:ext cx="1857375" cy="500062"/>
          </a:xfrm>
          <a:prstGeom prst="roundRect">
            <a:avLst>
              <a:gd name="adj" fmla="val 4343"/>
            </a:avLst>
          </a:prstGeom>
          <a:solidFill>
            <a:srgbClr val="00B0F0">
              <a:alpha val="51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09" name="TextBox 20"/>
          <p:cNvSpPr>
            <a:spLocks noChangeArrowheads="1"/>
          </p:cNvSpPr>
          <p:nvPr/>
        </p:nvSpPr>
        <p:spPr bwMode="auto">
          <a:xfrm>
            <a:off x="1743869" y="2260594"/>
            <a:ext cx="165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CCScene</a:t>
            </a:r>
            <a:endParaRPr lang="zh-CN" altLang="en-US" dirty="0">
              <a:ea typeface="宋体" pitchFamily="2" charset="-122"/>
            </a:endParaRPr>
          </a:p>
        </p:txBody>
      </p:sp>
      <p:sp>
        <p:nvSpPr>
          <p:cNvPr id="8210" name="圆角矩形 22"/>
          <p:cNvSpPr>
            <a:spLocks noChangeArrowheads="1"/>
          </p:cNvSpPr>
          <p:nvPr/>
        </p:nvSpPr>
        <p:spPr bwMode="auto">
          <a:xfrm>
            <a:off x="3643313" y="2195507"/>
            <a:ext cx="1857375" cy="500062"/>
          </a:xfrm>
          <a:prstGeom prst="roundRect">
            <a:avLst>
              <a:gd name="adj" fmla="val 4343"/>
            </a:avLst>
          </a:prstGeom>
          <a:solidFill>
            <a:srgbClr val="00B0F0">
              <a:alpha val="51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11" name="圆角矩形 23"/>
          <p:cNvSpPr>
            <a:spLocks noChangeArrowheads="1"/>
          </p:cNvSpPr>
          <p:nvPr/>
        </p:nvSpPr>
        <p:spPr bwMode="auto">
          <a:xfrm>
            <a:off x="5643563" y="2195507"/>
            <a:ext cx="1857375" cy="500062"/>
          </a:xfrm>
          <a:prstGeom prst="roundRect">
            <a:avLst>
              <a:gd name="adj" fmla="val 4343"/>
            </a:avLst>
          </a:prstGeom>
          <a:solidFill>
            <a:srgbClr val="00B0F0">
              <a:alpha val="51999"/>
            </a:srgbClr>
          </a:solidFill>
          <a:ln w="25400" cap="flat" cmpd="sng">
            <a:solidFill>
              <a:srgbClr val="00B0F0"/>
            </a:solidFill>
            <a:round/>
            <a:headEnd/>
            <a:tailEnd/>
          </a:ln>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8212" name="TextBox 24"/>
          <p:cNvSpPr>
            <a:spLocks noChangeArrowheads="1"/>
          </p:cNvSpPr>
          <p:nvPr/>
        </p:nvSpPr>
        <p:spPr bwMode="auto">
          <a:xfrm>
            <a:off x="3744119" y="2260594"/>
            <a:ext cx="165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CCLayer</a:t>
            </a:r>
            <a:endParaRPr lang="zh-CN" altLang="en-US" dirty="0">
              <a:ea typeface="宋体" pitchFamily="2" charset="-122"/>
            </a:endParaRPr>
          </a:p>
        </p:txBody>
      </p:sp>
      <p:sp>
        <p:nvSpPr>
          <p:cNvPr id="8213" name="TextBox 25"/>
          <p:cNvSpPr>
            <a:spLocks noChangeArrowheads="1"/>
          </p:cNvSpPr>
          <p:nvPr/>
        </p:nvSpPr>
        <p:spPr bwMode="auto">
          <a:xfrm>
            <a:off x="5744369" y="2260594"/>
            <a:ext cx="165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CCSprite</a:t>
            </a:r>
            <a:endParaRPr lang="zh-CN" altLang="en-US" dirty="0">
              <a:ea typeface="宋体" pitchFamily="2" charset="-122"/>
            </a:endParaRPr>
          </a:p>
        </p:txBody>
      </p:sp>
      <p:sp>
        <p:nvSpPr>
          <p:cNvPr id="8214" name="TextBox 26"/>
          <p:cNvSpPr>
            <a:spLocks noChangeArrowheads="1"/>
          </p:cNvSpPr>
          <p:nvPr/>
        </p:nvSpPr>
        <p:spPr bwMode="auto">
          <a:xfrm>
            <a:off x="1743869" y="3052757"/>
            <a:ext cx="1655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Contain layers</a:t>
            </a:r>
            <a:endParaRPr lang="zh-CN" altLang="en-US" dirty="0">
              <a:ea typeface="宋体" pitchFamily="2" charset="-122"/>
            </a:endParaRPr>
          </a:p>
        </p:txBody>
      </p:sp>
      <p:sp>
        <p:nvSpPr>
          <p:cNvPr id="8215" name="TextBox 27"/>
          <p:cNvSpPr>
            <a:spLocks noChangeArrowheads="1"/>
          </p:cNvSpPr>
          <p:nvPr/>
        </p:nvSpPr>
        <p:spPr bwMode="auto">
          <a:xfrm>
            <a:off x="1743869" y="3767132"/>
            <a:ext cx="1655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Separate </a:t>
            </a:r>
            <a:r>
              <a:rPr lang="en-US" altLang="zh-CN" dirty="0" smtClean="0">
                <a:solidFill>
                  <a:srgbClr val="FFFFFF"/>
                </a:solidFill>
                <a:latin typeface="Calibri" pitchFamily="34" charset="0"/>
                <a:ea typeface="宋体" pitchFamily="2" charset="-122"/>
                <a:sym typeface="宋体" pitchFamily="2" charset="-122"/>
              </a:rPr>
              <a:t>game</a:t>
            </a:r>
            <a:r>
              <a:rPr lang="en-US" altLang="zh-CN" dirty="0" smtClean="0">
                <a:solidFill>
                  <a:schemeClr val="bg1"/>
                </a:solidFill>
                <a:latin typeface="Calibri" pitchFamily="34" charset="0"/>
                <a:ea typeface="宋体" pitchFamily="2" charset="-122"/>
                <a:sym typeface="宋体" pitchFamily="2" charset="-122"/>
              </a:rPr>
              <a:t> </a:t>
            </a:r>
            <a:endParaRPr lang="zh-CN" altLang="en-US" dirty="0">
              <a:ea typeface="宋体" pitchFamily="2" charset="-122"/>
            </a:endParaRPr>
          </a:p>
        </p:txBody>
      </p:sp>
      <p:sp>
        <p:nvSpPr>
          <p:cNvPr id="8216" name="TextBox 28"/>
          <p:cNvSpPr>
            <a:spLocks noChangeArrowheads="1"/>
          </p:cNvSpPr>
          <p:nvPr/>
        </p:nvSpPr>
        <p:spPr bwMode="auto">
          <a:xfrm>
            <a:off x="1693466" y="4481507"/>
            <a:ext cx="17565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dirty="0" smtClean="0">
                <a:solidFill>
                  <a:schemeClr val="bg1"/>
                </a:solidFill>
                <a:latin typeface="Calibri" pitchFamily="34" charset="0"/>
                <a:ea typeface="宋体" pitchFamily="2" charset="-122"/>
                <a:sym typeface="宋体" pitchFamily="2" charset="-122"/>
              </a:rPr>
              <a:t>Transition effect</a:t>
            </a:r>
            <a:endParaRPr lang="zh-CN" altLang="en-US" dirty="0">
              <a:ea typeface="宋体" pitchFamily="2" charset="-122"/>
            </a:endParaRPr>
          </a:p>
        </p:txBody>
      </p:sp>
      <p:sp>
        <p:nvSpPr>
          <p:cNvPr id="8217" name="TextBox 29"/>
          <p:cNvSpPr>
            <a:spLocks noChangeArrowheads="1"/>
          </p:cNvSpPr>
          <p:nvPr/>
        </p:nvSpPr>
        <p:spPr bwMode="auto">
          <a:xfrm>
            <a:off x="3744119" y="3052757"/>
            <a:ext cx="1655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a:solidFill>
                  <a:schemeClr val="bg1"/>
                </a:solidFill>
                <a:latin typeface="Calibri" pitchFamily="34" charset="0"/>
                <a:ea typeface="宋体" pitchFamily="2" charset="-122"/>
                <a:sym typeface="宋体" pitchFamily="2" charset="-122"/>
              </a:rPr>
              <a:t>Contain </a:t>
            </a:r>
            <a:r>
              <a:rPr lang="en-US" altLang="zh-CN" dirty="0" smtClean="0">
                <a:solidFill>
                  <a:schemeClr val="bg1"/>
                </a:solidFill>
                <a:latin typeface="Calibri" pitchFamily="34" charset="0"/>
                <a:ea typeface="宋体" pitchFamily="2" charset="-122"/>
                <a:sym typeface="宋体" pitchFamily="2" charset="-122"/>
              </a:rPr>
              <a:t>sprites</a:t>
            </a:r>
            <a:endParaRPr lang="zh-CN" altLang="en-US" dirty="0">
              <a:solidFill>
                <a:schemeClr val="bg1"/>
              </a:solidFill>
              <a:latin typeface="Calibri" pitchFamily="34" charset="0"/>
              <a:ea typeface="宋体" pitchFamily="2" charset="-122"/>
            </a:endParaRPr>
          </a:p>
        </p:txBody>
      </p:sp>
      <p:sp>
        <p:nvSpPr>
          <p:cNvPr id="8218" name="TextBox 30"/>
          <p:cNvSpPr>
            <a:spLocks noChangeArrowheads="1"/>
          </p:cNvSpPr>
          <p:nvPr/>
        </p:nvSpPr>
        <p:spPr bwMode="auto">
          <a:xfrm>
            <a:off x="3744913" y="3767132"/>
            <a:ext cx="1655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a:solidFill>
                  <a:schemeClr val="bg1"/>
                </a:solidFill>
                <a:latin typeface="Calibri" pitchFamily="34" charset="0"/>
                <a:ea typeface="宋体" pitchFamily="2" charset="-122"/>
                <a:sym typeface="宋体" pitchFamily="2" charset="-122"/>
              </a:rPr>
              <a:t>Listen events</a:t>
            </a:r>
            <a:endParaRPr lang="zh-CN" altLang="en-US" dirty="0">
              <a:ea typeface="宋体" pitchFamily="2" charset="-122"/>
            </a:endParaRPr>
          </a:p>
        </p:txBody>
      </p:sp>
      <p:sp>
        <p:nvSpPr>
          <p:cNvPr id="8219" name="TextBox 31"/>
          <p:cNvSpPr>
            <a:spLocks noChangeArrowheads="1"/>
          </p:cNvSpPr>
          <p:nvPr/>
        </p:nvSpPr>
        <p:spPr bwMode="auto">
          <a:xfrm>
            <a:off x="3744119" y="4481507"/>
            <a:ext cx="1655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Specialized</a:t>
            </a:r>
            <a:endParaRPr lang="zh-CN" altLang="en-US" dirty="0">
              <a:ea typeface="宋体" pitchFamily="2" charset="-122"/>
            </a:endParaRPr>
          </a:p>
        </p:txBody>
      </p:sp>
      <p:sp>
        <p:nvSpPr>
          <p:cNvPr id="8220" name="TextBox 32"/>
          <p:cNvSpPr>
            <a:spLocks noChangeArrowheads="1"/>
          </p:cNvSpPr>
          <p:nvPr/>
        </p:nvSpPr>
        <p:spPr bwMode="auto">
          <a:xfrm>
            <a:off x="5745163" y="3052757"/>
            <a:ext cx="1655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Main objects</a:t>
            </a:r>
            <a:endParaRPr lang="zh-CN" altLang="en-US" dirty="0">
              <a:ea typeface="宋体" pitchFamily="2" charset="-122"/>
            </a:endParaRPr>
          </a:p>
        </p:txBody>
      </p:sp>
      <p:sp>
        <p:nvSpPr>
          <p:cNvPr id="8221" name="TextBox 33"/>
          <p:cNvSpPr>
            <a:spLocks noChangeArrowheads="1"/>
          </p:cNvSpPr>
          <p:nvPr/>
        </p:nvSpPr>
        <p:spPr bwMode="auto">
          <a:xfrm>
            <a:off x="5745163" y="3767132"/>
            <a:ext cx="1655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smtClean="0">
                <a:solidFill>
                  <a:schemeClr val="bg1"/>
                </a:solidFill>
                <a:latin typeface="Calibri" pitchFamily="34" charset="0"/>
                <a:ea typeface="宋体" pitchFamily="2" charset="-122"/>
                <a:sym typeface="宋体" pitchFamily="2" charset="-122"/>
              </a:rPr>
              <a:t>Useful actions</a:t>
            </a:r>
            <a:endParaRPr lang="zh-CN" altLang="en-US" dirty="0">
              <a:ea typeface="宋体" pitchFamily="2" charset="-122"/>
            </a:endParaRPr>
          </a:p>
        </p:txBody>
      </p:sp>
    </p:spTree>
    <p:extLst>
      <p:ext uri="{BB962C8B-B14F-4D97-AF65-F5344CB8AC3E}">
        <p14:creationId xmlns:p14="http://schemas.microsoft.com/office/powerpoint/2010/main" val="2696441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fltVal val="0"/>
                                          </p:val>
                                        </p:tav>
                                        <p:tav tm="100000">
                                          <p:val>
                                            <p:strVal val="#ppt_w"/>
                                          </p:val>
                                        </p:tav>
                                      </p:tavLst>
                                    </p:anim>
                                    <p:anim calcmode="lin" valueType="num">
                                      <p:cBhvr>
                                        <p:cTn id="8" dur="1000" fill="hold"/>
                                        <p:tgtEl>
                                          <p:spTgt spid="8194"/>
                                        </p:tgtEl>
                                        <p:attrNameLst>
                                          <p:attrName>ppt_h</p:attrName>
                                        </p:attrNameLst>
                                      </p:cBhvr>
                                      <p:tavLst>
                                        <p:tav tm="0">
                                          <p:val>
                                            <p:fltVal val="0"/>
                                          </p:val>
                                        </p:tav>
                                        <p:tav tm="100000">
                                          <p:val>
                                            <p:strVal val="#ppt_h"/>
                                          </p:val>
                                        </p:tav>
                                      </p:tavLst>
                                    </p:anim>
                                    <p:anim calcmode="lin" valueType="num">
                                      <p:cBhvr>
                                        <p:cTn id="9" dur="1000" fill="hold"/>
                                        <p:tgtEl>
                                          <p:spTgt spid="8194"/>
                                        </p:tgtEl>
                                        <p:attrNameLst>
                                          <p:attrName>style.rotation</p:attrName>
                                        </p:attrNameLst>
                                      </p:cBhvr>
                                      <p:tavLst>
                                        <p:tav tm="0">
                                          <p:val>
                                            <p:fltVal val="90"/>
                                          </p:val>
                                        </p:tav>
                                        <p:tav tm="100000">
                                          <p:val>
                                            <p:fltVal val="0"/>
                                          </p:val>
                                        </p:tav>
                                      </p:tavLst>
                                    </p:anim>
                                    <p:animEffect transition="in" filter="fade">
                                      <p:cBhvr>
                                        <p:cTn id="10" dur="1000"/>
                                        <p:tgtEl>
                                          <p:spTgt spid="819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195"/>
                                        </p:tgtEl>
                                        <p:attrNameLst>
                                          <p:attrName>style.visibility</p:attrName>
                                        </p:attrNameLst>
                                      </p:cBhvr>
                                      <p:to>
                                        <p:strVal val="visible"/>
                                      </p:to>
                                    </p:set>
                                    <p:anim calcmode="lin" valueType="num">
                                      <p:cBhvr>
                                        <p:cTn id="13" dur="1000" fill="hold"/>
                                        <p:tgtEl>
                                          <p:spTgt spid="8195"/>
                                        </p:tgtEl>
                                        <p:attrNameLst>
                                          <p:attrName>ppt_w</p:attrName>
                                        </p:attrNameLst>
                                      </p:cBhvr>
                                      <p:tavLst>
                                        <p:tav tm="0">
                                          <p:val>
                                            <p:fltVal val="0"/>
                                          </p:val>
                                        </p:tav>
                                        <p:tav tm="100000">
                                          <p:val>
                                            <p:strVal val="#ppt_w"/>
                                          </p:val>
                                        </p:tav>
                                      </p:tavLst>
                                    </p:anim>
                                    <p:anim calcmode="lin" valueType="num">
                                      <p:cBhvr>
                                        <p:cTn id="14" dur="1000" fill="hold"/>
                                        <p:tgtEl>
                                          <p:spTgt spid="8195"/>
                                        </p:tgtEl>
                                        <p:attrNameLst>
                                          <p:attrName>ppt_h</p:attrName>
                                        </p:attrNameLst>
                                      </p:cBhvr>
                                      <p:tavLst>
                                        <p:tav tm="0">
                                          <p:val>
                                            <p:fltVal val="0"/>
                                          </p:val>
                                        </p:tav>
                                        <p:tav tm="100000">
                                          <p:val>
                                            <p:strVal val="#ppt_h"/>
                                          </p:val>
                                        </p:tav>
                                      </p:tavLst>
                                    </p:anim>
                                    <p:anim calcmode="lin" valueType="num">
                                      <p:cBhvr>
                                        <p:cTn id="15" dur="1000" fill="hold"/>
                                        <p:tgtEl>
                                          <p:spTgt spid="8195"/>
                                        </p:tgtEl>
                                        <p:attrNameLst>
                                          <p:attrName>style.rotation</p:attrName>
                                        </p:attrNameLst>
                                      </p:cBhvr>
                                      <p:tavLst>
                                        <p:tav tm="0">
                                          <p:val>
                                            <p:fltVal val="90"/>
                                          </p:val>
                                        </p:tav>
                                        <p:tav tm="100000">
                                          <p:val>
                                            <p:fltVal val="0"/>
                                          </p:val>
                                        </p:tav>
                                      </p:tavLst>
                                    </p:anim>
                                    <p:animEffect transition="in" filter="fade">
                                      <p:cBhvr>
                                        <p:cTn id="16" dur="1000"/>
                                        <p:tgtEl>
                                          <p:spTgt spid="819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8196"/>
                                        </p:tgtEl>
                                        <p:attrNameLst>
                                          <p:attrName>style.visibility</p:attrName>
                                        </p:attrNameLst>
                                      </p:cBhvr>
                                      <p:to>
                                        <p:strVal val="visible"/>
                                      </p:to>
                                    </p:set>
                                    <p:anim calcmode="lin" valueType="num">
                                      <p:cBhvr>
                                        <p:cTn id="19" dur="1000" fill="hold"/>
                                        <p:tgtEl>
                                          <p:spTgt spid="8196"/>
                                        </p:tgtEl>
                                        <p:attrNameLst>
                                          <p:attrName>ppt_w</p:attrName>
                                        </p:attrNameLst>
                                      </p:cBhvr>
                                      <p:tavLst>
                                        <p:tav tm="0">
                                          <p:val>
                                            <p:fltVal val="0"/>
                                          </p:val>
                                        </p:tav>
                                        <p:tav tm="100000">
                                          <p:val>
                                            <p:strVal val="#ppt_w"/>
                                          </p:val>
                                        </p:tav>
                                      </p:tavLst>
                                    </p:anim>
                                    <p:anim calcmode="lin" valueType="num">
                                      <p:cBhvr>
                                        <p:cTn id="20" dur="1000" fill="hold"/>
                                        <p:tgtEl>
                                          <p:spTgt spid="8196"/>
                                        </p:tgtEl>
                                        <p:attrNameLst>
                                          <p:attrName>ppt_h</p:attrName>
                                        </p:attrNameLst>
                                      </p:cBhvr>
                                      <p:tavLst>
                                        <p:tav tm="0">
                                          <p:val>
                                            <p:fltVal val="0"/>
                                          </p:val>
                                        </p:tav>
                                        <p:tav tm="100000">
                                          <p:val>
                                            <p:strVal val="#ppt_h"/>
                                          </p:val>
                                        </p:tav>
                                      </p:tavLst>
                                    </p:anim>
                                    <p:anim calcmode="lin" valueType="num">
                                      <p:cBhvr>
                                        <p:cTn id="21" dur="1000" fill="hold"/>
                                        <p:tgtEl>
                                          <p:spTgt spid="8196"/>
                                        </p:tgtEl>
                                        <p:attrNameLst>
                                          <p:attrName>style.rotation</p:attrName>
                                        </p:attrNameLst>
                                      </p:cBhvr>
                                      <p:tavLst>
                                        <p:tav tm="0">
                                          <p:val>
                                            <p:fltVal val="90"/>
                                          </p:val>
                                        </p:tav>
                                        <p:tav tm="100000">
                                          <p:val>
                                            <p:fltVal val="0"/>
                                          </p:val>
                                        </p:tav>
                                      </p:tavLst>
                                    </p:anim>
                                    <p:animEffect transition="in" filter="fade">
                                      <p:cBhvr>
                                        <p:cTn id="22" dur="1000"/>
                                        <p:tgtEl>
                                          <p:spTgt spid="819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8197"/>
                                        </p:tgtEl>
                                        <p:attrNameLst>
                                          <p:attrName>style.visibility</p:attrName>
                                        </p:attrNameLst>
                                      </p:cBhvr>
                                      <p:to>
                                        <p:strVal val="visible"/>
                                      </p:to>
                                    </p:set>
                                    <p:anim calcmode="lin" valueType="num">
                                      <p:cBhvr>
                                        <p:cTn id="25" dur="1000" fill="hold"/>
                                        <p:tgtEl>
                                          <p:spTgt spid="8197"/>
                                        </p:tgtEl>
                                        <p:attrNameLst>
                                          <p:attrName>ppt_w</p:attrName>
                                        </p:attrNameLst>
                                      </p:cBhvr>
                                      <p:tavLst>
                                        <p:tav tm="0">
                                          <p:val>
                                            <p:fltVal val="0"/>
                                          </p:val>
                                        </p:tav>
                                        <p:tav tm="100000">
                                          <p:val>
                                            <p:strVal val="#ppt_w"/>
                                          </p:val>
                                        </p:tav>
                                      </p:tavLst>
                                    </p:anim>
                                    <p:anim calcmode="lin" valueType="num">
                                      <p:cBhvr>
                                        <p:cTn id="26" dur="1000" fill="hold"/>
                                        <p:tgtEl>
                                          <p:spTgt spid="8197"/>
                                        </p:tgtEl>
                                        <p:attrNameLst>
                                          <p:attrName>ppt_h</p:attrName>
                                        </p:attrNameLst>
                                      </p:cBhvr>
                                      <p:tavLst>
                                        <p:tav tm="0">
                                          <p:val>
                                            <p:fltVal val="0"/>
                                          </p:val>
                                        </p:tav>
                                        <p:tav tm="100000">
                                          <p:val>
                                            <p:strVal val="#ppt_h"/>
                                          </p:val>
                                        </p:tav>
                                      </p:tavLst>
                                    </p:anim>
                                    <p:anim calcmode="lin" valueType="num">
                                      <p:cBhvr>
                                        <p:cTn id="27" dur="1000" fill="hold"/>
                                        <p:tgtEl>
                                          <p:spTgt spid="8197"/>
                                        </p:tgtEl>
                                        <p:attrNameLst>
                                          <p:attrName>style.rotation</p:attrName>
                                        </p:attrNameLst>
                                      </p:cBhvr>
                                      <p:tavLst>
                                        <p:tav tm="0">
                                          <p:val>
                                            <p:fltVal val="90"/>
                                          </p:val>
                                        </p:tav>
                                        <p:tav tm="100000">
                                          <p:val>
                                            <p:fltVal val="0"/>
                                          </p:val>
                                        </p:tav>
                                      </p:tavLst>
                                    </p:anim>
                                    <p:animEffect transition="in" filter="fade">
                                      <p:cBhvr>
                                        <p:cTn id="28" dur="1000"/>
                                        <p:tgtEl>
                                          <p:spTgt spid="819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8198"/>
                                        </p:tgtEl>
                                        <p:attrNameLst>
                                          <p:attrName>style.visibility</p:attrName>
                                        </p:attrNameLst>
                                      </p:cBhvr>
                                      <p:to>
                                        <p:strVal val="visible"/>
                                      </p:to>
                                    </p:set>
                                    <p:anim calcmode="lin" valueType="num">
                                      <p:cBhvr>
                                        <p:cTn id="31" dur="1000" fill="hold"/>
                                        <p:tgtEl>
                                          <p:spTgt spid="8198"/>
                                        </p:tgtEl>
                                        <p:attrNameLst>
                                          <p:attrName>ppt_w</p:attrName>
                                        </p:attrNameLst>
                                      </p:cBhvr>
                                      <p:tavLst>
                                        <p:tav tm="0">
                                          <p:val>
                                            <p:fltVal val="0"/>
                                          </p:val>
                                        </p:tav>
                                        <p:tav tm="100000">
                                          <p:val>
                                            <p:strVal val="#ppt_w"/>
                                          </p:val>
                                        </p:tav>
                                      </p:tavLst>
                                    </p:anim>
                                    <p:anim calcmode="lin" valueType="num">
                                      <p:cBhvr>
                                        <p:cTn id="32" dur="1000" fill="hold"/>
                                        <p:tgtEl>
                                          <p:spTgt spid="8198"/>
                                        </p:tgtEl>
                                        <p:attrNameLst>
                                          <p:attrName>ppt_h</p:attrName>
                                        </p:attrNameLst>
                                      </p:cBhvr>
                                      <p:tavLst>
                                        <p:tav tm="0">
                                          <p:val>
                                            <p:fltVal val="0"/>
                                          </p:val>
                                        </p:tav>
                                        <p:tav tm="100000">
                                          <p:val>
                                            <p:strVal val="#ppt_h"/>
                                          </p:val>
                                        </p:tav>
                                      </p:tavLst>
                                    </p:anim>
                                    <p:anim calcmode="lin" valueType="num">
                                      <p:cBhvr>
                                        <p:cTn id="33" dur="1000" fill="hold"/>
                                        <p:tgtEl>
                                          <p:spTgt spid="8198"/>
                                        </p:tgtEl>
                                        <p:attrNameLst>
                                          <p:attrName>style.rotation</p:attrName>
                                        </p:attrNameLst>
                                      </p:cBhvr>
                                      <p:tavLst>
                                        <p:tav tm="0">
                                          <p:val>
                                            <p:fltVal val="90"/>
                                          </p:val>
                                        </p:tav>
                                        <p:tav tm="100000">
                                          <p:val>
                                            <p:fltVal val="0"/>
                                          </p:val>
                                        </p:tav>
                                      </p:tavLst>
                                    </p:anim>
                                    <p:animEffect transition="in" filter="fade">
                                      <p:cBhvr>
                                        <p:cTn id="34" dur="1000"/>
                                        <p:tgtEl>
                                          <p:spTgt spid="8198"/>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8199"/>
                                        </p:tgtEl>
                                        <p:attrNameLst>
                                          <p:attrName>style.visibility</p:attrName>
                                        </p:attrNameLst>
                                      </p:cBhvr>
                                      <p:to>
                                        <p:strVal val="visible"/>
                                      </p:to>
                                    </p:set>
                                    <p:anim calcmode="lin" valueType="num">
                                      <p:cBhvr>
                                        <p:cTn id="37" dur="1000" fill="hold"/>
                                        <p:tgtEl>
                                          <p:spTgt spid="8199"/>
                                        </p:tgtEl>
                                        <p:attrNameLst>
                                          <p:attrName>ppt_w</p:attrName>
                                        </p:attrNameLst>
                                      </p:cBhvr>
                                      <p:tavLst>
                                        <p:tav tm="0">
                                          <p:val>
                                            <p:fltVal val="0"/>
                                          </p:val>
                                        </p:tav>
                                        <p:tav tm="100000">
                                          <p:val>
                                            <p:strVal val="#ppt_w"/>
                                          </p:val>
                                        </p:tav>
                                      </p:tavLst>
                                    </p:anim>
                                    <p:anim calcmode="lin" valueType="num">
                                      <p:cBhvr>
                                        <p:cTn id="38" dur="1000" fill="hold"/>
                                        <p:tgtEl>
                                          <p:spTgt spid="8199"/>
                                        </p:tgtEl>
                                        <p:attrNameLst>
                                          <p:attrName>ppt_h</p:attrName>
                                        </p:attrNameLst>
                                      </p:cBhvr>
                                      <p:tavLst>
                                        <p:tav tm="0">
                                          <p:val>
                                            <p:fltVal val="0"/>
                                          </p:val>
                                        </p:tav>
                                        <p:tav tm="100000">
                                          <p:val>
                                            <p:strVal val="#ppt_h"/>
                                          </p:val>
                                        </p:tav>
                                      </p:tavLst>
                                    </p:anim>
                                    <p:anim calcmode="lin" valueType="num">
                                      <p:cBhvr>
                                        <p:cTn id="39" dur="1000" fill="hold"/>
                                        <p:tgtEl>
                                          <p:spTgt spid="8199"/>
                                        </p:tgtEl>
                                        <p:attrNameLst>
                                          <p:attrName>style.rotation</p:attrName>
                                        </p:attrNameLst>
                                      </p:cBhvr>
                                      <p:tavLst>
                                        <p:tav tm="0">
                                          <p:val>
                                            <p:fltVal val="90"/>
                                          </p:val>
                                        </p:tav>
                                        <p:tav tm="100000">
                                          <p:val>
                                            <p:fltVal val="0"/>
                                          </p:val>
                                        </p:tav>
                                      </p:tavLst>
                                    </p:anim>
                                    <p:animEffect transition="in" filter="fade">
                                      <p:cBhvr>
                                        <p:cTn id="40" dur="1000"/>
                                        <p:tgtEl>
                                          <p:spTgt spid="819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8200"/>
                                        </p:tgtEl>
                                        <p:attrNameLst>
                                          <p:attrName>style.visibility</p:attrName>
                                        </p:attrNameLst>
                                      </p:cBhvr>
                                      <p:to>
                                        <p:strVal val="visible"/>
                                      </p:to>
                                    </p:set>
                                    <p:anim calcmode="lin" valueType="num">
                                      <p:cBhvr>
                                        <p:cTn id="43" dur="1000" fill="hold"/>
                                        <p:tgtEl>
                                          <p:spTgt spid="8200"/>
                                        </p:tgtEl>
                                        <p:attrNameLst>
                                          <p:attrName>ppt_w</p:attrName>
                                        </p:attrNameLst>
                                      </p:cBhvr>
                                      <p:tavLst>
                                        <p:tav tm="0">
                                          <p:val>
                                            <p:fltVal val="0"/>
                                          </p:val>
                                        </p:tav>
                                        <p:tav tm="100000">
                                          <p:val>
                                            <p:strVal val="#ppt_w"/>
                                          </p:val>
                                        </p:tav>
                                      </p:tavLst>
                                    </p:anim>
                                    <p:anim calcmode="lin" valueType="num">
                                      <p:cBhvr>
                                        <p:cTn id="44" dur="1000" fill="hold"/>
                                        <p:tgtEl>
                                          <p:spTgt spid="8200"/>
                                        </p:tgtEl>
                                        <p:attrNameLst>
                                          <p:attrName>ppt_h</p:attrName>
                                        </p:attrNameLst>
                                      </p:cBhvr>
                                      <p:tavLst>
                                        <p:tav tm="0">
                                          <p:val>
                                            <p:fltVal val="0"/>
                                          </p:val>
                                        </p:tav>
                                        <p:tav tm="100000">
                                          <p:val>
                                            <p:strVal val="#ppt_h"/>
                                          </p:val>
                                        </p:tav>
                                      </p:tavLst>
                                    </p:anim>
                                    <p:anim calcmode="lin" valueType="num">
                                      <p:cBhvr>
                                        <p:cTn id="45" dur="1000" fill="hold"/>
                                        <p:tgtEl>
                                          <p:spTgt spid="8200"/>
                                        </p:tgtEl>
                                        <p:attrNameLst>
                                          <p:attrName>style.rotation</p:attrName>
                                        </p:attrNameLst>
                                      </p:cBhvr>
                                      <p:tavLst>
                                        <p:tav tm="0">
                                          <p:val>
                                            <p:fltVal val="90"/>
                                          </p:val>
                                        </p:tav>
                                        <p:tav tm="100000">
                                          <p:val>
                                            <p:fltVal val="0"/>
                                          </p:val>
                                        </p:tav>
                                      </p:tavLst>
                                    </p:anim>
                                    <p:animEffect transition="in" filter="fade">
                                      <p:cBhvr>
                                        <p:cTn id="46" dur="1000"/>
                                        <p:tgtEl>
                                          <p:spTgt spid="8200"/>
                                        </p:tgtEl>
                                      </p:cBhvr>
                                    </p:animEffect>
                                  </p:childTnLst>
                                </p:cTn>
                              </p:par>
                            </p:childTnLst>
                          </p:cTn>
                        </p:par>
                        <p:par>
                          <p:cTn id="47" fill="hold">
                            <p:stCondLst>
                              <p:cond delay="1000"/>
                            </p:stCondLst>
                            <p:childTnLst>
                              <p:par>
                                <p:cTn id="48" presetID="22" presetClass="entr" presetSubtype="4" fill="hold" grpId="0" nodeType="afterEffect">
                                  <p:stCondLst>
                                    <p:cond delay="0"/>
                                  </p:stCondLst>
                                  <p:childTnLst>
                                    <p:set>
                                      <p:cBhvr>
                                        <p:cTn id="49" dur="1" fill="hold">
                                          <p:stCondLst>
                                            <p:cond delay="0"/>
                                          </p:stCondLst>
                                        </p:cTn>
                                        <p:tgtEl>
                                          <p:spTgt spid="8202"/>
                                        </p:tgtEl>
                                        <p:attrNameLst>
                                          <p:attrName>style.visibility</p:attrName>
                                        </p:attrNameLst>
                                      </p:cBhvr>
                                      <p:to>
                                        <p:strVal val="visible"/>
                                      </p:to>
                                    </p:set>
                                    <p:animEffect transition="in" filter="wipe(down)">
                                      <p:cBhvr>
                                        <p:cTn id="50" dur="500"/>
                                        <p:tgtEl>
                                          <p:spTgt spid="8202"/>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8203"/>
                                        </p:tgtEl>
                                        <p:attrNameLst>
                                          <p:attrName>style.visibility</p:attrName>
                                        </p:attrNameLst>
                                      </p:cBhvr>
                                      <p:to>
                                        <p:strVal val="visible"/>
                                      </p:to>
                                    </p:set>
                                    <p:animEffect transition="in" filter="wipe(down)">
                                      <p:cBhvr>
                                        <p:cTn id="53" dur="500"/>
                                        <p:tgtEl>
                                          <p:spTgt spid="8203"/>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8204"/>
                                        </p:tgtEl>
                                        <p:attrNameLst>
                                          <p:attrName>style.visibility</p:attrName>
                                        </p:attrNameLst>
                                      </p:cBhvr>
                                      <p:to>
                                        <p:strVal val="visible"/>
                                      </p:to>
                                    </p:set>
                                    <p:animEffect transition="in" filter="wipe(down)">
                                      <p:cBhvr>
                                        <p:cTn id="56" dur="500"/>
                                        <p:tgtEl>
                                          <p:spTgt spid="8204"/>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8205"/>
                                        </p:tgtEl>
                                        <p:attrNameLst>
                                          <p:attrName>style.visibility</p:attrName>
                                        </p:attrNameLst>
                                      </p:cBhvr>
                                      <p:to>
                                        <p:strVal val="visible"/>
                                      </p:to>
                                    </p:set>
                                    <p:animEffect transition="in" filter="wipe(down)">
                                      <p:cBhvr>
                                        <p:cTn id="59" dur="500"/>
                                        <p:tgtEl>
                                          <p:spTgt spid="8205"/>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8206"/>
                                        </p:tgtEl>
                                        <p:attrNameLst>
                                          <p:attrName>style.visibility</p:attrName>
                                        </p:attrNameLst>
                                      </p:cBhvr>
                                      <p:to>
                                        <p:strVal val="visible"/>
                                      </p:to>
                                    </p:set>
                                    <p:animEffect transition="in" filter="wipe(down)">
                                      <p:cBhvr>
                                        <p:cTn id="62" dur="500"/>
                                        <p:tgtEl>
                                          <p:spTgt spid="8206"/>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8207"/>
                                        </p:tgtEl>
                                        <p:attrNameLst>
                                          <p:attrName>style.visibility</p:attrName>
                                        </p:attrNameLst>
                                      </p:cBhvr>
                                      <p:to>
                                        <p:strVal val="visible"/>
                                      </p:to>
                                    </p:set>
                                    <p:animEffect transition="in" filter="wipe(down)">
                                      <p:cBhvr>
                                        <p:cTn id="65" dur="500"/>
                                        <p:tgtEl>
                                          <p:spTgt spid="8207"/>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8208"/>
                                        </p:tgtEl>
                                        <p:attrNameLst>
                                          <p:attrName>style.visibility</p:attrName>
                                        </p:attrNameLst>
                                      </p:cBhvr>
                                      <p:to>
                                        <p:strVal val="visible"/>
                                      </p:to>
                                    </p:set>
                                    <p:animEffect transition="in" filter="wipe(down)">
                                      <p:cBhvr>
                                        <p:cTn id="68" dur="500"/>
                                        <p:tgtEl>
                                          <p:spTgt spid="8208"/>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8209"/>
                                        </p:tgtEl>
                                        <p:attrNameLst>
                                          <p:attrName>style.visibility</p:attrName>
                                        </p:attrNameLst>
                                      </p:cBhvr>
                                      <p:to>
                                        <p:strVal val="visible"/>
                                      </p:to>
                                    </p:set>
                                    <p:animEffect transition="in" filter="wipe(down)">
                                      <p:cBhvr>
                                        <p:cTn id="71" dur="500"/>
                                        <p:tgtEl>
                                          <p:spTgt spid="8209"/>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8210"/>
                                        </p:tgtEl>
                                        <p:attrNameLst>
                                          <p:attrName>style.visibility</p:attrName>
                                        </p:attrNameLst>
                                      </p:cBhvr>
                                      <p:to>
                                        <p:strVal val="visible"/>
                                      </p:to>
                                    </p:set>
                                    <p:animEffect transition="in" filter="wipe(down)">
                                      <p:cBhvr>
                                        <p:cTn id="74" dur="500"/>
                                        <p:tgtEl>
                                          <p:spTgt spid="8210"/>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8211"/>
                                        </p:tgtEl>
                                        <p:attrNameLst>
                                          <p:attrName>style.visibility</p:attrName>
                                        </p:attrNameLst>
                                      </p:cBhvr>
                                      <p:to>
                                        <p:strVal val="visible"/>
                                      </p:to>
                                    </p:set>
                                    <p:animEffect transition="in" filter="wipe(down)">
                                      <p:cBhvr>
                                        <p:cTn id="77" dur="500"/>
                                        <p:tgtEl>
                                          <p:spTgt spid="8211"/>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8212"/>
                                        </p:tgtEl>
                                        <p:attrNameLst>
                                          <p:attrName>style.visibility</p:attrName>
                                        </p:attrNameLst>
                                      </p:cBhvr>
                                      <p:to>
                                        <p:strVal val="visible"/>
                                      </p:to>
                                    </p:set>
                                    <p:animEffect transition="in" filter="wipe(down)">
                                      <p:cBhvr>
                                        <p:cTn id="80" dur="500"/>
                                        <p:tgtEl>
                                          <p:spTgt spid="8212"/>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8213"/>
                                        </p:tgtEl>
                                        <p:attrNameLst>
                                          <p:attrName>style.visibility</p:attrName>
                                        </p:attrNameLst>
                                      </p:cBhvr>
                                      <p:to>
                                        <p:strVal val="visible"/>
                                      </p:to>
                                    </p:set>
                                    <p:animEffect transition="in" filter="wipe(down)">
                                      <p:cBhvr>
                                        <p:cTn id="83" dur="500"/>
                                        <p:tgtEl>
                                          <p:spTgt spid="8213"/>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8214"/>
                                        </p:tgtEl>
                                        <p:attrNameLst>
                                          <p:attrName>style.visibility</p:attrName>
                                        </p:attrNameLst>
                                      </p:cBhvr>
                                      <p:to>
                                        <p:strVal val="visible"/>
                                      </p:to>
                                    </p:set>
                                    <p:animEffect transition="in" filter="wipe(down)">
                                      <p:cBhvr>
                                        <p:cTn id="86" dur="500"/>
                                        <p:tgtEl>
                                          <p:spTgt spid="8214"/>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8215"/>
                                        </p:tgtEl>
                                        <p:attrNameLst>
                                          <p:attrName>style.visibility</p:attrName>
                                        </p:attrNameLst>
                                      </p:cBhvr>
                                      <p:to>
                                        <p:strVal val="visible"/>
                                      </p:to>
                                    </p:set>
                                    <p:animEffect transition="in" filter="wipe(down)">
                                      <p:cBhvr>
                                        <p:cTn id="89" dur="500"/>
                                        <p:tgtEl>
                                          <p:spTgt spid="8215"/>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8216"/>
                                        </p:tgtEl>
                                        <p:attrNameLst>
                                          <p:attrName>style.visibility</p:attrName>
                                        </p:attrNameLst>
                                      </p:cBhvr>
                                      <p:to>
                                        <p:strVal val="visible"/>
                                      </p:to>
                                    </p:set>
                                    <p:animEffect transition="in" filter="wipe(down)">
                                      <p:cBhvr>
                                        <p:cTn id="92" dur="500"/>
                                        <p:tgtEl>
                                          <p:spTgt spid="8216"/>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8217"/>
                                        </p:tgtEl>
                                        <p:attrNameLst>
                                          <p:attrName>style.visibility</p:attrName>
                                        </p:attrNameLst>
                                      </p:cBhvr>
                                      <p:to>
                                        <p:strVal val="visible"/>
                                      </p:to>
                                    </p:set>
                                    <p:animEffect transition="in" filter="wipe(down)">
                                      <p:cBhvr>
                                        <p:cTn id="95" dur="500"/>
                                        <p:tgtEl>
                                          <p:spTgt spid="8217"/>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8218"/>
                                        </p:tgtEl>
                                        <p:attrNameLst>
                                          <p:attrName>style.visibility</p:attrName>
                                        </p:attrNameLst>
                                      </p:cBhvr>
                                      <p:to>
                                        <p:strVal val="visible"/>
                                      </p:to>
                                    </p:set>
                                    <p:animEffect transition="in" filter="wipe(down)">
                                      <p:cBhvr>
                                        <p:cTn id="98" dur="500"/>
                                        <p:tgtEl>
                                          <p:spTgt spid="8218"/>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8219"/>
                                        </p:tgtEl>
                                        <p:attrNameLst>
                                          <p:attrName>style.visibility</p:attrName>
                                        </p:attrNameLst>
                                      </p:cBhvr>
                                      <p:to>
                                        <p:strVal val="visible"/>
                                      </p:to>
                                    </p:set>
                                    <p:animEffect transition="in" filter="wipe(down)">
                                      <p:cBhvr>
                                        <p:cTn id="101" dur="500"/>
                                        <p:tgtEl>
                                          <p:spTgt spid="8219"/>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8220"/>
                                        </p:tgtEl>
                                        <p:attrNameLst>
                                          <p:attrName>style.visibility</p:attrName>
                                        </p:attrNameLst>
                                      </p:cBhvr>
                                      <p:to>
                                        <p:strVal val="visible"/>
                                      </p:to>
                                    </p:set>
                                    <p:animEffect transition="in" filter="wipe(down)">
                                      <p:cBhvr>
                                        <p:cTn id="104" dur="500"/>
                                        <p:tgtEl>
                                          <p:spTgt spid="8220"/>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8221"/>
                                        </p:tgtEl>
                                        <p:attrNameLst>
                                          <p:attrName>style.visibility</p:attrName>
                                        </p:attrNameLst>
                                      </p:cBhvr>
                                      <p:to>
                                        <p:strVal val="visible"/>
                                      </p:to>
                                    </p:set>
                                    <p:animEffect transition="in" filter="wipe(down)">
                                      <p:cBhvr>
                                        <p:cTn id="107" dur="500"/>
                                        <p:tgtEl>
                                          <p:spTgt spid="8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8195" grpId="0" animBg="1"/>
      <p:bldP spid="8196" grpId="0" animBg="1"/>
      <p:bldP spid="8197" grpId="0" animBg="1"/>
      <p:bldP spid="8198" grpId="0" animBg="1"/>
      <p:bldP spid="8199" grpId="0" animBg="1"/>
      <p:bldP spid="8200" grpId="0" animBg="1"/>
      <p:bldP spid="8202" grpId="0" animBg="1"/>
      <p:bldP spid="8203" grpId="0"/>
      <p:bldP spid="8204" grpId="0" animBg="1"/>
      <p:bldP spid="8205" grpId="0" animBg="1"/>
      <p:bldP spid="8206" grpId="0" animBg="1"/>
      <p:bldP spid="8207" grpId="0" animBg="1"/>
      <p:bldP spid="8208" grpId="0" animBg="1"/>
      <p:bldP spid="8209" grpId="0"/>
      <p:bldP spid="8210" grpId="0" animBg="1"/>
      <p:bldP spid="8211" grpId="0" animBg="1"/>
      <p:bldP spid="8212" grpId="0"/>
      <p:bldP spid="8213" grpId="0"/>
      <p:bldP spid="8214" grpId="0"/>
      <p:bldP spid="8215" grpId="0"/>
      <p:bldP spid="8216" grpId="0"/>
      <p:bldP spid="8217" grpId="0"/>
      <p:bldP spid="8218" grpId="0"/>
      <p:bldP spid="8219" grpId="0"/>
      <p:bldP spid="8220" grpId="0"/>
      <p:bldP spid="82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RaoZiJian\华南理工大学讲课\cocos2dx技能树.files\技能树三级技能树.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714" y="716653"/>
            <a:ext cx="7976572" cy="542469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9"/>
          <p:cNvSpPr>
            <a:spLocks noChangeArrowheads="1"/>
          </p:cNvSpPr>
          <p:nvPr/>
        </p:nvSpPr>
        <p:spPr bwMode="auto">
          <a:xfrm>
            <a:off x="1690680" y="2420538"/>
            <a:ext cx="6417141" cy="1754326"/>
          </a:xfrm>
          <a:prstGeom prst="rect">
            <a:avLst/>
          </a:prstGeom>
          <a:solidFill>
            <a:schemeClr val="accent1">
              <a:alpha val="90000"/>
            </a:schemeClr>
          </a:solidFill>
          <a:ln>
            <a:noFill/>
          </a:ln>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r>
              <a:rPr lang="en-US" altLang="zh-CN" sz="5400" dirty="0" smtClean="0">
                <a:solidFill>
                  <a:schemeClr val="tx2">
                    <a:lumMod val="20000"/>
                    <a:lumOff val="80000"/>
                  </a:schemeClr>
                </a:solidFill>
                <a:latin typeface="方正超粗黑_GBK" pitchFamily="1" charset="-122"/>
                <a:ea typeface="方正超粗黑_GBK" pitchFamily="1" charset="-122"/>
                <a:sym typeface="方正超粗黑_GBK" pitchFamily="1" charset="-122"/>
              </a:rPr>
              <a:t>Try to learn these</a:t>
            </a:r>
          </a:p>
          <a:p>
            <a:r>
              <a:rPr lang="en-US" altLang="zh-CN" sz="5400" dirty="0" smtClean="0">
                <a:solidFill>
                  <a:schemeClr val="tx2">
                    <a:lumMod val="20000"/>
                    <a:lumOff val="80000"/>
                  </a:schemeClr>
                </a:solidFill>
                <a:latin typeface="方正超粗黑_GBK" pitchFamily="1" charset="-122"/>
                <a:ea typeface="方正超粗黑_GBK" pitchFamily="1" charset="-122"/>
                <a:sym typeface="方正超粗黑_GBK" pitchFamily="1" charset="-122"/>
              </a:rPr>
              <a:t> when you need.</a:t>
            </a:r>
            <a:endParaRPr lang="zh-CN" altLang="en-US" sz="5400" dirty="0">
              <a:solidFill>
                <a:schemeClr val="tx2">
                  <a:lumMod val="20000"/>
                  <a:lumOff val="80000"/>
                </a:schemeClr>
              </a:solidFill>
              <a:latin typeface="方正超粗黑_GBK" pitchFamily="1" charset="-122"/>
              <a:ea typeface="方正超粗黑_GBK" pitchFamily="1" charset="-122"/>
              <a:sym typeface="方正超粗黑_GBK" pitchFamily="1" charset="-122"/>
            </a:endParaRPr>
          </a:p>
        </p:txBody>
      </p:sp>
    </p:spTree>
    <p:extLst>
      <p:ext uri="{BB962C8B-B14F-4D97-AF65-F5344CB8AC3E}">
        <p14:creationId xmlns:p14="http://schemas.microsoft.com/office/powerpoint/2010/main" val="10785280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同心圆 3"/>
          <p:cNvSpPr>
            <a:spLocks noChangeArrowheads="1"/>
          </p:cNvSpPr>
          <p:nvPr/>
        </p:nvSpPr>
        <p:spPr bwMode="auto">
          <a:xfrm>
            <a:off x="357188" y="2857500"/>
            <a:ext cx="2643187" cy="26431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r>
              <a:rPr lang="en-US">
                <a:latin typeface="Calibri" pitchFamily="34" charset="0"/>
                <a:ea typeface="Calibri" pitchFamily="34" charset="0"/>
                <a:cs typeface="Calibri" pitchFamily="34" charset="0"/>
                <a:sym typeface="Calibri" pitchFamily="34" charset="0"/>
              </a:rPr>
              <a:t> </a:t>
            </a:r>
            <a:endParaRPr lang="zh-CN" altLang="en-US">
              <a:ea typeface="宋体" pitchFamily="2" charset="-122"/>
            </a:endParaRPr>
          </a:p>
        </p:txBody>
      </p:sp>
      <p:sp>
        <p:nvSpPr>
          <p:cNvPr id="8195" name="同心圆 4"/>
          <p:cNvSpPr>
            <a:spLocks noChangeArrowheads="1"/>
          </p:cNvSpPr>
          <p:nvPr/>
        </p:nvSpPr>
        <p:spPr bwMode="auto">
          <a:xfrm>
            <a:off x="-958850" y="428625"/>
            <a:ext cx="1924050" cy="1928813"/>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6" name="同心圆 5"/>
          <p:cNvSpPr>
            <a:spLocks noChangeArrowheads="1"/>
          </p:cNvSpPr>
          <p:nvPr/>
        </p:nvSpPr>
        <p:spPr bwMode="auto">
          <a:xfrm>
            <a:off x="136525" y="3929063"/>
            <a:ext cx="1444625" cy="1444625"/>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7" name="同心圆 6"/>
          <p:cNvSpPr>
            <a:spLocks noChangeArrowheads="1"/>
          </p:cNvSpPr>
          <p:nvPr/>
        </p:nvSpPr>
        <p:spPr bwMode="auto">
          <a:xfrm>
            <a:off x="1000125" y="1571625"/>
            <a:ext cx="1160463" cy="1160463"/>
          </a:xfrm>
          <a:custGeom>
            <a:avLst/>
            <a:gdLst>
              <a:gd name="G0" fmla="+- 3513 0 0"/>
              <a:gd name="G1" fmla="+- 21600 0 3513"/>
              <a:gd name="G2" fmla="+- 21600 0 3513"/>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8" name="同心圆 7"/>
          <p:cNvSpPr>
            <a:spLocks noChangeArrowheads="1"/>
          </p:cNvSpPr>
          <p:nvPr/>
        </p:nvSpPr>
        <p:spPr bwMode="auto">
          <a:xfrm>
            <a:off x="8126413" y="839788"/>
            <a:ext cx="1160462" cy="1160462"/>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199" name="同心圆 8"/>
          <p:cNvSpPr>
            <a:spLocks noChangeArrowheads="1"/>
          </p:cNvSpPr>
          <p:nvPr/>
        </p:nvSpPr>
        <p:spPr bwMode="auto">
          <a:xfrm>
            <a:off x="7215188" y="-44450"/>
            <a:ext cx="1143000" cy="1138238"/>
          </a:xfrm>
          <a:custGeom>
            <a:avLst/>
            <a:gdLst>
              <a:gd name="G0" fmla="+- 1297 0 0"/>
              <a:gd name="G1" fmla="+- 21600 0 1297"/>
              <a:gd name="G2" fmla="+- 21600 0 1297"/>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97" y="10800"/>
                </a:moveTo>
                <a:cubicBezTo>
                  <a:pt x="1297" y="16048"/>
                  <a:pt x="5552" y="20303"/>
                  <a:pt x="10800" y="20303"/>
                </a:cubicBezTo>
                <a:cubicBezTo>
                  <a:pt x="16048" y="20303"/>
                  <a:pt x="20303" y="16048"/>
                  <a:pt x="20303" y="10800"/>
                </a:cubicBezTo>
                <a:cubicBezTo>
                  <a:pt x="20303" y="5552"/>
                  <a:pt x="16048" y="1297"/>
                  <a:pt x="10800" y="1297"/>
                </a:cubicBezTo>
                <a:cubicBezTo>
                  <a:pt x="5552" y="1297"/>
                  <a:pt x="1297" y="5552"/>
                  <a:pt x="1297"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8200" name="同心圆 9"/>
          <p:cNvSpPr>
            <a:spLocks noChangeArrowheads="1"/>
          </p:cNvSpPr>
          <p:nvPr/>
        </p:nvSpPr>
        <p:spPr bwMode="auto">
          <a:xfrm>
            <a:off x="9001125" y="857250"/>
            <a:ext cx="928688" cy="928688"/>
          </a:xfrm>
          <a:custGeom>
            <a:avLst/>
            <a:gdLst>
              <a:gd name="G0" fmla="+- 1940 0 0"/>
              <a:gd name="G1" fmla="+- 21600 0 1940"/>
              <a:gd name="G2" fmla="+- 21600 0 194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latin typeface="宋体" pitchFamily="2" charset="-122"/>
              <a:ea typeface="宋体" pitchFamily="2" charset="-122"/>
              <a:sym typeface="宋体" pitchFamily="2" charset="-122"/>
            </a:endParaRPr>
          </a:p>
        </p:txBody>
      </p:sp>
      <p:sp>
        <p:nvSpPr>
          <p:cNvPr id="10" name="文本框 2"/>
          <p:cNvSpPr>
            <a:spLocks noChangeArrowheads="1"/>
          </p:cNvSpPr>
          <p:nvPr/>
        </p:nvSpPr>
        <p:spPr bwMode="auto">
          <a:xfrm>
            <a:off x="3347439" y="2732088"/>
            <a:ext cx="517000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800" dirty="0" smtClean="0">
                <a:solidFill>
                  <a:schemeClr val="bg1"/>
                </a:solidFill>
                <a:latin typeface="Lucida Sans" panose="020B0602030504020204" pitchFamily="34" charset="0"/>
                <a:ea typeface="方正超粗黑_GBK" pitchFamily="1" charset="-122"/>
                <a:sym typeface="方正超粗黑_GBK" pitchFamily="1" charset="-122"/>
              </a:rPr>
              <a:t>Beyond coding,</a:t>
            </a:r>
          </a:p>
          <a:p>
            <a:r>
              <a:rPr lang="en-US" altLang="zh-CN" sz="4800" dirty="0" smtClean="0">
                <a:solidFill>
                  <a:schemeClr val="bg1"/>
                </a:solidFill>
                <a:latin typeface="Lucida Sans" panose="020B0602030504020204" pitchFamily="34" charset="0"/>
                <a:ea typeface="方正超粗黑_GBK" pitchFamily="1" charset="-122"/>
                <a:sym typeface="方正超粗黑_GBK" pitchFamily="1" charset="-122"/>
              </a:rPr>
              <a:t>What is </a:t>
            </a:r>
            <a:r>
              <a:rPr lang="en-US" altLang="zh-CN" sz="4800" dirty="0" smtClean="0">
                <a:solidFill>
                  <a:srgbClr val="55A2D7"/>
                </a:solidFill>
                <a:latin typeface="Lucida Sans" panose="020B0602030504020204" pitchFamily="34" charset="0"/>
                <a:ea typeface="方正超粗黑_GBK" pitchFamily="1" charset="-122"/>
                <a:sym typeface="方正超粗黑_GBK" pitchFamily="1" charset="-122"/>
              </a:rPr>
              <a:t>essential</a:t>
            </a:r>
          </a:p>
          <a:p>
            <a:r>
              <a:rPr lang="en-US" altLang="zh-CN" sz="4800" dirty="0" smtClean="0">
                <a:solidFill>
                  <a:schemeClr val="bg1"/>
                </a:solidFill>
                <a:latin typeface="Lucida Sans" panose="020B0602030504020204" pitchFamily="34" charset="0"/>
                <a:ea typeface="方正超粗黑_GBK" pitchFamily="1" charset="-122"/>
                <a:sym typeface="方正超粗黑_GBK" pitchFamily="1" charset="-122"/>
              </a:rPr>
              <a:t>in a game?</a:t>
            </a:r>
          </a:p>
        </p:txBody>
      </p:sp>
    </p:spTree>
    <p:extLst>
      <p:ext uri="{BB962C8B-B14F-4D97-AF65-F5344CB8AC3E}">
        <p14:creationId xmlns:p14="http://schemas.microsoft.com/office/powerpoint/2010/main" val="125955232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1000" fill="hold"/>
                                        <p:tgtEl>
                                          <p:spTgt spid="8194"/>
                                        </p:tgtEl>
                                        <p:attrNameLst>
                                          <p:attrName>ppt_w</p:attrName>
                                        </p:attrNameLst>
                                      </p:cBhvr>
                                      <p:tavLst>
                                        <p:tav tm="0">
                                          <p:val>
                                            <p:fltVal val="0"/>
                                          </p:val>
                                        </p:tav>
                                        <p:tav tm="100000">
                                          <p:val>
                                            <p:strVal val="#ppt_w"/>
                                          </p:val>
                                        </p:tav>
                                      </p:tavLst>
                                    </p:anim>
                                    <p:anim calcmode="lin" valueType="num">
                                      <p:cBhvr>
                                        <p:cTn id="8" dur="1000" fill="hold"/>
                                        <p:tgtEl>
                                          <p:spTgt spid="8194"/>
                                        </p:tgtEl>
                                        <p:attrNameLst>
                                          <p:attrName>ppt_h</p:attrName>
                                        </p:attrNameLst>
                                      </p:cBhvr>
                                      <p:tavLst>
                                        <p:tav tm="0">
                                          <p:val>
                                            <p:fltVal val="0"/>
                                          </p:val>
                                        </p:tav>
                                        <p:tav tm="100000">
                                          <p:val>
                                            <p:strVal val="#ppt_h"/>
                                          </p:val>
                                        </p:tav>
                                      </p:tavLst>
                                    </p:anim>
                                    <p:anim calcmode="lin" valueType="num">
                                      <p:cBhvr>
                                        <p:cTn id="9" dur="1000" fill="hold"/>
                                        <p:tgtEl>
                                          <p:spTgt spid="8194"/>
                                        </p:tgtEl>
                                        <p:attrNameLst>
                                          <p:attrName>style.rotation</p:attrName>
                                        </p:attrNameLst>
                                      </p:cBhvr>
                                      <p:tavLst>
                                        <p:tav tm="0">
                                          <p:val>
                                            <p:fltVal val="90"/>
                                          </p:val>
                                        </p:tav>
                                        <p:tav tm="100000">
                                          <p:val>
                                            <p:fltVal val="0"/>
                                          </p:val>
                                        </p:tav>
                                      </p:tavLst>
                                    </p:anim>
                                    <p:animEffect transition="in" filter="fade">
                                      <p:cBhvr>
                                        <p:cTn id="10" dur="1000"/>
                                        <p:tgtEl>
                                          <p:spTgt spid="819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195"/>
                                        </p:tgtEl>
                                        <p:attrNameLst>
                                          <p:attrName>style.visibility</p:attrName>
                                        </p:attrNameLst>
                                      </p:cBhvr>
                                      <p:to>
                                        <p:strVal val="visible"/>
                                      </p:to>
                                    </p:set>
                                    <p:anim calcmode="lin" valueType="num">
                                      <p:cBhvr>
                                        <p:cTn id="13" dur="1000" fill="hold"/>
                                        <p:tgtEl>
                                          <p:spTgt spid="8195"/>
                                        </p:tgtEl>
                                        <p:attrNameLst>
                                          <p:attrName>ppt_w</p:attrName>
                                        </p:attrNameLst>
                                      </p:cBhvr>
                                      <p:tavLst>
                                        <p:tav tm="0">
                                          <p:val>
                                            <p:fltVal val="0"/>
                                          </p:val>
                                        </p:tav>
                                        <p:tav tm="100000">
                                          <p:val>
                                            <p:strVal val="#ppt_w"/>
                                          </p:val>
                                        </p:tav>
                                      </p:tavLst>
                                    </p:anim>
                                    <p:anim calcmode="lin" valueType="num">
                                      <p:cBhvr>
                                        <p:cTn id="14" dur="1000" fill="hold"/>
                                        <p:tgtEl>
                                          <p:spTgt spid="8195"/>
                                        </p:tgtEl>
                                        <p:attrNameLst>
                                          <p:attrName>ppt_h</p:attrName>
                                        </p:attrNameLst>
                                      </p:cBhvr>
                                      <p:tavLst>
                                        <p:tav tm="0">
                                          <p:val>
                                            <p:fltVal val="0"/>
                                          </p:val>
                                        </p:tav>
                                        <p:tav tm="100000">
                                          <p:val>
                                            <p:strVal val="#ppt_h"/>
                                          </p:val>
                                        </p:tav>
                                      </p:tavLst>
                                    </p:anim>
                                    <p:anim calcmode="lin" valueType="num">
                                      <p:cBhvr>
                                        <p:cTn id="15" dur="1000" fill="hold"/>
                                        <p:tgtEl>
                                          <p:spTgt spid="8195"/>
                                        </p:tgtEl>
                                        <p:attrNameLst>
                                          <p:attrName>style.rotation</p:attrName>
                                        </p:attrNameLst>
                                      </p:cBhvr>
                                      <p:tavLst>
                                        <p:tav tm="0">
                                          <p:val>
                                            <p:fltVal val="90"/>
                                          </p:val>
                                        </p:tav>
                                        <p:tav tm="100000">
                                          <p:val>
                                            <p:fltVal val="0"/>
                                          </p:val>
                                        </p:tav>
                                      </p:tavLst>
                                    </p:anim>
                                    <p:animEffect transition="in" filter="fade">
                                      <p:cBhvr>
                                        <p:cTn id="16" dur="1000"/>
                                        <p:tgtEl>
                                          <p:spTgt spid="819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8196"/>
                                        </p:tgtEl>
                                        <p:attrNameLst>
                                          <p:attrName>style.visibility</p:attrName>
                                        </p:attrNameLst>
                                      </p:cBhvr>
                                      <p:to>
                                        <p:strVal val="visible"/>
                                      </p:to>
                                    </p:set>
                                    <p:anim calcmode="lin" valueType="num">
                                      <p:cBhvr>
                                        <p:cTn id="19" dur="1000" fill="hold"/>
                                        <p:tgtEl>
                                          <p:spTgt spid="8196"/>
                                        </p:tgtEl>
                                        <p:attrNameLst>
                                          <p:attrName>ppt_w</p:attrName>
                                        </p:attrNameLst>
                                      </p:cBhvr>
                                      <p:tavLst>
                                        <p:tav tm="0">
                                          <p:val>
                                            <p:fltVal val="0"/>
                                          </p:val>
                                        </p:tav>
                                        <p:tav tm="100000">
                                          <p:val>
                                            <p:strVal val="#ppt_w"/>
                                          </p:val>
                                        </p:tav>
                                      </p:tavLst>
                                    </p:anim>
                                    <p:anim calcmode="lin" valueType="num">
                                      <p:cBhvr>
                                        <p:cTn id="20" dur="1000" fill="hold"/>
                                        <p:tgtEl>
                                          <p:spTgt spid="8196"/>
                                        </p:tgtEl>
                                        <p:attrNameLst>
                                          <p:attrName>ppt_h</p:attrName>
                                        </p:attrNameLst>
                                      </p:cBhvr>
                                      <p:tavLst>
                                        <p:tav tm="0">
                                          <p:val>
                                            <p:fltVal val="0"/>
                                          </p:val>
                                        </p:tav>
                                        <p:tav tm="100000">
                                          <p:val>
                                            <p:strVal val="#ppt_h"/>
                                          </p:val>
                                        </p:tav>
                                      </p:tavLst>
                                    </p:anim>
                                    <p:anim calcmode="lin" valueType="num">
                                      <p:cBhvr>
                                        <p:cTn id="21" dur="1000" fill="hold"/>
                                        <p:tgtEl>
                                          <p:spTgt spid="8196"/>
                                        </p:tgtEl>
                                        <p:attrNameLst>
                                          <p:attrName>style.rotation</p:attrName>
                                        </p:attrNameLst>
                                      </p:cBhvr>
                                      <p:tavLst>
                                        <p:tav tm="0">
                                          <p:val>
                                            <p:fltVal val="90"/>
                                          </p:val>
                                        </p:tav>
                                        <p:tav tm="100000">
                                          <p:val>
                                            <p:fltVal val="0"/>
                                          </p:val>
                                        </p:tav>
                                      </p:tavLst>
                                    </p:anim>
                                    <p:animEffect transition="in" filter="fade">
                                      <p:cBhvr>
                                        <p:cTn id="22" dur="1000"/>
                                        <p:tgtEl>
                                          <p:spTgt spid="819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8197"/>
                                        </p:tgtEl>
                                        <p:attrNameLst>
                                          <p:attrName>style.visibility</p:attrName>
                                        </p:attrNameLst>
                                      </p:cBhvr>
                                      <p:to>
                                        <p:strVal val="visible"/>
                                      </p:to>
                                    </p:set>
                                    <p:anim calcmode="lin" valueType="num">
                                      <p:cBhvr>
                                        <p:cTn id="25" dur="1000" fill="hold"/>
                                        <p:tgtEl>
                                          <p:spTgt spid="8197"/>
                                        </p:tgtEl>
                                        <p:attrNameLst>
                                          <p:attrName>ppt_w</p:attrName>
                                        </p:attrNameLst>
                                      </p:cBhvr>
                                      <p:tavLst>
                                        <p:tav tm="0">
                                          <p:val>
                                            <p:fltVal val="0"/>
                                          </p:val>
                                        </p:tav>
                                        <p:tav tm="100000">
                                          <p:val>
                                            <p:strVal val="#ppt_w"/>
                                          </p:val>
                                        </p:tav>
                                      </p:tavLst>
                                    </p:anim>
                                    <p:anim calcmode="lin" valueType="num">
                                      <p:cBhvr>
                                        <p:cTn id="26" dur="1000" fill="hold"/>
                                        <p:tgtEl>
                                          <p:spTgt spid="8197"/>
                                        </p:tgtEl>
                                        <p:attrNameLst>
                                          <p:attrName>ppt_h</p:attrName>
                                        </p:attrNameLst>
                                      </p:cBhvr>
                                      <p:tavLst>
                                        <p:tav tm="0">
                                          <p:val>
                                            <p:fltVal val="0"/>
                                          </p:val>
                                        </p:tav>
                                        <p:tav tm="100000">
                                          <p:val>
                                            <p:strVal val="#ppt_h"/>
                                          </p:val>
                                        </p:tav>
                                      </p:tavLst>
                                    </p:anim>
                                    <p:anim calcmode="lin" valueType="num">
                                      <p:cBhvr>
                                        <p:cTn id="27" dur="1000" fill="hold"/>
                                        <p:tgtEl>
                                          <p:spTgt spid="8197"/>
                                        </p:tgtEl>
                                        <p:attrNameLst>
                                          <p:attrName>style.rotation</p:attrName>
                                        </p:attrNameLst>
                                      </p:cBhvr>
                                      <p:tavLst>
                                        <p:tav tm="0">
                                          <p:val>
                                            <p:fltVal val="90"/>
                                          </p:val>
                                        </p:tav>
                                        <p:tav tm="100000">
                                          <p:val>
                                            <p:fltVal val="0"/>
                                          </p:val>
                                        </p:tav>
                                      </p:tavLst>
                                    </p:anim>
                                    <p:animEffect transition="in" filter="fade">
                                      <p:cBhvr>
                                        <p:cTn id="28" dur="1000"/>
                                        <p:tgtEl>
                                          <p:spTgt spid="819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8198"/>
                                        </p:tgtEl>
                                        <p:attrNameLst>
                                          <p:attrName>style.visibility</p:attrName>
                                        </p:attrNameLst>
                                      </p:cBhvr>
                                      <p:to>
                                        <p:strVal val="visible"/>
                                      </p:to>
                                    </p:set>
                                    <p:anim calcmode="lin" valueType="num">
                                      <p:cBhvr>
                                        <p:cTn id="31" dur="1000" fill="hold"/>
                                        <p:tgtEl>
                                          <p:spTgt spid="8198"/>
                                        </p:tgtEl>
                                        <p:attrNameLst>
                                          <p:attrName>ppt_w</p:attrName>
                                        </p:attrNameLst>
                                      </p:cBhvr>
                                      <p:tavLst>
                                        <p:tav tm="0">
                                          <p:val>
                                            <p:fltVal val="0"/>
                                          </p:val>
                                        </p:tav>
                                        <p:tav tm="100000">
                                          <p:val>
                                            <p:strVal val="#ppt_w"/>
                                          </p:val>
                                        </p:tav>
                                      </p:tavLst>
                                    </p:anim>
                                    <p:anim calcmode="lin" valueType="num">
                                      <p:cBhvr>
                                        <p:cTn id="32" dur="1000" fill="hold"/>
                                        <p:tgtEl>
                                          <p:spTgt spid="8198"/>
                                        </p:tgtEl>
                                        <p:attrNameLst>
                                          <p:attrName>ppt_h</p:attrName>
                                        </p:attrNameLst>
                                      </p:cBhvr>
                                      <p:tavLst>
                                        <p:tav tm="0">
                                          <p:val>
                                            <p:fltVal val="0"/>
                                          </p:val>
                                        </p:tav>
                                        <p:tav tm="100000">
                                          <p:val>
                                            <p:strVal val="#ppt_h"/>
                                          </p:val>
                                        </p:tav>
                                      </p:tavLst>
                                    </p:anim>
                                    <p:anim calcmode="lin" valueType="num">
                                      <p:cBhvr>
                                        <p:cTn id="33" dur="1000" fill="hold"/>
                                        <p:tgtEl>
                                          <p:spTgt spid="8198"/>
                                        </p:tgtEl>
                                        <p:attrNameLst>
                                          <p:attrName>style.rotation</p:attrName>
                                        </p:attrNameLst>
                                      </p:cBhvr>
                                      <p:tavLst>
                                        <p:tav tm="0">
                                          <p:val>
                                            <p:fltVal val="90"/>
                                          </p:val>
                                        </p:tav>
                                        <p:tav tm="100000">
                                          <p:val>
                                            <p:fltVal val="0"/>
                                          </p:val>
                                        </p:tav>
                                      </p:tavLst>
                                    </p:anim>
                                    <p:animEffect transition="in" filter="fade">
                                      <p:cBhvr>
                                        <p:cTn id="34" dur="1000"/>
                                        <p:tgtEl>
                                          <p:spTgt spid="8198"/>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8199"/>
                                        </p:tgtEl>
                                        <p:attrNameLst>
                                          <p:attrName>style.visibility</p:attrName>
                                        </p:attrNameLst>
                                      </p:cBhvr>
                                      <p:to>
                                        <p:strVal val="visible"/>
                                      </p:to>
                                    </p:set>
                                    <p:anim calcmode="lin" valueType="num">
                                      <p:cBhvr>
                                        <p:cTn id="37" dur="1000" fill="hold"/>
                                        <p:tgtEl>
                                          <p:spTgt spid="8199"/>
                                        </p:tgtEl>
                                        <p:attrNameLst>
                                          <p:attrName>ppt_w</p:attrName>
                                        </p:attrNameLst>
                                      </p:cBhvr>
                                      <p:tavLst>
                                        <p:tav tm="0">
                                          <p:val>
                                            <p:fltVal val="0"/>
                                          </p:val>
                                        </p:tav>
                                        <p:tav tm="100000">
                                          <p:val>
                                            <p:strVal val="#ppt_w"/>
                                          </p:val>
                                        </p:tav>
                                      </p:tavLst>
                                    </p:anim>
                                    <p:anim calcmode="lin" valueType="num">
                                      <p:cBhvr>
                                        <p:cTn id="38" dur="1000" fill="hold"/>
                                        <p:tgtEl>
                                          <p:spTgt spid="8199"/>
                                        </p:tgtEl>
                                        <p:attrNameLst>
                                          <p:attrName>ppt_h</p:attrName>
                                        </p:attrNameLst>
                                      </p:cBhvr>
                                      <p:tavLst>
                                        <p:tav tm="0">
                                          <p:val>
                                            <p:fltVal val="0"/>
                                          </p:val>
                                        </p:tav>
                                        <p:tav tm="100000">
                                          <p:val>
                                            <p:strVal val="#ppt_h"/>
                                          </p:val>
                                        </p:tav>
                                      </p:tavLst>
                                    </p:anim>
                                    <p:anim calcmode="lin" valueType="num">
                                      <p:cBhvr>
                                        <p:cTn id="39" dur="1000" fill="hold"/>
                                        <p:tgtEl>
                                          <p:spTgt spid="8199"/>
                                        </p:tgtEl>
                                        <p:attrNameLst>
                                          <p:attrName>style.rotation</p:attrName>
                                        </p:attrNameLst>
                                      </p:cBhvr>
                                      <p:tavLst>
                                        <p:tav tm="0">
                                          <p:val>
                                            <p:fltVal val="90"/>
                                          </p:val>
                                        </p:tav>
                                        <p:tav tm="100000">
                                          <p:val>
                                            <p:fltVal val="0"/>
                                          </p:val>
                                        </p:tav>
                                      </p:tavLst>
                                    </p:anim>
                                    <p:animEffect transition="in" filter="fade">
                                      <p:cBhvr>
                                        <p:cTn id="40" dur="1000"/>
                                        <p:tgtEl>
                                          <p:spTgt spid="819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8200"/>
                                        </p:tgtEl>
                                        <p:attrNameLst>
                                          <p:attrName>style.visibility</p:attrName>
                                        </p:attrNameLst>
                                      </p:cBhvr>
                                      <p:to>
                                        <p:strVal val="visible"/>
                                      </p:to>
                                    </p:set>
                                    <p:anim calcmode="lin" valueType="num">
                                      <p:cBhvr>
                                        <p:cTn id="43" dur="1000" fill="hold"/>
                                        <p:tgtEl>
                                          <p:spTgt spid="8200"/>
                                        </p:tgtEl>
                                        <p:attrNameLst>
                                          <p:attrName>ppt_w</p:attrName>
                                        </p:attrNameLst>
                                      </p:cBhvr>
                                      <p:tavLst>
                                        <p:tav tm="0">
                                          <p:val>
                                            <p:fltVal val="0"/>
                                          </p:val>
                                        </p:tav>
                                        <p:tav tm="100000">
                                          <p:val>
                                            <p:strVal val="#ppt_w"/>
                                          </p:val>
                                        </p:tav>
                                      </p:tavLst>
                                    </p:anim>
                                    <p:anim calcmode="lin" valueType="num">
                                      <p:cBhvr>
                                        <p:cTn id="44" dur="1000" fill="hold"/>
                                        <p:tgtEl>
                                          <p:spTgt spid="8200"/>
                                        </p:tgtEl>
                                        <p:attrNameLst>
                                          <p:attrName>ppt_h</p:attrName>
                                        </p:attrNameLst>
                                      </p:cBhvr>
                                      <p:tavLst>
                                        <p:tav tm="0">
                                          <p:val>
                                            <p:fltVal val="0"/>
                                          </p:val>
                                        </p:tav>
                                        <p:tav tm="100000">
                                          <p:val>
                                            <p:strVal val="#ppt_h"/>
                                          </p:val>
                                        </p:tav>
                                      </p:tavLst>
                                    </p:anim>
                                    <p:anim calcmode="lin" valueType="num">
                                      <p:cBhvr>
                                        <p:cTn id="45" dur="1000" fill="hold"/>
                                        <p:tgtEl>
                                          <p:spTgt spid="8200"/>
                                        </p:tgtEl>
                                        <p:attrNameLst>
                                          <p:attrName>style.rotation</p:attrName>
                                        </p:attrNameLst>
                                      </p:cBhvr>
                                      <p:tavLst>
                                        <p:tav tm="0">
                                          <p:val>
                                            <p:fltVal val="90"/>
                                          </p:val>
                                        </p:tav>
                                        <p:tav tm="100000">
                                          <p:val>
                                            <p:fltVal val="0"/>
                                          </p:val>
                                        </p:tav>
                                      </p:tavLst>
                                    </p:anim>
                                    <p:animEffect transition="in" filter="fade">
                                      <p:cBhvr>
                                        <p:cTn id="46" dur="1000"/>
                                        <p:tgtEl>
                                          <p:spTgt spid="820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down)">
                                      <p:cBhvr>
                                        <p:cTn id="5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8195" grpId="0" animBg="1"/>
      <p:bldP spid="8196" grpId="0" animBg="1"/>
      <p:bldP spid="8197" grpId="0" animBg="1"/>
      <p:bldP spid="8198" grpId="0" animBg="1"/>
      <p:bldP spid="8199" grpId="0" animBg="1"/>
      <p:bldP spid="8200"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ocos2d-x\Desktop\华南理工大学讲课\pictures\扁平化图标\ppt模板2_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306992">
            <a:off x="2540046" y="1023744"/>
            <a:ext cx="4292600" cy="43180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cocos2d-x\Desktop\华南理工大学讲课\pictures\扁平化图标\ppt模板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8096" y="1787513"/>
            <a:ext cx="2476500" cy="23304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cocos2d-x\Desktop\华南理工大学讲课\pictures\扁平化图标\ppt模板2_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491" y="3948503"/>
            <a:ext cx="1574800" cy="158750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cocos2d-x\Desktop\华南理工大学讲课\pictures\扁平化图标\ppt模板2_1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152" y="923117"/>
            <a:ext cx="1574800" cy="14097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80" name="Picture 8" descr="C:\Users\cocos2d-x\Desktop\华南理工大学讲课\pictures\扁平化图标\ppt模板2_0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1282" y="2478768"/>
            <a:ext cx="1225550" cy="12573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接连接符 12"/>
          <p:cNvCxnSpPr/>
          <p:nvPr/>
        </p:nvCxnSpPr>
        <p:spPr bwMode="auto">
          <a:xfrm>
            <a:off x="2242341" y="2309864"/>
            <a:ext cx="627591" cy="0"/>
          </a:xfrm>
          <a:prstGeom prst="line">
            <a:avLst/>
          </a:prstGeom>
          <a:solidFill>
            <a:schemeClr val="accent1"/>
          </a:solidFill>
          <a:ln w="25400" cap="flat" cmpd="sng" algn="ctr">
            <a:solidFill>
              <a:srgbClr val="165F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577620" y="2125198"/>
            <a:ext cx="1656759" cy="369332"/>
          </a:xfrm>
          <a:prstGeom prst="rect">
            <a:avLst/>
          </a:prstGeom>
          <a:noFill/>
        </p:spPr>
        <p:txBody>
          <a:bodyPr wrap="square" rtlCol="0">
            <a:spAutoFit/>
          </a:bodyPr>
          <a:lstStyle/>
          <a:p>
            <a:pPr algn="ctr"/>
            <a:r>
              <a:rPr lang="en-US" altLang="zh-CN" dirty="0" smtClean="0">
                <a:solidFill>
                  <a:srgbClr val="165F99"/>
                </a:solidFill>
                <a:latin typeface="Lucida Sans" panose="020B0602030504020204" pitchFamily="34" charset="0"/>
              </a:rPr>
              <a:t>Game Design</a:t>
            </a:r>
            <a:endParaRPr lang="zh-CN" altLang="en-US" dirty="0">
              <a:solidFill>
                <a:srgbClr val="165F99"/>
              </a:solidFill>
              <a:latin typeface="Lucida Sans" panose="020B0602030504020204" pitchFamily="34" charset="0"/>
            </a:endParaRPr>
          </a:p>
        </p:txBody>
      </p:sp>
      <p:cxnSp>
        <p:nvCxnSpPr>
          <p:cNvPr id="30" name="直接连接符 29"/>
          <p:cNvCxnSpPr/>
          <p:nvPr/>
        </p:nvCxnSpPr>
        <p:spPr bwMode="auto">
          <a:xfrm flipH="1">
            <a:off x="2502291" y="4668833"/>
            <a:ext cx="676921" cy="392904"/>
          </a:xfrm>
          <a:prstGeom prst="line">
            <a:avLst/>
          </a:prstGeom>
          <a:solidFill>
            <a:schemeClr val="accent1"/>
          </a:solidFill>
          <a:ln w="25400" cap="flat" cmpd="sng" algn="ctr">
            <a:solidFill>
              <a:srgbClr val="78BDE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2" name="TextBox 3071"/>
          <p:cNvSpPr txBox="1"/>
          <p:nvPr/>
        </p:nvSpPr>
        <p:spPr>
          <a:xfrm>
            <a:off x="826284" y="5205803"/>
            <a:ext cx="1729852" cy="369332"/>
          </a:xfrm>
          <a:prstGeom prst="rect">
            <a:avLst/>
          </a:prstGeom>
          <a:noFill/>
        </p:spPr>
        <p:txBody>
          <a:bodyPr wrap="square" rtlCol="0">
            <a:spAutoFit/>
          </a:bodyPr>
          <a:lstStyle/>
          <a:p>
            <a:pPr algn="ctr"/>
            <a:r>
              <a:rPr lang="en-US" altLang="zh-CN" dirty="0" smtClean="0">
                <a:solidFill>
                  <a:srgbClr val="78BDE4"/>
                </a:solidFill>
                <a:latin typeface="Lucida Sans" panose="020B0602030504020204" pitchFamily="34" charset="0"/>
              </a:rPr>
              <a:t>Game Coding</a:t>
            </a:r>
            <a:endParaRPr lang="zh-CN" altLang="en-US" dirty="0">
              <a:solidFill>
                <a:srgbClr val="78BDE4"/>
              </a:solidFill>
              <a:latin typeface="Lucida Sans" panose="020B0602030504020204" pitchFamily="34" charset="0"/>
            </a:endParaRPr>
          </a:p>
        </p:txBody>
      </p:sp>
      <p:cxnSp>
        <p:nvCxnSpPr>
          <p:cNvPr id="3086" name="直接连接符 3085"/>
          <p:cNvCxnSpPr/>
          <p:nvPr/>
        </p:nvCxnSpPr>
        <p:spPr bwMode="auto">
          <a:xfrm>
            <a:off x="6588923" y="3691550"/>
            <a:ext cx="522359" cy="0"/>
          </a:xfrm>
          <a:prstGeom prst="line">
            <a:avLst/>
          </a:prstGeom>
          <a:solidFill>
            <a:schemeClr val="accent1"/>
          </a:solidFill>
          <a:ln w="25400" cap="flat" cmpd="sng" algn="ctr">
            <a:solidFill>
              <a:srgbClr val="206EA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89" name="TextBox 3088"/>
          <p:cNvSpPr txBox="1"/>
          <p:nvPr/>
        </p:nvSpPr>
        <p:spPr>
          <a:xfrm>
            <a:off x="6899149" y="3506884"/>
            <a:ext cx="1656759" cy="369332"/>
          </a:xfrm>
          <a:prstGeom prst="rect">
            <a:avLst/>
          </a:prstGeom>
          <a:noFill/>
        </p:spPr>
        <p:txBody>
          <a:bodyPr wrap="square" rtlCol="0">
            <a:spAutoFit/>
          </a:bodyPr>
          <a:lstStyle/>
          <a:p>
            <a:pPr algn="ctr"/>
            <a:r>
              <a:rPr lang="en-US" altLang="zh-CN" dirty="0" smtClean="0">
                <a:solidFill>
                  <a:srgbClr val="206EAC"/>
                </a:solidFill>
                <a:latin typeface="Lucida Sans" panose="020B0602030504020204" pitchFamily="34" charset="0"/>
              </a:rPr>
              <a:t>Game Art</a:t>
            </a:r>
            <a:endParaRPr lang="zh-CN" altLang="en-US" dirty="0">
              <a:solidFill>
                <a:srgbClr val="206EAC"/>
              </a:solidFill>
              <a:latin typeface="Lucida Sans" panose="020B0602030504020204" pitchFamily="34" charset="0"/>
            </a:endParaRPr>
          </a:p>
        </p:txBody>
      </p:sp>
      <p:sp>
        <p:nvSpPr>
          <p:cNvPr id="3094" name="TextBox 3093"/>
          <p:cNvSpPr txBox="1"/>
          <p:nvPr/>
        </p:nvSpPr>
        <p:spPr>
          <a:xfrm>
            <a:off x="3361751" y="3435105"/>
            <a:ext cx="2649190" cy="369332"/>
          </a:xfrm>
          <a:prstGeom prst="rect">
            <a:avLst/>
          </a:prstGeom>
          <a:noFill/>
        </p:spPr>
        <p:txBody>
          <a:bodyPr wrap="square" rtlCol="0">
            <a:spAutoFit/>
          </a:bodyPr>
          <a:lstStyle/>
          <a:p>
            <a:pPr algn="ctr"/>
            <a:r>
              <a:rPr lang="en-US" altLang="zh-CN" dirty="0" smtClean="0">
                <a:solidFill>
                  <a:srgbClr val="29FAFA"/>
                </a:solidFill>
                <a:latin typeface="Lucida Sans" panose="020B0602030504020204" pitchFamily="34" charset="0"/>
              </a:rPr>
              <a:t>Game Development</a:t>
            </a:r>
            <a:endParaRPr lang="zh-CN" altLang="en-US" dirty="0">
              <a:solidFill>
                <a:srgbClr val="29FAFA"/>
              </a:solidFill>
              <a:latin typeface="Lucida Sans" panose="020B0602030504020204" pitchFamily="34" charset="0"/>
            </a:endParaRPr>
          </a:p>
        </p:txBody>
      </p:sp>
    </p:spTree>
    <p:extLst>
      <p:ext uri="{BB962C8B-B14F-4D97-AF65-F5344CB8AC3E}">
        <p14:creationId xmlns:p14="http://schemas.microsoft.com/office/powerpoint/2010/main" val="248212140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191534" y="1048534"/>
            <a:ext cx="4760933" cy="4760933"/>
            <a:chOff x="899761" y="1048534"/>
            <a:chExt cx="4760933" cy="4760933"/>
          </a:xfrm>
        </p:grpSpPr>
        <p:sp>
          <p:nvSpPr>
            <p:cNvPr id="3" name="椭圆 2"/>
            <p:cNvSpPr/>
            <p:nvPr/>
          </p:nvSpPr>
          <p:spPr bwMode="auto">
            <a:xfrm>
              <a:off x="899761" y="1048534"/>
              <a:ext cx="4760933" cy="4760933"/>
            </a:xfrm>
            <a:prstGeom prst="ellipse">
              <a:avLst/>
            </a:prstGeom>
            <a:solidFill>
              <a:srgbClr val="226592"/>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Arial" pitchFamily="34" charset="0"/>
              </a:endParaRPr>
            </a:p>
          </p:txBody>
        </p:sp>
        <p:pic>
          <p:nvPicPr>
            <p:cNvPr id="2052" name="Picture 4" descr="C:\Users\cocos2d-x\Desktop\华南理工大学讲课\cocostudioLogo\cocostudio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1228" y="1412076"/>
              <a:ext cx="1357998" cy="14406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07369" y="3075057"/>
              <a:ext cx="3745716" cy="707886"/>
            </a:xfrm>
            <a:prstGeom prst="rect">
              <a:avLst/>
            </a:prstGeom>
            <a:noFill/>
          </p:spPr>
          <p:txBody>
            <a:bodyPr wrap="square" rtlCol="0">
              <a:spAutoFit/>
            </a:bodyPr>
            <a:lstStyle/>
            <a:p>
              <a:pPr algn="ctr"/>
              <a:r>
                <a:rPr lang="en-US" altLang="zh-CN" sz="4000" dirty="0" smtClean="0">
                  <a:solidFill>
                    <a:schemeClr val="bg1">
                      <a:lumMod val="95000"/>
                    </a:schemeClr>
                  </a:solidFill>
                  <a:latin typeface="Lucida Sans" panose="020B0602030504020204" pitchFamily="34" charset="0"/>
                </a:rPr>
                <a:t>CocoStudio</a:t>
              </a:r>
              <a:endParaRPr lang="zh-CN" altLang="en-US" sz="4000" dirty="0">
                <a:solidFill>
                  <a:schemeClr val="bg1">
                    <a:lumMod val="95000"/>
                  </a:schemeClr>
                </a:solidFill>
                <a:latin typeface="Lucida Sans" panose="020B0602030504020204" pitchFamily="34" charset="0"/>
              </a:endParaRPr>
            </a:p>
          </p:txBody>
        </p:sp>
        <p:sp>
          <p:nvSpPr>
            <p:cNvPr id="6" name="TextBox 5"/>
            <p:cNvSpPr txBox="1"/>
            <p:nvPr/>
          </p:nvSpPr>
          <p:spPr>
            <a:xfrm>
              <a:off x="1481813" y="4077297"/>
              <a:ext cx="3596829" cy="584775"/>
            </a:xfrm>
            <a:prstGeom prst="rect">
              <a:avLst/>
            </a:prstGeom>
            <a:noFill/>
          </p:spPr>
          <p:txBody>
            <a:bodyPr wrap="square" rtlCol="0">
              <a:spAutoFit/>
            </a:bodyPr>
            <a:lstStyle/>
            <a:p>
              <a:pPr algn="ctr"/>
              <a:r>
                <a:rPr lang="en-US" altLang="zh-CN" sz="1600" dirty="0" smtClean="0">
                  <a:solidFill>
                    <a:schemeClr val="bg1"/>
                  </a:solidFill>
                  <a:latin typeface="Lucida Sans" panose="020B0602030504020204" pitchFamily="34" charset="0"/>
                </a:rPr>
                <a:t>Unlash your Creativity,</a:t>
              </a:r>
            </a:p>
            <a:p>
              <a:pPr algn="ctr"/>
              <a:r>
                <a:rPr lang="en-US" altLang="zh-CN" sz="1600" dirty="0" smtClean="0">
                  <a:solidFill>
                    <a:schemeClr val="bg1"/>
                  </a:solidFill>
                  <a:latin typeface="Lucida Sans" panose="020B0602030504020204" pitchFamily="34" charset="0"/>
                </a:rPr>
                <a:t>Speed up your Development</a:t>
              </a:r>
              <a:endParaRPr lang="zh-CN" altLang="en-US" sz="1600" dirty="0">
                <a:solidFill>
                  <a:schemeClr val="bg1"/>
                </a:solidFill>
                <a:latin typeface="Lucida Sans" panose="020B0602030504020204" pitchFamily="34" charset="0"/>
              </a:endParaRPr>
            </a:p>
          </p:txBody>
        </p:sp>
      </p:grpSp>
    </p:spTree>
    <p:extLst>
      <p:ext uri="{BB962C8B-B14F-4D97-AF65-F5344CB8AC3E}">
        <p14:creationId xmlns:p14="http://schemas.microsoft.com/office/powerpoint/2010/main" val="316027992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4994" y="187515"/>
            <a:ext cx="4394013" cy="769441"/>
          </a:xfrm>
          <a:prstGeom prst="rect">
            <a:avLst/>
          </a:prstGeom>
          <a:noFill/>
        </p:spPr>
        <p:txBody>
          <a:bodyPr wrap="square" rtlCol="0">
            <a:spAutoFit/>
          </a:bodyPr>
          <a:lstStyle/>
          <a:p>
            <a:pPr algn="ctr"/>
            <a:r>
              <a:rPr lang="en-US" altLang="zh-CN" sz="4400" b="1" dirty="0" smtClean="0">
                <a:solidFill>
                  <a:schemeClr val="bg1"/>
                </a:solidFill>
                <a:latin typeface="Lucida Sans" panose="020B0602030504020204" pitchFamily="34" charset="0"/>
              </a:rPr>
              <a:t>CocoStudio</a:t>
            </a:r>
            <a:endParaRPr lang="zh-CN" altLang="en-US" sz="4400" b="1" dirty="0">
              <a:solidFill>
                <a:srgbClr val="55A2D7"/>
              </a:solidFill>
              <a:latin typeface="Lucida Sans" panose="020B0602030504020204" pitchFamily="34" charset="0"/>
            </a:endParaRPr>
          </a:p>
        </p:txBody>
      </p:sp>
      <p:sp>
        <p:nvSpPr>
          <p:cNvPr id="4" name="TextBox 3"/>
          <p:cNvSpPr txBox="1"/>
          <p:nvPr/>
        </p:nvSpPr>
        <p:spPr>
          <a:xfrm>
            <a:off x="1546614" y="956956"/>
            <a:ext cx="6050772" cy="461665"/>
          </a:xfrm>
          <a:prstGeom prst="rect">
            <a:avLst/>
          </a:prstGeom>
          <a:noFill/>
        </p:spPr>
        <p:txBody>
          <a:bodyPr wrap="square" rtlCol="0">
            <a:spAutoFit/>
          </a:bodyPr>
          <a:lstStyle/>
          <a:p>
            <a:pPr algn="ctr"/>
            <a:r>
              <a:rPr lang="en-US" altLang="zh-CN" sz="2400" dirty="0" smtClean="0">
                <a:solidFill>
                  <a:srgbClr val="55A2D7"/>
                </a:solidFill>
                <a:latin typeface="Lucida Sans" panose="020B0602030504020204" pitchFamily="34" charset="0"/>
              </a:rPr>
              <a:t>Game Development  Tool Suite</a:t>
            </a:r>
            <a:endParaRPr lang="zh-CN" altLang="en-US" sz="2400" dirty="0">
              <a:solidFill>
                <a:srgbClr val="55A2D7"/>
              </a:solidFill>
              <a:latin typeface="Lucida Sans" panose="020B0602030504020204" pitchFamily="34" charset="0"/>
            </a:endParaRPr>
          </a:p>
        </p:txBody>
      </p:sp>
      <p:pic>
        <p:nvPicPr>
          <p:cNvPr id="1036" name="Picture 12" descr="C:\Users\cocos2d-x\Desktop\华南理工大学讲课\cocostudioLogo\ac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1667" y="1600284"/>
            <a:ext cx="2188881" cy="2188881"/>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cocos2d-x\Desktop\华南理工大学讲课\cocostudioLogo\Dat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099" y="1600284"/>
            <a:ext cx="2188881" cy="218888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cocos2d-x\Desktop\华南理工大学讲课\cocostudioLogo\Scen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8383" y="1600284"/>
            <a:ext cx="2188881" cy="2188881"/>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cocos2d-x\Desktop\华南理工大学讲课\cocostudioLogo\U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4951" y="1600284"/>
            <a:ext cx="2188881" cy="21888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061" y="3532466"/>
            <a:ext cx="1440660" cy="646331"/>
          </a:xfrm>
          <a:prstGeom prst="rect">
            <a:avLst/>
          </a:prstGeom>
          <a:noFill/>
        </p:spPr>
        <p:txBody>
          <a:bodyPr wrap="square" rtlCol="0">
            <a:spAutoFit/>
          </a:bodyPr>
          <a:lstStyle/>
          <a:p>
            <a:pPr algn="ctr"/>
            <a:r>
              <a:rPr lang="en-US" altLang="zh-CN" dirty="0" smtClean="0">
                <a:solidFill>
                  <a:schemeClr val="bg1"/>
                </a:solidFill>
              </a:rPr>
              <a:t>UI </a:t>
            </a:r>
          </a:p>
          <a:p>
            <a:pPr algn="ctr"/>
            <a:r>
              <a:rPr lang="en-US" altLang="zh-CN" dirty="0" smtClean="0">
                <a:solidFill>
                  <a:schemeClr val="bg1"/>
                </a:solidFill>
              </a:rPr>
              <a:t>EDITOR</a:t>
            </a:r>
            <a:endParaRPr lang="zh-CN" altLang="en-US" dirty="0">
              <a:solidFill>
                <a:schemeClr val="bg1"/>
              </a:solidFill>
            </a:endParaRPr>
          </a:p>
        </p:txBody>
      </p:sp>
      <p:cxnSp>
        <p:nvCxnSpPr>
          <p:cNvPr id="7" name="直接连接符 6"/>
          <p:cNvCxnSpPr/>
          <p:nvPr/>
        </p:nvCxnSpPr>
        <p:spPr bwMode="auto">
          <a:xfrm>
            <a:off x="466119" y="4221362"/>
            <a:ext cx="1772283" cy="0"/>
          </a:xfrm>
          <a:prstGeom prst="line">
            <a:avLst/>
          </a:prstGeom>
          <a:solidFill>
            <a:schemeClr val="accent1"/>
          </a:solidFill>
          <a:ln w="254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27"/>
          <p:cNvSpPr txBox="1"/>
          <p:nvPr/>
        </p:nvSpPr>
        <p:spPr>
          <a:xfrm>
            <a:off x="2792920" y="3532465"/>
            <a:ext cx="1440660" cy="646331"/>
          </a:xfrm>
          <a:prstGeom prst="rect">
            <a:avLst/>
          </a:prstGeom>
          <a:noFill/>
        </p:spPr>
        <p:txBody>
          <a:bodyPr wrap="square" rtlCol="0">
            <a:spAutoFit/>
          </a:bodyPr>
          <a:lstStyle/>
          <a:p>
            <a:pPr algn="ctr"/>
            <a:r>
              <a:rPr lang="en-US" altLang="zh-CN" dirty="0" smtClean="0">
                <a:solidFill>
                  <a:schemeClr val="bg1"/>
                </a:solidFill>
              </a:rPr>
              <a:t>ANIMATION</a:t>
            </a:r>
          </a:p>
          <a:p>
            <a:pPr algn="ctr"/>
            <a:r>
              <a:rPr lang="en-US" altLang="zh-CN" dirty="0" smtClean="0">
                <a:solidFill>
                  <a:schemeClr val="bg1"/>
                </a:solidFill>
              </a:rPr>
              <a:t>EDITOR</a:t>
            </a:r>
            <a:endParaRPr lang="zh-CN" altLang="en-US" dirty="0">
              <a:solidFill>
                <a:schemeClr val="bg1"/>
              </a:solidFill>
            </a:endParaRPr>
          </a:p>
        </p:txBody>
      </p:sp>
      <p:cxnSp>
        <p:nvCxnSpPr>
          <p:cNvPr id="29" name="直接连接符 28"/>
          <p:cNvCxnSpPr/>
          <p:nvPr/>
        </p:nvCxnSpPr>
        <p:spPr bwMode="auto">
          <a:xfrm>
            <a:off x="2627109" y="4221362"/>
            <a:ext cx="1772283" cy="0"/>
          </a:xfrm>
          <a:prstGeom prst="line">
            <a:avLst/>
          </a:prstGeom>
          <a:solidFill>
            <a:schemeClr val="accent1"/>
          </a:solidFill>
          <a:ln w="254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p:cNvSpPr txBox="1"/>
          <p:nvPr/>
        </p:nvSpPr>
        <p:spPr>
          <a:xfrm>
            <a:off x="5004198" y="3532464"/>
            <a:ext cx="1440660" cy="646331"/>
          </a:xfrm>
          <a:prstGeom prst="rect">
            <a:avLst/>
          </a:prstGeom>
          <a:noFill/>
        </p:spPr>
        <p:txBody>
          <a:bodyPr wrap="square" rtlCol="0">
            <a:spAutoFit/>
          </a:bodyPr>
          <a:lstStyle/>
          <a:p>
            <a:pPr algn="ctr"/>
            <a:r>
              <a:rPr lang="en-US" altLang="zh-CN" dirty="0" smtClean="0">
                <a:solidFill>
                  <a:schemeClr val="bg1"/>
                </a:solidFill>
              </a:rPr>
              <a:t>SCENE</a:t>
            </a:r>
            <a:endParaRPr lang="en-US" altLang="zh-CN" dirty="0">
              <a:solidFill>
                <a:schemeClr val="bg1"/>
              </a:solidFill>
            </a:endParaRPr>
          </a:p>
          <a:p>
            <a:pPr algn="ctr"/>
            <a:r>
              <a:rPr lang="en-US" altLang="zh-CN" dirty="0" smtClean="0">
                <a:solidFill>
                  <a:schemeClr val="bg1"/>
                </a:solidFill>
              </a:rPr>
              <a:t> EDITOR</a:t>
            </a:r>
            <a:endParaRPr lang="zh-CN" altLang="en-US" dirty="0">
              <a:solidFill>
                <a:schemeClr val="bg1"/>
              </a:solidFill>
            </a:endParaRPr>
          </a:p>
        </p:txBody>
      </p:sp>
      <p:cxnSp>
        <p:nvCxnSpPr>
          <p:cNvPr id="31" name="直接连接符 30"/>
          <p:cNvCxnSpPr/>
          <p:nvPr/>
        </p:nvCxnSpPr>
        <p:spPr bwMode="auto">
          <a:xfrm>
            <a:off x="4838387" y="4221361"/>
            <a:ext cx="1772283" cy="0"/>
          </a:xfrm>
          <a:prstGeom prst="line">
            <a:avLst/>
          </a:prstGeom>
          <a:solidFill>
            <a:schemeClr val="accent1"/>
          </a:solidFill>
          <a:ln w="254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7079209" y="3532466"/>
            <a:ext cx="1440660" cy="646331"/>
          </a:xfrm>
          <a:prstGeom prst="rect">
            <a:avLst/>
          </a:prstGeom>
          <a:noFill/>
        </p:spPr>
        <p:txBody>
          <a:bodyPr wrap="square" rtlCol="0">
            <a:spAutoFit/>
          </a:bodyPr>
          <a:lstStyle/>
          <a:p>
            <a:pPr algn="ctr"/>
            <a:r>
              <a:rPr lang="en-US" altLang="zh-CN" dirty="0" smtClean="0">
                <a:solidFill>
                  <a:schemeClr val="bg1"/>
                </a:solidFill>
              </a:rPr>
              <a:t>DATA</a:t>
            </a:r>
            <a:endParaRPr lang="en-US" altLang="zh-CN" dirty="0">
              <a:solidFill>
                <a:schemeClr val="bg1"/>
              </a:solidFill>
            </a:endParaRPr>
          </a:p>
          <a:p>
            <a:pPr algn="ctr"/>
            <a:r>
              <a:rPr lang="en-US" altLang="zh-CN" dirty="0" smtClean="0">
                <a:solidFill>
                  <a:schemeClr val="bg1"/>
                </a:solidFill>
              </a:rPr>
              <a:t> EDITOR</a:t>
            </a:r>
            <a:endParaRPr lang="zh-CN" altLang="en-US" dirty="0">
              <a:solidFill>
                <a:schemeClr val="bg1"/>
              </a:solidFill>
            </a:endParaRPr>
          </a:p>
        </p:txBody>
      </p:sp>
      <p:cxnSp>
        <p:nvCxnSpPr>
          <p:cNvPr id="33" name="直接连接符 32"/>
          <p:cNvCxnSpPr/>
          <p:nvPr/>
        </p:nvCxnSpPr>
        <p:spPr bwMode="auto">
          <a:xfrm>
            <a:off x="6913398" y="4221363"/>
            <a:ext cx="1772283" cy="0"/>
          </a:xfrm>
          <a:prstGeom prst="line">
            <a:avLst/>
          </a:prstGeom>
          <a:solidFill>
            <a:schemeClr val="accent1"/>
          </a:solidFill>
          <a:ln w="254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14092" y="4378528"/>
            <a:ext cx="2686966" cy="1200329"/>
          </a:xfrm>
          <a:prstGeom prst="rect">
            <a:avLst/>
          </a:prstGeom>
          <a:noFill/>
        </p:spPr>
        <p:txBody>
          <a:bodyPr wrap="square" rtlCol="0">
            <a:spAutoFit/>
          </a:bodyPr>
          <a:lstStyle/>
          <a:p>
            <a:pPr algn="ctr"/>
            <a:r>
              <a:rPr lang="en-US" altLang="zh-CN" dirty="0" smtClean="0">
                <a:solidFill>
                  <a:schemeClr val="bg1"/>
                </a:solidFill>
              </a:rPr>
              <a:t>2D UI Editor.</a:t>
            </a:r>
          </a:p>
          <a:p>
            <a:pPr algn="ctr"/>
            <a:r>
              <a:rPr lang="en-US" altLang="zh-CN" dirty="0" smtClean="0">
                <a:solidFill>
                  <a:schemeClr val="bg1"/>
                </a:solidFill>
              </a:rPr>
              <a:t>All kinds of widgets.</a:t>
            </a:r>
          </a:p>
          <a:p>
            <a:pPr algn="ctr"/>
            <a:r>
              <a:rPr lang="en-US" altLang="zh-CN" dirty="0" smtClean="0">
                <a:solidFill>
                  <a:schemeClr val="bg1"/>
                </a:solidFill>
              </a:rPr>
              <a:t>Synchro with </a:t>
            </a:r>
          </a:p>
          <a:p>
            <a:pPr algn="ctr"/>
            <a:r>
              <a:rPr lang="en-US" altLang="zh-CN" dirty="0" smtClean="0">
                <a:solidFill>
                  <a:schemeClr val="bg1"/>
                </a:solidFill>
              </a:rPr>
              <a:t>cocos2d-x.</a:t>
            </a:r>
            <a:endParaRPr lang="zh-CN" altLang="en-US" dirty="0">
              <a:solidFill>
                <a:schemeClr val="bg1"/>
              </a:solidFill>
            </a:endParaRPr>
          </a:p>
        </p:txBody>
      </p:sp>
      <p:sp>
        <p:nvSpPr>
          <p:cNvPr id="35" name="TextBox 34"/>
          <p:cNvSpPr txBox="1"/>
          <p:nvPr/>
        </p:nvSpPr>
        <p:spPr>
          <a:xfrm>
            <a:off x="2169767" y="4389905"/>
            <a:ext cx="2686966" cy="923330"/>
          </a:xfrm>
          <a:prstGeom prst="rect">
            <a:avLst/>
          </a:prstGeom>
          <a:noFill/>
        </p:spPr>
        <p:txBody>
          <a:bodyPr wrap="square" rtlCol="0">
            <a:spAutoFit/>
          </a:bodyPr>
          <a:lstStyle/>
          <a:p>
            <a:pPr algn="ctr"/>
            <a:r>
              <a:rPr lang="en-US" altLang="zh-CN" dirty="0" smtClean="0">
                <a:solidFill>
                  <a:schemeClr val="bg1"/>
                </a:solidFill>
              </a:rPr>
              <a:t>Bone Armature.</a:t>
            </a:r>
          </a:p>
          <a:p>
            <a:pPr algn="ctr"/>
            <a:r>
              <a:rPr lang="en-US" altLang="zh-CN" dirty="0" smtClean="0">
                <a:solidFill>
                  <a:schemeClr val="bg1"/>
                </a:solidFill>
              </a:rPr>
              <a:t>Frame Animation.</a:t>
            </a:r>
          </a:p>
          <a:p>
            <a:pPr algn="ctr"/>
            <a:r>
              <a:rPr lang="en-US" altLang="zh-CN" dirty="0" smtClean="0">
                <a:solidFill>
                  <a:schemeClr val="bg1"/>
                </a:solidFill>
              </a:rPr>
              <a:t>Flash Support.</a:t>
            </a:r>
            <a:endParaRPr lang="zh-CN" altLang="en-US" dirty="0">
              <a:solidFill>
                <a:schemeClr val="bg1"/>
              </a:solidFill>
            </a:endParaRPr>
          </a:p>
        </p:txBody>
      </p:sp>
      <p:sp>
        <p:nvSpPr>
          <p:cNvPr id="36" name="TextBox 35"/>
          <p:cNvSpPr txBox="1"/>
          <p:nvPr/>
        </p:nvSpPr>
        <p:spPr>
          <a:xfrm>
            <a:off x="4334156" y="4389905"/>
            <a:ext cx="2686966" cy="646331"/>
          </a:xfrm>
          <a:prstGeom prst="rect">
            <a:avLst/>
          </a:prstGeom>
          <a:noFill/>
        </p:spPr>
        <p:txBody>
          <a:bodyPr wrap="square" rtlCol="0">
            <a:spAutoFit/>
          </a:bodyPr>
          <a:lstStyle/>
          <a:p>
            <a:pPr algn="ctr"/>
            <a:r>
              <a:rPr lang="en-US" altLang="zh-CN" dirty="0" smtClean="0">
                <a:solidFill>
                  <a:schemeClr val="bg1"/>
                </a:solidFill>
              </a:rPr>
              <a:t>Container Editor.</a:t>
            </a:r>
          </a:p>
          <a:p>
            <a:pPr algn="ctr"/>
            <a:r>
              <a:rPr lang="zh-CN" altLang="en-US" dirty="0" smtClean="0">
                <a:solidFill>
                  <a:schemeClr val="bg1"/>
                </a:solidFill>
              </a:rPr>
              <a:t> </a:t>
            </a:r>
            <a:r>
              <a:rPr lang="en-US" altLang="zh-CN" dirty="0" smtClean="0">
                <a:solidFill>
                  <a:schemeClr val="bg1"/>
                </a:solidFill>
              </a:rPr>
              <a:t>Visualization Scene.</a:t>
            </a:r>
          </a:p>
        </p:txBody>
      </p:sp>
      <p:sp>
        <p:nvSpPr>
          <p:cNvPr id="37" name="TextBox 36"/>
          <p:cNvSpPr txBox="1"/>
          <p:nvPr/>
        </p:nvSpPr>
        <p:spPr>
          <a:xfrm>
            <a:off x="6457034" y="4389905"/>
            <a:ext cx="2686966" cy="923330"/>
          </a:xfrm>
          <a:prstGeom prst="rect">
            <a:avLst/>
          </a:prstGeom>
          <a:noFill/>
        </p:spPr>
        <p:txBody>
          <a:bodyPr wrap="square" rtlCol="0">
            <a:spAutoFit/>
          </a:bodyPr>
          <a:lstStyle/>
          <a:p>
            <a:pPr algn="ctr"/>
            <a:r>
              <a:rPr lang="en-US" altLang="zh-CN" dirty="0" smtClean="0">
                <a:solidFill>
                  <a:schemeClr val="bg1"/>
                </a:solidFill>
              </a:rPr>
              <a:t>Excel Import.</a:t>
            </a:r>
          </a:p>
          <a:p>
            <a:pPr algn="ctr"/>
            <a:r>
              <a:rPr lang="en-US" altLang="zh-CN" dirty="0" smtClean="0">
                <a:solidFill>
                  <a:schemeClr val="bg1"/>
                </a:solidFill>
              </a:rPr>
              <a:t>Data Management</a:t>
            </a:r>
          </a:p>
          <a:p>
            <a:pPr algn="ctr"/>
            <a:r>
              <a:rPr lang="en-US" altLang="zh-CN" dirty="0">
                <a:solidFill>
                  <a:schemeClr val="bg1"/>
                </a:solidFill>
              </a:rPr>
              <a:t>t</a:t>
            </a:r>
            <a:r>
              <a:rPr lang="en-US" altLang="zh-CN" dirty="0" smtClean="0">
                <a:solidFill>
                  <a:schemeClr val="bg1"/>
                </a:solidFill>
              </a:rPr>
              <a:t>ool.</a:t>
            </a:r>
            <a:endParaRPr lang="zh-CN" altLang="en-US" dirty="0">
              <a:solidFill>
                <a:schemeClr val="bg1"/>
              </a:solidFill>
            </a:endParaRPr>
          </a:p>
        </p:txBody>
      </p:sp>
    </p:spTree>
    <p:extLst>
      <p:ext uri="{BB962C8B-B14F-4D97-AF65-F5344CB8AC3E}">
        <p14:creationId xmlns:p14="http://schemas.microsoft.com/office/powerpoint/2010/main" val="31811765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nodeType="withEffect">
                                  <p:stCondLst>
                                    <p:cond delay="0"/>
                                  </p:stCondLst>
                                  <p:childTnLst>
                                    <p:set>
                                      <p:cBhvr>
                                        <p:cTn id="9" dur="1" fill="hold">
                                          <p:stCondLst>
                                            <p:cond delay="0"/>
                                          </p:stCondLst>
                                        </p:cTn>
                                        <p:tgtEl>
                                          <p:spTgt spid="1039"/>
                                        </p:tgtEl>
                                        <p:attrNameLst>
                                          <p:attrName>style.visibility</p:attrName>
                                        </p:attrNameLst>
                                      </p:cBhvr>
                                      <p:to>
                                        <p:strVal val="visible"/>
                                      </p:to>
                                    </p:set>
                                    <p:animEffect transition="in" filter="barn(inVertical)">
                                      <p:cBhvr>
                                        <p:cTn id="10" dur="500"/>
                                        <p:tgtEl>
                                          <p:spTgt spid="103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arn(inVertical)">
                                      <p:cBhvr>
                                        <p:cTn id="21" dur="500"/>
                                        <p:tgtEl>
                                          <p:spTgt spid="28"/>
                                        </p:tgtEl>
                                      </p:cBhvr>
                                    </p:animEffect>
                                  </p:childTnLst>
                                </p:cTn>
                              </p:par>
                              <p:par>
                                <p:cTn id="22" presetID="16" presetClass="entr" presetSubtype="21"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arn(inVertical)">
                                      <p:cBhvr>
                                        <p:cTn id="24" dur="500"/>
                                        <p:tgtEl>
                                          <p:spTgt spid="29"/>
                                        </p:tgtEl>
                                      </p:cBhvr>
                                    </p:animEffect>
                                  </p:childTnLst>
                                </p:cTn>
                              </p:par>
                              <p:par>
                                <p:cTn id="25" presetID="16" presetClass="entr" presetSubtype="21" fill="hold" nodeType="withEffect">
                                  <p:stCondLst>
                                    <p:cond delay="0"/>
                                  </p:stCondLst>
                                  <p:childTnLst>
                                    <p:set>
                                      <p:cBhvr>
                                        <p:cTn id="26" dur="1" fill="hold">
                                          <p:stCondLst>
                                            <p:cond delay="0"/>
                                          </p:stCondLst>
                                        </p:cTn>
                                        <p:tgtEl>
                                          <p:spTgt spid="1036"/>
                                        </p:tgtEl>
                                        <p:attrNameLst>
                                          <p:attrName>style.visibility</p:attrName>
                                        </p:attrNameLst>
                                      </p:cBhvr>
                                      <p:to>
                                        <p:strVal val="visible"/>
                                      </p:to>
                                    </p:set>
                                    <p:animEffect transition="in" filter="barn(inVertical)">
                                      <p:cBhvr>
                                        <p:cTn id="27" dur="500"/>
                                        <p:tgtEl>
                                          <p:spTgt spid="103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barn(inVertical)">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arn(inVertical)">
                                      <p:cBhvr>
                                        <p:cTn id="35" dur="500"/>
                                        <p:tgtEl>
                                          <p:spTgt spid="36"/>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barn(inVertical)">
                                      <p:cBhvr>
                                        <p:cTn id="38" dur="500"/>
                                        <p:tgtEl>
                                          <p:spTgt spid="30"/>
                                        </p:tgtEl>
                                      </p:cBhvr>
                                    </p:animEffect>
                                  </p:childTnLst>
                                </p:cTn>
                              </p:par>
                              <p:par>
                                <p:cTn id="39" presetID="16" presetClass="entr" presetSubtype="21"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barn(inVertical)">
                                      <p:cBhvr>
                                        <p:cTn id="41" dur="500"/>
                                        <p:tgtEl>
                                          <p:spTgt spid="31"/>
                                        </p:tgtEl>
                                      </p:cBhvr>
                                    </p:animEffect>
                                  </p:childTnLst>
                                </p:cTn>
                              </p:par>
                              <p:par>
                                <p:cTn id="42" presetID="16" presetClass="entr" presetSubtype="21" fill="hold" nodeType="withEffect">
                                  <p:stCondLst>
                                    <p:cond delay="0"/>
                                  </p:stCondLst>
                                  <p:childTnLst>
                                    <p:set>
                                      <p:cBhvr>
                                        <p:cTn id="43" dur="1" fill="hold">
                                          <p:stCondLst>
                                            <p:cond delay="0"/>
                                          </p:stCondLst>
                                        </p:cTn>
                                        <p:tgtEl>
                                          <p:spTgt spid="1038"/>
                                        </p:tgtEl>
                                        <p:attrNameLst>
                                          <p:attrName>style.visibility</p:attrName>
                                        </p:attrNameLst>
                                      </p:cBhvr>
                                      <p:to>
                                        <p:strVal val="visible"/>
                                      </p:to>
                                    </p:set>
                                    <p:animEffect transition="in" filter="barn(inVertical)">
                                      <p:cBhvr>
                                        <p:cTn id="44" dur="500"/>
                                        <p:tgtEl>
                                          <p:spTgt spid="1038"/>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barn(inVertical)">
                                      <p:cBhvr>
                                        <p:cTn id="49" dur="500"/>
                                        <p:tgtEl>
                                          <p:spTgt spid="32"/>
                                        </p:tgtEl>
                                      </p:cBhvr>
                                    </p:animEffect>
                                  </p:childTnLst>
                                </p:cTn>
                              </p:par>
                              <p:par>
                                <p:cTn id="50" presetID="16" presetClass="entr" presetSubtype="21"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barn(inVertical)">
                                      <p:cBhvr>
                                        <p:cTn id="52" dur="500"/>
                                        <p:tgtEl>
                                          <p:spTgt spid="33"/>
                                        </p:tgtEl>
                                      </p:cBhvr>
                                    </p:animEffect>
                                  </p:childTnLst>
                                </p:cTn>
                              </p:par>
                              <p:par>
                                <p:cTn id="53" presetID="16" presetClass="entr" presetSubtype="21" fill="hold" nodeType="withEffect">
                                  <p:stCondLst>
                                    <p:cond delay="0"/>
                                  </p:stCondLst>
                                  <p:childTnLst>
                                    <p:set>
                                      <p:cBhvr>
                                        <p:cTn id="54" dur="1" fill="hold">
                                          <p:stCondLst>
                                            <p:cond delay="0"/>
                                          </p:stCondLst>
                                        </p:cTn>
                                        <p:tgtEl>
                                          <p:spTgt spid="1037"/>
                                        </p:tgtEl>
                                        <p:attrNameLst>
                                          <p:attrName>style.visibility</p:attrName>
                                        </p:attrNameLst>
                                      </p:cBhvr>
                                      <p:to>
                                        <p:strVal val="visible"/>
                                      </p:to>
                                    </p:set>
                                    <p:animEffect transition="in" filter="barn(inVertical)">
                                      <p:cBhvr>
                                        <p:cTn id="55" dur="500"/>
                                        <p:tgtEl>
                                          <p:spTgt spid="1037"/>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barn(inVertical)">
                                      <p:cBhvr>
                                        <p:cTn id="5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p:bldP spid="30" grpId="0"/>
      <p:bldP spid="32" grpId="0"/>
      <p:bldP spid="9" grpId="0"/>
      <p:bldP spid="35" grpId="0"/>
      <p:bldP spid="36" grpId="0"/>
      <p:bldP spid="37" grpId="0"/>
    </p:bldLst>
  </p:timing>
</p:sld>
</file>

<file path=ppt/theme/theme1.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defRPr>
        </a:defPPr>
      </a:lstStyle>
    </a:ln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defRPr>
        </a:defPPr>
      </a:lstStyle>
    </a:ln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157260522</TotalTime>
  <Pages>0</Pages>
  <Words>2128</Words>
  <Characters>0</Characters>
  <Application>Microsoft Office PowerPoint</Application>
  <DocSecurity>0</DocSecurity>
  <PresentationFormat>全屏显示(4:3)</PresentationFormat>
  <Lines>0</Lines>
  <Paragraphs>216</Paragraphs>
  <Slides>28</Slides>
  <Notes>21</Notes>
  <HiddenSlides>0</HiddenSlides>
  <MMClips>0</MMClips>
  <ScaleCrop>false</ScaleCrop>
  <HeadingPairs>
    <vt:vector size="4" baseType="variant">
      <vt:variant>
        <vt:lpstr>主题</vt:lpstr>
      </vt:variant>
      <vt:variant>
        <vt:i4>3</vt:i4>
      </vt:variant>
      <vt:variant>
        <vt:lpstr>幻灯片标题</vt:lpstr>
      </vt:variant>
      <vt:variant>
        <vt:i4>28</vt:i4>
      </vt:variant>
    </vt:vector>
  </HeadingPairs>
  <TitlesOfParts>
    <vt:vector size="31" baseType="lpstr">
      <vt:lpstr>1_Office 主题</vt:lpstr>
      <vt:lpstr>自定义设计方案</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kingsoft</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rachel</dc:creator>
  <cp:lastModifiedBy>helic.lei</cp:lastModifiedBy>
  <cp:revision>333</cp:revision>
  <cp:lastPrinted>1899-12-30T00:00:00Z</cp:lastPrinted>
  <dcterms:created xsi:type="dcterms:W3CDTF">2011-05-23T11:01:47Z</dcterms:created>
  <dcterms:modified xsi:type="dcterms:W3CDTF">2013-11-13T07:47:13Z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