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1" r:id="rId26"/>
    <p:sldId id="312" r:id="rId27"/>
    <p:sldId id="313" r:id="rId28"/>
    <p:sldId id="317" r:id="rId29"/>
    <p:sldId id="314" r:id="rId30"/>
    <p:sldId id="315" r:id="rId31"/>
    <p:sldId id="316" r:id="rId32"/>
    <p:sldId id="319" r:id="rId33"/>
    <p:sldId id="322" r:id="rId34"/>
    <p:sldId id="325" r:id="rId35"/>
    <p:sldId id="326" r:id="rId36"/>
    <p:sldId id="327" r:id="rId37"/>
    <p:sldId id="321" r:id="rId38"/>
    <p:sldId id="318" r:id="rId39"/>
    <p:sldId id="274" r:id="rId40"/>
    <p:sldId id="320" r:id="rId41"/>
    <p:sldId id="323" r:id="rId42"/>
    <p:sldId id="324" r:id="rId43"/>
    <p:sldId id="280" r:id="rId44"/>
    <p:sldId id="28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00118-F3D3-4D91-A3C7-0E551B3BAF0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61F3-A24F-44BE-A021-F75295279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49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63B9-BC8E-4EB9-AAB5-39FF21BAD994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0B27-544D-4CCE-94C7-E1F93822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6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B27-544D-4CCE-94C7-E1F938229FF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7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B27-544D-4CCE-94C7-E1F938229FF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5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6217849-ABD2-44F3-A87C-604640562485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ABAB-DD03-4F7D-8AD7-036CD6D1B8D1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9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D3A2-DA99-4277-9235-6F6890DD6AF7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2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1783-8BDE-4749-9C58-DE53783BE3A8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7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1BD9-0D62-4678-B3F4-CCC4DE65B3E8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3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A8BB-EE65-40AA-AF5B-9EE0377C7E99}" type="datetime1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9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CFCA-92C1-4EC1-B341-C24BA8556251}" type="datetime1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2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E382-725E-462D-AFD8-782D19AD8749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6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D451-2084-42DF-88E0-03102F7A968E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4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97FD-FDAC-42CD-989F-7D449DF6804A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EF2D-A630-420E-9F86-65DB7A006213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D4-5D97-453C-A9A0-A8B7A189372F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131A-A7AD-46B6-A79E-44B89CB42424}" type="datetime1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E96-AA37-4DDE-9BA6-C4A99489DAF5}" type="datetime1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E376-B58A-4521-B7AC-CB26F1A08A4F}" type="datetime1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107-85DC-4EC4-B2F5-3CC806C85EF5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776F-9E96-4A2B-A329-FA0945F46387}" type="datetime1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7781B8-8DC0-4AA0-8C67-9342E594BA58}" type="datetime1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IN" smtClean="0"/>
              <a:t>Saturday, 4th April 2020</a:t>
            </a:r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687FCC9-8CE0-4B82-8178-77AE44F3D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amrongodbout/Recurrent-Neural-Networks-For-Beginners-Aca4e933b82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amrongodbout/Recurrent-Neural-Networks-For-Beginners-Aca4e933b8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998309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21624"/>
            <a:ext cx="8825658" cy="1517176"/>
          </a:xfrm>
        </p:spPr>
        <p:txBody>
          <a:bodyPr>
            <a:normAutofit/>
          </a:bodyPr>
          <a:lstStyle/>
          <a:p>
            <a:pPr algn="ctr"/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Pushkar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Sathe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389566"/>
            <a:ext cx="10159039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several independent variables and single dependent variable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describing the relationship is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584954"/>
            <a:ext cx="6155316" cy="413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4279780"/>
            <a:ext cx="6155316" cy="18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classifier works on separation of hyper-planes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effective even when data is high dimensional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43" y="3745884"/>
            <a:ext cx="635765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SVM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10309164" cy="378043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hyper plane between data points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Margin is a distance between nearest data point and hyper plane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Hyper plane giving highest margin should be selected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Forming hyper plane is difficult in case of non linear or inseparable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of Kernels : Transformation to higher dimensions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SVM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69" y="2697067"/>
            <a:ext cx="4659014" cy="33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Kernels in SVM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92" y="2698916"/>
            <a:ext cx="4321223" cy="35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kernels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15904"/>
            <a:ext cx="10309164" cy="3330054"/>
          </a:xfrm>
        </p:spPr>
        <p:txBody>
          <a:bodyPr>
            <a:normAutofit/>
          </a:bodyPr>
          <a:lstStyle/>
          <a:p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type is selected based on distribution of data points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 (RBF)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07074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classification as well as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involves representation of data as a tree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Drawn upside down with its root at top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every node one branch is selected based on feature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used especially in decision making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7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337036"/>
            <a:ext cx="4904651" cy="38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18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419208"/>
            <a:ext cx="7948102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89" y="3705367"/>
            <a:ext cx="7948102" cy="921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489" y="4906370"/>
            <a:ext cx="3471636" cy="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415440"/>
            <a:ext cx="8603195" cy="32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ubset of Artificial Intelligence (AI)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orks in a similar way to human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system to independently find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automatically learn and improve from experience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instructions used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a mathematical model based on sample data (training data)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775" y="676451"/>
            <a:ext cx="10213630" cy="70197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75" y="1378424"/>
            <a:ext cx="7271201" cy="49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775" y="676451"/>
            <a:ext cx="10213630" cy="70197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75" y="1627139"/>
            <a:ext cx="6970950" cy="44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775" y="676451"/>
            <a:ext cx="10213630" cy="70197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22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38" y="1762267"/>
            <a:ext cx="7423908" cy="3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775" y="676451"/>
            <a:ext cx="10213630" cy="70197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74" y="1762266"/>
            <a:ext cx="7577195" cy="44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620371"/>
            <a:ext cx="8825658" cy="26613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is based on wisdom of crowds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large number of individual decision trees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 should have low correlation among each other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tree spits out a class prediction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with most votes becomes model’s prediction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the basis of deep learning methods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building block is neuron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traditional neural network – MLP (Multi-Layered Perceptron)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5854891"/>
            <a:ext cx="9790550" cy="464024"/>
          </a:xfrm>
        </p:spPr>
        <p:txBody>
          <a:bodyPr>
            <a:normAutofit/>
          </a:bodyPr>
          <a:lstStyle/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Fig. 1 : Basic structure of neuron 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571076"/>
            <a:ext cx="6681558" cy="28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060295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500" y="2306473"/>
            <a:ext cx="2497539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Linear Unit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Tangent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411236"/>
            <a:ext cx="6596974" cy="1621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89" y="3964676"/>
            <a:ext cx="6596974" cy="154901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250489" y="5854891"/>
            <a:ext cx="9790550" cy="464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Fig. 2 : Activation functions [1]</a:t>
            </a:r>
          </a:p>
        </p:txBody>
      </p:sp>
    </p:spTree>
    <p:extLst>
      <p:ext uri="{BB962C8B-B14F-4D97-AF65-F5344CB8AC3E}">
        <p14:creationId xmlns:p14="http://schemas.microsoft.com/office/powerpoint/2010/main" val="37353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268" y="2720708"/>
            <a:ext cx="10263116" cy="4137292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types and applications [1]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28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22" y="2549758"/>
            <a:ext cx="8437017" cy="340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024" y="2729552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606723"/>
            <a:ext cx="8825658" cy="34801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Personal Assistants e.g. Alexa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on Facebook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recommendation of YouTube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 on Gmail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field : diagnosis and prognosis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30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50489" y="5773002"/>
            <a:ext cx="8825658" cy="398061"/>
          </a:xfrm>
        </p:spPr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Fig. 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Architecture [1]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332699"/>
            <a:ext cx="7321172" cy="31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728" y="1253573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728" y="2784142"/>
            <a:ext cx="8825658" cy="346653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CNN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feed forward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similar to animal visual cortex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capturing patterns from applied input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computer vision : Face recognition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Medical diagnosis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308" y="1212629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of CNN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3002506"/>
            <a:ext cx="8825658" cy="2893327"/>
          </a:xfrm>
        </p:spPr>
        <p:txBody>
          <a:bodyPr>
            <a:normAutofit/>
          </a:bodyPr>
          <a:lstStyle/>
          <a:p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  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Convolutional layer</a:t>
            </a:r>
          </a:p>
          <a:p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(Rectified Linear Unit) layer 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iii) Pooling layer [2]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 Fully connected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308" y="1212629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Convolution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33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46" y="2621934"/>
            <a:ext cx="3737117" cy="265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627" y="3246959"/>
            <a:ext cx="1873515" cy="1174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006" y="2894890"/>
            <a:ext cx="3058525" cy="19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308" y="1212629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Pooling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34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6" y="2446717"/>
            <a:ext cx="4878862" cy="36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308" y="1212629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Flattening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35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08" y="2579782"/>
            <a:ext cx="7228124" cy="35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308" y="1212629"/>
            <a:ext cx="8825658" cy="99830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Fully connected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08" y="2644253"/>
            <a:ext cx="7320304" cy="3497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5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CNN architectures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024" y="2879677"/>
            <a:ext cx="8825658" cy="30843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 (Visual Geometry Group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RNN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80"/>
            <a:ext cx="8825658" cy="28387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feed forward networks outputs are independent of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many applications we need to know previous output in order to predict next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a structure in which output at any given time is function of input applied at that time as well as some information from past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63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structure of RNN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5854891"/>
            <a:ext cx="9790550" cy="464024"/>
          </a:xfrm>
        </p:spPr>
        <p:txBody>
          <a:bodyPr>
            <a:normAutofit/>
          </a:bodyPr>
          <a:lstStyle/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Fig. 1 : General structure of RNN 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39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19" y="2224585"/>
            <a:ext cx="7592622" cy="337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15904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applications of RNN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next word in given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redicting whether given statement / paragraph is positive review of something or negative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movie subtitles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medical field – for prognosis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20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661313"/>
            <a:ext cx="10213630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released in 2015 by Google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designing, development and training of deep learning models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 are dynamically sized multidimensional data arrays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tensors can be passed between nodes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75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10034252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 level neural network API capable of running on top of Tensor Flow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both, convolutional and recurrent neural networks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Compatible with all versions of python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data structure of 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Model :  A way to 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orgnaize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6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10213630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674960"/>
            <a:ext cx="10213631" cy="4039738"/>
          </a:xfrm>
        </p:spPr>
        <p:txBody>
          <a:bodyPr>
            <a:normAutofit/>
          </a:bodyPr>
          <a:lstStyle/>
          <a:p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 Karpathygithub.io </a:t>
            </a:r>
          </a:p>
          <a:p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 Medium.com/@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Camrongodbout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/Recurrent-Neural-Networks-For-Beginners</a:t>
            </a:r>
          </a:p>
          <a:p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 Colah.github.io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43</a:t>
            </a:fld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https://Medium.Com/@Camrongodbout/Recurrent-Neural-Networks-For-Beginners-Aca4e933b82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https://Medium.Com/@Camrongodbout/Recurrent-Neural-Networks-For-Beginners-Aca4e933b82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185" y="1635710"/>
            <a:ext cx="10213630" cy="2376733"/>
          </a:xfrm>
        </p:spPr>
        <p:txBody>
          <a:bodyPr/>
          <a:lstStyle/>
          <a:p>
            <a:pPr algn="ctr"/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44</a:t>
            </a:fld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https://Medium.Com/@Camrongodbout/Recurrent-Neural-Networks-For-Beginners-Aca4e933b82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https://Medium.Com/@Camrongodbout/Recurrent-Neural-Networks-For-Beginners-Aca4e933b82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15904"/>
            <a:ext cx="8825658" cy="35074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29552"/>
            <a:ext cx="10077153" cy="2593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 used for regression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relationship between independent and dependent variables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one dependent variable and one independent variable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variables are continuous in nature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‘best fitting line’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028769"/>
            <a:ext cx="8825658" cy="99830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279177"/>
            <a:ext cx="6408746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fit 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5779"/>
            <a:ext cx="8825658" cy="37804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m.x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belonging to optimum values of ‘m’ and ‘c’ is best fit 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approach is used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 = ( predicted value – actual value ) of dependent variable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squares of errors of all data points should be minimum</a:t>
            </a:r>
          </a:p>
          <a:p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89" y="1144390"/>
            <a:ext cx="8825658" cy="99830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FCC9-8CE0-4B82-8178-77AE44F3D868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9" y="2422761"/>
            <a:ext cx="6132950" cy="37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6343</TotalTime>
  <Words>880</Words>
  <Application>Microsoft Office PowerPoint</Application>
  <PresentationFormat>Widescreen</PresentationFormat>
  <Paragraphs>215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Machine learning</vt:lpstr>
      <vt:lpstr>Machine learning (ML)</vt:lpstr>
      <vt:lpstr>ML applications</vt:lpstr>
      <vt:lpstr>ML algorithm types</vt:lpstr>
      <vt:lpstr>Supervised learning algorithms</vt:lpstr>
      <vt:lpstr>Simple linear regression </vt:lpstr>
      <vt:lpstr>Example</vt:lpstr>
      <vt:lpstr>Best fit line</vt:lpstr>
      <vt:lpstr>Error</vt:lpstr>
      <vt:lpstr>Multiple linear regression </vt:lpstr>
      <vt:lpstr>Support Vector Machine (SVM)</vt:lpstr>
      <vt:lpstr>Working of SVM</vt:lpstr>
      <vt:lpstr>Example : SVM</vt:lpstr>
      <vt:lpstr>Example : Kernels in SVM</vt:lpstr>
      <vt:lpstr>Types of kernels</vt:lpstr>
      <vt:lpstr>Decision tree </vt:lpstr>
      <vt:lpstr>Example</vt:lpstr>
      <vt:lpstr>Formulae </vt:lpstr>
      <vt:lpstr>Solution</vt:lpstr>
      <vt:lpstr>Solution</vt:lpstr>
      <vt:lpstr>Solution</vt:lpstr>
      <vt:lpstr>Solution</vt:lpstr>
      <vt:lpstr>Solution</vt:lpstr>
      <vt:lpstr>Random forest</vt:lpstr>
      <vt:lpstr>Neural network</vt:lpstr>
      <vt:lpstr>Neuron</vt:lpstr>
      <vt:lpstr>Activation function</vt:lpstr>
      <vt:lpstr>Network types and applications [1]       </vt:lpstr>
      <vt:lpstr>Deep neural networks</vt:lpstr>
      <vt:lpstr>ANN</vt:lpstr>
      <vt:lpstr>CNN</vt:lpstr>
      <vt:lpstr>Layers of CNN </vt:lpstr>
      <vt:lpstr>Example : Convolution</vt:lpstr>
      <vt:lpstr>Example : Pooling</vt:lpstr>
      <vt:lpstr>Example : Flattening</vt:lpstr>
      <vt:lpstr>Example : Fully connected layer</vt:lpstr>
      <vt:lpstr>Popular CNN architectures </vt:lpstr>
      <vt:lpstr>Need of RNN</vt:lpstr>
      <vt:lpstr>General structure of RNN</vt:lpstr>
      <vt:lpstr>General applications of RNN</vt:lpstr>
      <vt:lpstr>Tensor Flow</vt:lpstr>
      <vt:lpstr>Keras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RNN in prognosis</dc:title>
  <dc:creator>Kaustubh</dc:creator>
  <cp:lastModifiedBy>Kaustubh</cp:lastModifiedBy>
  <cp:revision>90</cp:revision>
  <dcterms:created xsi:type="dcterms:W3CDTF">2020-04-03T06:34:10Z</dcterms:created>
  <dcterms:modified xsi:type="dcterms:W3CDTF">2020-05-25T12:18:08Z</dcterms:modified>
</cp:coreProperties>
</file>