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6" r:id="rId3"/>
    <p:sldId id="288" r:id="rId4"/>
    <p:sldId id="287" r:id="rId5"/>
    <p:sldId id="289" r:id="rId6"/>
    <p:sldId id="290" r:id="rId7"/>
    <p:sldId id="291" r:id="rId8"/>
    <p:sldId id="292" r:id="rId9"/>
    <p:sldId id="29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00118-F3D3-4D91-A3C7-0E551B3BAF00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61F3-A24F-44BE-A021-F75295279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149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963B9-BC8E-4EB9-AAB5-39FF21BAD994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0B27-544D-4CCE-94C7-E1F938229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862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0B27-544D-4CCE-94C7-E1F938229FF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7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6217849-ABD2-44F3-A87C-604640562485}" type="datetime1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23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ABAB-DD03-4F7D-8AD7-036CD6D1B8D1}" type="datetime1">
              <a:rPr lang="en-IN" smtClean="0"/>
              <a:t>22-06-2020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99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D3A2-DA99-4277-9235-6F6890DD6AF7}" type="datetime1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42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1783-8BDE-4749-9C58-DE53783BE3A8}" type="datetime1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872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1BD9-0D62-4678-B3F4-CCC4DE65B3E8}" type="datetime1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739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A8BB-EE65-40AA-AF5B-9EE0377C7E99}" type="datetime1">
              <a:rPr lang="en-IN" smtClean="0"/>
              <a:t>22-06-2020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9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CFCA-92C1-4EC1-B341-C24BA8556251}" type="datetime1">
              <a:rPr lang="en-IN" smtClean="0"/>
              <a:t>22-06-2020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24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E382-725E-462D-AFD8-782D19AD8749}" type="datetime1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68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D451-2084-42DF-88E0-03102F7A968E}" type="datetime1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14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97FD-FDAC-42CD-989F-7D449DF6804A}" type="datetime1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31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EF2D-A630-420E-9F86-65DB7A006213}" type="datetime1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0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CED4-5D97-453C-A9A0-A8B7A189372F}" type="datetime1">
              <a:rPr lang="en-IN" smtClean="0"/>
              <a:t>22-06-2020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9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131A-A7AD-46B6-A79E-44B89CB42424}" type="datetime1">
              <a:rPr lang="en-IN" smtClean="0"/>
              <a:t>22-06-2020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66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5E96-AA37-4DDE-9BA6-C4A99489DAF5}" type="datetime1">
              <a:rPr lang="en-IN" smtClean="0"/>
              <a:t>22-06-2020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31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E376-B58A-4521-B7AC-CB26F1A08A4F}" type="datetime1">
              <a:rPr lang="en-IN" smtClean="0"/>
              <a:t>22-06-2020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8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8107-85DC-4EC4-B2F5-3CC806C85EF5}" type="datetime1">
              <a:rPr lang="en-IN" smtClean="0"/>
              <a:t>22-06-2020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70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776F-9E96-4A2B-A329-FA0945F46387}" type="datetime1">
              <a:rPr lang="en-IN" smtClean="0"/>
              <a:t>22-06-2020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59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97781B8-8DC0-4AA0-8C67-9342E594BA58}" type="datetime1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24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Camrongodbout/Recurrent-Neural-Networks-For-Beginners-Aca4e933b8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998309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121624"/>
            <a:ext cx="8825658" cy="1517176"/>
          </a:xfrm>
        </p:spPr>
        <p:txBody>
          <a:bodyPr>
            <a:normAutofit/>
          </a:bodyPr>
          <a:lstStyle/>
          <a:p>
            <a:pPr algn="ctr"/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Pushkar Sathe</a:t>
            </a: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185" y="1635710"/>
            <a:ext cx="10213630" cy="2376733"/>
          </a:xfrm>
        </p:spPr>
        <p:txBody>
          <a:bodyPr/>
          <a:lstStyle/>
          <a:p>
            <a:pPr algn="ctr"/>
            <a:r>
              <a:rPr lang="en-I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10</a:t>
            </a:fld>
            <a:endParaRPr lang="en-I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https://Medium.Com/@Camrongodbout/Recurrent-Neural-Networks-For-Beginners-Aca4e933b82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https://Medium.Com/@Camrongodbout/Recurrent-Neural-Networks-For-Beginners-Aca4e933b82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65779"/>
            <a:ext cx="8825658" cy="35074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ubset of Artificial Intelligence (AI)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orks in a similar way to human learning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of system to independently find 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automatically learn and improve from experience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explicit instructions used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Builds a mathematical model based on sample data (training data)</a:t>
            </a: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0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 applications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489" y="2606723"/>
            <a:ext cx="8825658" cy="348017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Personal Assistants e.g. Alexa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on Facebook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recommendation of YouTube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translator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Spam detection on Gmail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field : diagnosis and prognosis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 algorithm types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489" y="2715904"/>
            <a:ext cx="8825658" cy="35074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4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algorithms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489" y="2715904"/>
            <a:ext cx="8825658" cy="35074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7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489" y="2729552"/>
            <a:ext cx="10077153" cy="25930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 used for regression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relationship between independent and dependent variables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one dependent variable and one independent variable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variables are continuous in nature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‘best fitting line’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5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028769"/>
            <a:ext cx="8825658" cy="99830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7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89" y="2279177"/>
            <a:ext cx="6408746" cy="38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fit 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65779"/>
            <a:ext cx="8825658" cy="378043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m.x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belonging to optimum values of ‘m’ and ‘c’ is best fit line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approach is used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 = ( predicted value – actual value ) of dependent variable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squares of errors of all data points should be minimum</a:t>
            </a:r>
          </a:p>
          <a:p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9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89" y="2422761"/>
            <a:ext cx="6132950" cy="37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6346</TotalTime>
  <Words>235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Machine learning</vt:lpstr>
      <vt:lpstr>Machine learning (ML)</vt:lpstr>
      <vt:lpstr>ML applications</vt:lpstr>
      <vt:lpstr>ML algorithm types</vt:lpstr>
      <vt:lpstr>Supervised learning algorithms</vt:lpstr>
      <vt:lpstr>Simple linear regression </vt:lpstr>
      <vt:lpstr>Example</vt:lpstr>
      <vt:lpstr>Best fit line</vt:lpstr>
      <vt:lpstr>Error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RNN in prognosis</dc:title>
  <dc:creator>Kaustubh</dc:creator>
  <cp:lastModifiedBy>Pushkar</cp:lastModifiedBy>
  <cp:revision>92</cp:revision>
  <dcterms:created xsi:type="dcterms:W3CDTF">2020-04-03T06:34:10Z</dcterms:created>
  <dcterms:modified xsi:type="dcterms:W3CDTF">2020-06-22T10:37:07Z</dcterms:modified>
</cp:coreProperties>
</file>