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60" r:id="rId5"/>
    <p:sldId id="262" r:id="rId6"/>
    <p:sldId id="264" r:id="rId7"/>
    <p:sldId id="266" r:id="rId9"/>
    <p:sldId id="268" r:id="rId10"/>
    <p:sldId id="270" r:id="rId11"/>
    <p:sldId id="272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56700" y="56700"/>
            <a:ext cx="2666800" cy="26668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558800" rtl="0">
              <a:spcBef>
                <a:spcPts val="800"/>
              </a:spcBef>
              <a:spcAft>
                <a:spcPts val="0"/>
              </a:spcAft>
              <a:buSzPts val="3000"/>
              <a:buFont typeface="Lexend Deca"/>
              <a:buChar char="⬡"/>
              <a:defRPr sz="4000">
                <a:latin typeface="Lexend Deca"/>
                <a:ea typeface="Lexend Deca"/>
                <a:cs typeface="Lexend Deca"/>
                <a:sym typeface="Lexend Deca"/>
              </a:defRPr>
            </a:lvl1pPr>
            <a:lvl2pPr marL="1219200" lvl="1" indent="-55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2pPr>
            <a:lvl3pPr marL="1828800" lvl="2" indent="-55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4000">
                <a:latin typeface="Lexend Deca"/>
                <a:ea typeface="Lexend Deca"/>
                <a:cs typeface="Lexend Deca"/>
                <a:sym typeface="Lexend Deca"/>
              </a:defRPr>
            </a:lvl3pPr>
            <a:lvl4pPr marL="2438400" lvl="3" indent="-55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4pPr>
            <a:lvl5pPr marL="3048000" lvl="4" indent="-55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5pPr>
            <a:lvl6pPr marL="3657600" lvl="5" indent="-55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6pPr>
            <a:lvl7pPr marL="4267200" lvl="6" indent="-55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4000">
                <a:latin typeface="Lexend Deca"/>
                <a:ea typeface="Lexend Deca"/>
                <a:cs typeface="Lexend Deca"/>
                <a:sym typeface="Lexend Deca"/>
              </a:defRPr>
            </a:lvl7pPr>
            <a:lvl8pPr marL="4876800" lvl="7" indent="-55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4000">
                <a:latin typeface="Lexend Deca"/>
                <a:ea typeface="Lexend Deca"/>
                <a:cs typeface="Lexend Deca"/>
                <a:sym typeface="Lexend Deca"/>
              </a:defRPr>
            </a:lvl8pPr>
            <a:lvl9pPr marL="5486400" lvl="8" indent="-558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4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Google Shape;20;p4"/>
          <p:cNvSpPr txBox="1"/>
          <p:nvPr/>
        </p:nvSpPr>
        <p:spPr>
          <a:xfrm>
            <a:off x="1101885" y="874823"/>
            <a:ext cx="81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CF789C3-212D-4F29-8C3F-9ECC96A35A7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GIF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en-GB" dirty="0">
                <a:sym typeface="+mn-ea"/>
              </a:rPr>
            </a:br>
            <a:r>
              <a:rPr lang="en-US" altLang="en-GB" dirty="0">
                <a:sym typeface="+mn-ea"/>
              </a:rPr>
              <a:t>oop project</a:t>
            </a:r>
            <a:br>
              <a:rPr lang="en-US" altLang="en-GB" dirty="0"/>
            </a:br>
            <a:endParaRPr lang="en-US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006745" y="894478"/>
            <a:ext cx="2377133" cy="27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1595003" y="1268266"/>
            <a:ext cx="9001995" cy="49427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5090" y="1489710"/>
            <a:ext cx="6924675" cy="444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914400" y="1789000"/>
            <a:ext cx="4823200" cy="123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sz="9600"/>
              <a:t>Thanks!</a:t>
            </a:r>
            <a:endParaRPr sz="960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914400" y="3069396"/>
            <a:ext cx="4823200" cy="199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b="1" dirty="0">
                <a:latin typeface="MS Gothic" panose="020B0609070205080204" pitchFamily="49" charset="-128"/>
                <a:ea typeface="MS Gothic" panose="020B0609070205080204" pitchFamily="49" charset="-128"/>
              </a:rPr>
              <a:t>Now lets practically see the portal working……</a:t>
            </a:r>
            <a:endParaRPr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33200" y="3574701"/>
            <a:ext cx="4228432" cy="25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80019" y="2553307"/>
            <a:ext cx="731600" cy="213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95879" y="775467"/>
            <a:ext cx="1706267" cy="19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0" name="Picture 2" descr="Thanks (gif) by Flavia-Elric on DeviantAr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02873" y="2193360"/>
            <a:ext cx="2079394" cy="395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>
                <a:sym typeface="+mn-ea"/>
              </a:rPr>
              <a:t>Group Members:</a:t>
            </a:r>
            <a:br>
              <a:rPr dirty="0"/>
            </a:br>
            <a:endParaRPr lang="en-US"/>
          </a:p>
        </p:txBody>
      </p:sp>
      <p:pic>
        <p:nvPicPr>
          <p:cNvPr id="1026" name="Picture 2" descr="Robot Sprites designs, themes, templates and downloadable graphic elements  on Dribbble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44945" y="1567815"/>
            <a:ext cx="3810000" cy="28575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1085850" y="2157095"/>
            <a:ext cx="394589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800"/>
              </a:spcBef>
            </a:pPr>
            <a:r>
              <a:rPr lang="en-US" sz="2135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Muli"/>
              </a:rPr>
              <a:t>223710 Rao ali ahmed</a:t>
            </a:r>
            <a:endParaRPr lang="en-US" sz="2135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sym typeface="Muli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085850" y="1270000"/>
            <a:ext cx="378968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2135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Muli"/>
              </a:rPr>
              <a:t>223644 m umair latif</a:t>
            </a:r>
            <a:endParaRPr lang="en-US" sz="2135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244" name="Picture 4" descr="coding gifs by chris | Dribbble"/>
          <p:cNvPicPr>
            <a:picLocks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807200" y="937895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386715" y="1515745"/>
            <a:ext cx="51441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GB" dirty="0">
                <a:sym typeface="+mn-ea"/>
              </a:rPr>
              <a:t>So we discussed what </a:t>
            </a:r>
            <a:r>
              <a:rPr lang="en-US" altLang="en-GB" dirty="0">
                <a:sym typeface="+mn-ea"/>
              </a:rPr>
              <a:t>inheritance and polymorphism concept</a:t>
            </a:r>
            <a:r>
              <a:rPr lang="en-GB" dirty="0">
                <a:sym typeface="+mn-ea"/>
              </a:rPr>
              <a:t> will we include in this new portal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122" name="Picture 2" descr="Connected Leadership | Brunswick Group"/>
          <p:cNvPicPr>
            <a:picLocks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791800" y="1155200"/>
            <a:ext cx="5580800" cy="492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Now it was time for us to implement our objectives practically, So we started coading….. </a:t>
            </a:r>
            <a:endParaRPr lang="en-GB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218" name="Picture 2" descr="Pin by Tyress White on Coding Animations | Motion design animation,  Animation, Animated 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63245" y="157022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7170" name="Picture 2" descr="GitHub - rudrabarad/Gifs: Collection of some Coding / Programming Gifs that  can be used in Special Repository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-382900"/>
            <a:ext cx="12192000" cy="80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2754488" y="1083737"/>
            <a:ext cx="9001995" cy="49427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774067" y="1043067"/>
            <a:ext cx="3383600" cy="47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4000" dirty="0">
                <a:latin typeface="Lexend Deca"/>
                <a:ea typeface="Lexend Deca"/>
                <a:cs typeface="Lexend Deca"/>
                <a:sym typeface="Lexend Deca"/>
              </a:rPr>
              <a:t>Loading</a:t>
            </a:r>
            <a:endParaRPr sz="4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7930" y="1331595"/>
            <a:ext cx="7010400" cy="420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2754488" y="1083737"/>
            <a:ext cx="9001995" cy="49427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49215" y="1096649"/>
            <a:ext cx="3383600" cy="47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4000" dirty="0">
                <a:latin typeface="Lexend Deca"/>
                <a:ea typeface="Lexend Deca"/>
                <a:cs typeface="Lexend Deca"/>
                <a:sym typeface="Lexend Deca"/>
              </a:rPr>
              <a:t>Taking Inputs</a:t>
            </a:r>
            <a:endParaRPr sz="4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980" y="1361440"/>
            <a:ext cx="6972300" cy="413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2754488" y="1083737"/>
            <a:ext cx="9001995" cy="4942735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49215" y="1096649"/>
            <a:ext cx="3383600" cy="47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4000" dirty="0">
                <a:latin typeface="Lexend Deca"/>
                <a:ea typeface="Lexend Deca"/>
                <a:cs typeface="Lexend Deca"/>
                <a:sym typeface="Lexend Deca"/>
              </a:rPr>
              <a:t>Taking Inputs</a:t>
            </a:r>
            <a:endParaRPr sz="4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980" y="1361440"/>
            <a:ext cx="6972300" cy="413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Presentation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MS Gothic</vt:lpstr>
      <vt:lpstr>Muli</vt:lpstr>
      <vt:lpstr>Segoe Print</vt:lpstr>
      <vt:lpstr>Lexend Deca</vt:lpstr>
      <vt:lpstr>Calibri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_x000B_oop project </dc:title>
  <dc:creator/>
  <cp:lastModifiedBy>M Umair Latif</cp:lastModifiedBy>
  <cp:revision>1</cp:revision>
  <dcterms:created xsi:type="dcterms:W3CDTF">2023-06-15T18:19:35Z</dcterms:created>
  <dcterms:modified xsi:type="dcterms:W3CDTF">2023-06-15T18:19:35Z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5DC9E9FB44F64B838ACA0623F874FD89</vt:lpwstr>
  </property>
  <property fmtid="{D5CDD505-2E9C-101B-9397-08002B2CF9AE}" pid="3" name="KSOProductBuildVer">
    <vt:lpwstr>1033-11.2.0.11213</vt:lpwstr>
  </property>
</Properties>
</file>