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7741102-09B4-4773-836E-82FD413452C7}">
          <p14:sldIdLst>
            <p14:sldId id="257"/>
            <p14:sldId id="258"/>
            <p14:sldId id="259"/>
            <p14:sldId id="260"/>
            <p14:sldId id="261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1D58F"/>
    <a:srgbClr val="FF0066"/>
    <a:srgbClr val="004620"/>
    <a:srgbClr val="19BDC1"/>
    <a:srgbClr val="E5D899"/>
    <a:srgbClr val="D9FB9B"/>
    <a:srgbClr val="1DD8DD"/>
    <a:srgbClr val="79C458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on\OneDrive\&#193;rea%20de%20Trabalho\C&#243;pia%20de%20LogsUp%20-%20Teste%20Excel%20n&#237;vel%20intermedi&#225;rio-Ram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on\OneDrive\&#193;rea%20de%20Trabalho\C&#243;pia%20de%20LogsUp%20-%20Teste%20Excel%20n&#237;vel%20intermedi&#225;rio-Ram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62402517197544"/>
          <c:y val="0.16791298900401014"/>
          <c:w val="0.8706172134386615"/>
          <c:h val="0.66790149443734825"/>
        </c:manualLayout>
      </c:layout>
      <c:lineChart>
        <c:grouping val="standard"/>
        <c:varyColors val="0"/>
        <c:ser>
          <c:idx val="1"/>
          <c:order val="0"/>
          <c:tx>
            <c:strRef>
              <c:f>'Teste Intermediário'!$D$86</c:f>
              <c:strCache>
                <c:ptCount val="1"/>
                <c:pt idx="0">
                  <c:v>Faturamento</c:v>
                </c:pt>
              </c:strCache>
            </c:strRef>
          </c:tx>
          <c:spPr>
            <a:ln w="3175" cap="rnd" cmpd="sng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045947275363454E-2"/>
                  <c:y val="-5.93310018520620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D9-40C9-989A-64C4CF50E0A6}"/>
                </c:ext>
              </c:extLst>
            </c:dLbl>
            <c:dLbl>
              <c:idx val="1"/>
              <c:layout>
                <c:manualLayout>
                  <c:x val="-5.5246342947335894E-2"/>
                  <c:y val="4.50837748179573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D9-40C9-989A-64C4CF50E0A6}"/>
                </c:ext>
              </c:extLst>
            </c:dLbl>
            <c:dLbl>
              <c:idx val="2"/>
              <c:layout>
                <c:manualLayout>
                  <c:x val="-5.2889027256237509E-2"/>
                  <c:y val="-3.94946126402875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D9-40C9-989A-64C4CF50E0A6}"/>
                </c:ext>
              </c:extLst>
            </c:dLbl>
            <c:dLbl>
              <c:idx val="3"/>
              <c:layout>
                <c:manualLayout>
                  <c:x val="-4.979035534432915E-2"/>
                  <c:y val="4.07245312731237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D9-40C9-989A-64C4CF50E0A6}"/>
                </c:ext>
              </c:extLst>
            </c:dLbl>
            <c:dLbl>
              <c:idx val="4"/>
              <c:layout>
                <c:manualLayout>
                  <c:x val="-5.1231099002696352E-2"/>
                  <c:y val="-4.4056518784277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D9-40C9-989A-64C4CF50E0A6}"/>
                </c:ext>
              </c:extLst>
            </c:dLbl>
            <c:dLbl>
              <c:idx val="5"/>
              <c:layout>
                <c:manualLayout>
                  <c:x val="-4.7527461509740278E-2"/>
                  <c:y val="6.25200577319446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D9-40C9-989A-64C4CF50E0A6}"/>
                </c:ext>
              </c:extLst>
            </c:dLbl>
            <c:dLbl>
              <c:idx val="7"/>
              <c:layout>
                <c:manualLayout>
                  <c:x val="-4.8683114512938643E-2"/>
                  <c:y val="-4.6456727985390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D9-40C9-989A-64C4CF50E0A6}"/>
                </c:ext>
              </c:extLst>
            </c:dLbl>
            <c:dLbl>
              <c:idx val="8"/>
              <c:layout>
                <c:manualLayout>
                  <c:x val="-5.1276739243711164E-2"/>
                  <c:y val="2.78502574064521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D9-40C9-989A-64C4CF50E0A6}"/>
                </c:ext>
              </c:extLst>
            </c:dLbl>
            <c:dLbl>
              <c:idx val="10"/>
              <c:layout>
                <c:manualLayout>
                  <c:x val="-9.3263435031996661E-2"/>
                  <c:y val="3.1860735274019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D9-40C9-989A-64C4CF50E0A6}"/>
                </c:ext>
              </c:extLst>
            </c:dLbl>
            <c:dLbl>
              <c:idx val="11"/>
              <c:layout>
                <c:manualLayout>
                  <c:x val="-2.2417227345343384E-2"/>
                  <c:y val="5.41081581250062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D9-40C9-989A-64C4CF50E0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6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'Teste Intermediário'!$C$87:$C$98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'Teste Intermediário'!$D$87:$D$98</c:f>
              <c:numCache>
                <c:formatCode>_-[$R$-416]\ * #,##0.00_-;\-[$R$-416]\ * #,##0.00_-;_-[$R$-416]\ * "-"??_-;_-@_-</c:formatCode>
                <c:ptCount val="12"/>
                <c:pt idx="0">
                  <c:v>3500</c:v>
                </c:pt>
                <c:pt idx="1">
                  <c:v>2000</c:v>
                </c:pt>
                <c:pt idx="2">
                  <c:v>6000</c:v>
                </c:pt>
                <c:pt idx="3">
                  <c:v>4200</c:v>
                </c:pt>
                <c:pt idx="4">
                  <c:v>8000</c:v>
                </c:pt>
                <c:pt idx="5">
                  <c:v>1500</c:v>
                </c:pt>
                <c:pt idx="6">
                  <c:v>6000</c:v>
                </c:pt>
                <c:pt idx="7">
                  <c:v>4000</c:v>
                </c:pt>
                <c:pt idx="8">
                  <c:v>3600</c:v>
                </c:pt>
                <c:pt idx="9">
                  <c:v>7500</c:v>
                </c:pt>
                <c:pt idx="10">
                  <c:v>2900</c:v>
                </c:pt>
                <c:pt idx="11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8D9-40C9-989A-64C4CF50E0A6}"/>
            </c:ext>
          </c:extLst>
        </c:ser>
        <c:ser>
          <c:idx val="2"/>
          <c:order val="1"/>
          <c:tx>
            <c:strRef>
              <c:f>'Teste Intermediário'!$F$86</c:f>
              <c:strCache>
                <c:ptCount val="1"/>
                <c:pt idx="0">
                  <c:v>Data formatada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'Teste Intermediário'!$C$87:$C$98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'Teste Intermediário'!$F$87:$F$98</c:f>
              <c:numCache>
                <c:formatCode>m/d/yyyy</c:formatCode>
                <c:ptCount val="12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  <c:pt idx="3">
                  <c:v>45017</c:v>
                </c:pt>
                <c:pt idx="4">
                  <c:v>45047</c:v>
                </c:pt>
                <c:pt idx="5">
                  <c:v>45078</c:v>
                </c:pt>
                <c:pt idx="6">
                  <c:v>45108</c:v>
                </c:pt>
                <c:pt idx="7">
                  <c:v>45139</c:v>
                </c:pt>
                <c:pt idx="8">
                  <c:v>45170</c:v>
                </c:pt>
                <c:pt idx="9">
                  <c:v>45200</c:v>
                </c:pt>
                <c:pt idx="10">
                  <c:v>45231</c:v>
                </c:pt>
                <c:pt idx="11">
                  <c:v>45261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8D9-40C9-989A-64C4CF50E0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0997103"/>
        <c:axId val="2079263343"/>
      </c:lineChart>
      <c:catAx>
        <c:axId val="1400997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2079263343"/>
        <c:crosses val="autoZero"/>
        <c:auto val="1"/>
        <c:lblAlgn val="ctr"/>
        <c:lblOffset val="100"/>
        <c:noMultiLvlLbl val="0"/>
      </c:catAx>
      <c:valAx>
        <c:axId val="2079263343"/>
        <c:scaling>
          <c:orientation val="minMax"/>
          <c:max val="9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_-[$R$-416]\ * #,##0.00_-;\-[$R$-416]\ * #,##0.00_-;_-[$R$-416]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1400997103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3993184867584641"/>
          <c:y val="0.92401013820779587"/>
          <c:w val="0.15775442002127207"/>
          <c:h val="5.77422372162458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Desempenho</a:t>
            </a:r>
            <a:r>
              <a:rPr lang="pt-BR" sz="1200" baseline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de Faturamento por Loja</a:t>
            </a:r>
            <a:endParaRPr lang="pt-BR" sz="120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31709218165911"/>
          <c:y val="0.16030110819480897"/>
          <c:w val="0.84460685596118668"/>
          <c:h val="0.627370224555263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'Teste Intermediário'!$C$113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rgbClr val="FFD700"/>
            </a:solidFill>
            <a:ln>
              <a:noFill/>
            </a:ln>
            <a:effectLst/>
          </c:spPr>
          <c:invertIfNegative val="0"/>
          <c:cat>
            <c:strRef>
              <c:f>'Teste Intermediário'!$B$114:$B$125</c:f>
              <c:strCache>
                <c:ptCount val="12"/>
                <c:pt idx="0">
                  <c:v>Loja A</c:v>
                </c:pt>
                <c:pt idx="1">
                  <c:v>Loja B</c:v>
                </c:pt>
                <c:pt idx="2">
                  <c:v>Loja C</c:v>
                </c:pt>
                <c:pt idx="3">
                  <c:v>Loja D</c:v>
                </c:pt>
                <c:pt idx="4">
                  <c:v>Loja E</c:v>
                </c:pt>
                <c:pt idx="5">
                  <c:v>Loja F</c:v>
                </c:pt>
                <c:pt idx="6">
                  <c:v>Loja G</c:v>
                </c:pt>
                <c:pt idx="7">
                  <c:v>Loja H</c:v>
                </c:pt>
                <c:pt idx="8">
                  <c:v>Loja I</c:v>
                </c:pt>
                <c:pt idx="9">
                  <c:v>Loja J</c:v>
                </c:pt>
                <c:pt idx="10">
                  <c:v>Loja K</c:v>
                </c:pt>
                <c:pt idx="11">
                  <c:v>Loja L</c:v>
                </c:pt>
              </c:strCache>
            </c:strRef>
          </c:cat>
          <c:val>
            <c:numRef>
              <c:f>'Teste Intermediário'!$C$114:$C$125</c:f>
              <c:numCache>
                <c:formatCode>_-[$R$-416]\ * #,##0.00_-;\-[$R$-416]\ * #,##0.00_-;_-[$R$-416]\ * "-"??_-;_-@_-</c:formatCode>
                <c:ptCount val="12"/>
                <c:pt idx="0">
                  <c:v>3500</c:v>
                </c:pt>
                <c:pt idx="1">
                  <c:v>2000</c:v>
                </c:pt>
                <c:pt idx="2">
                  <c:v>6000</c:v>
                </c:pt>
                <c:pt idx="3">
                  <c:v>4200</c:v>
                </c:pt>
                <c:pt idx="4">
                  <c:v>8000</c:v>
                </c:pt>
                <c:pt idx="5">
                  <c:v>1500</c:v>
                </c:pt>
                <c:pt idx="6">
                  <c:v>6000</c:v>
                </c:pt>
                <c:pt idx="7">
                  <c:v>4000</c:v>
                </c:pt>
                <c:pt idx="8">
                  <c:v>3600</c:v>
                </c:pt>
                <c:pt idx="9">
                  <c:v>7500</c:v>
                </c:pt>
                <c:pt idx="10">
                  <c:v>2900</c:v>
                </c:pt>
                <c:pt idx="11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8-401E-8BD6-F7263A28D42F}"/>
            </c:ext>
          </c:extLst>
        </c:ser>
        <c:ser>
          <c:idx val="1"/>
          <c:order val="1"/>
          <c:tx>
            <c:strRef>
              <c:f>'Teste Intermediário'!$D$113</c:f>
              <c:strCache>
                <c:ptCount val="1"/>
                <c:pt idx="0">
                  <c:v>Meta</c:v>
                </c:pt>
              </c:strCache>
            </c:strRef>
          </c:tx>
          <c:spPr>
            <a:solidFill>
              <a:srgbClr val="00FFFF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bg1">
                    <a:lumMod val="9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7.5416903714112977E-3"/>
                  <c:y val="0.4379847132657372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Montserrat" panose="00000500000000000000" pitchFamily="2" charset="0"/>
                      </a:rPr>
                      <a:t>y = -24,476x + 4575,8</a:t>
                    </a:r>
                    <a:endParaRPr lang="en-US" sz="800">
                      <a:solidFill>
                        <a:schemeClr val="bg1">
                          <a:lumMod val="95000"/>
                        </a:schemeClr>
                      </a:solidFill>
                      <a:latin typeface="Montserrat" panose="00000500000000000000" pitchFamily="2" charset="0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cat>
            <c:strRef>
              <c:f>'Teste Intermediário'!$B$114:$B$125</c:f>
              <c:strCache>
                <c:ptCount val="12"/>
                <c:pt idx="0">
                  <c:v>Loja A</c:v>
                </c:pt>
                <c:pt idx="1">
                  <c:v>Loja B</c:v>
                </c:pt>
                <c:pt idx="2">
                  <c:v>Loja C</c:v>
                </c:pt>
                <c:pt idx="3">
                  <c:v>Loja D</c:v>
                </c:pt>
                <c:pt idx="4">
                  <c:v>Loja E</c:v>
                </c:pt>
                <c:pt idx="5">
                  <c:v>Loja F</c:v>
                </c:pt>
                <c:pt idx="6">
                  <c:v>Loja G</c:v>
                </c:pt>
                <c:pt idx="7">
                  <c:v>Loja H</c:v>
                </c:pt>
                <c:pt idx="8">
                  <c:v>Loja I</c:v>
                </c:pt>
                <c:pt idx="9">
                  <c:v>Loja J</c:v>
                </c:pt>
                <c:pt idx="10">
                  <c:v>Loja K</c:v>
                </c:pt>
                <c:pt idx="11">
                  <c:v>Loja L</c:v>
                </c:pt>
              </c:strCache>
            </c:strRef>
          </c:cat>
          <c:val>
            <c:numRef>
              <c:f>'Teste Intermediário'!$D$114:$D$125</c:f>
              <c:numCache>
                <c:formatCode>"R$"\ #,##0.00</c:formatCode>
                <c:ptCount val="12"/>
                <c:pt idx="0">
                  <c:v>5000</c:v>
                </c:pt>
                <c:pt idx="1">
                  <c:v>5000</c:v>
                </c:pt>
                <c:pt idx="2">
                  <c:v>3000</c:v>
                </c:pt>
                <c:pt idx="3">
                  <c:v>5000</c:v>
                </c:pt>
                <c:pt idx="4">
                  <c:v>5000</c:v>
                </c:pt>
                <c:pt idx="5">
                  <c:v>4000</c:v>
                </c:pt>
                <c:pt idx="6">
                  <c:v>5000</c:v>
                </c:pt>
                <c:pt idx="7">
                  <c:v>3500</c:v>
                </c:pt>
                <c:pt idx="8">
                  <c:v>5000</c:v>
                </c:pt>
                <c:pt idx="9">
                  <c:v>2500</c:v>
                </c:pt>
                <c:pt idx="10">
                  <c:v>5000</c:v>
                </c:pt>
                <c:pt idx="11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8-401E-8BD6-F7263A28D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5377967"/>
        <c:axId val="1453886863"/>
      </c:barChart>
      <c:catAx>
        <c:axId val="154537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1453886863"/>
        <c:crosses val="autoZero"/>
        <c:auto val="1"/>
        <c:lblAlgn val="ctr"/>
        <c:lblOffset val="100"/>
        <c:noMultiLvlLbl val="0"/>
      </c:catAx>
      <c:valAx>
        <c:axId val="1453886863"/>
        <c:scaling>
          <c:orientation val="minMax"/>
          <c:max val="9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_-[$R$-416]\ * #,##0.00_-;\-[$R$-416]\ * #,##0.00_-;_-[$R$-416]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1545377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66618945359103"/>
          <c:y val="0.89608960338291044"/>
          <c:w val="0.41891004533524218"/>
          <c:h val="7.6132618839311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007-39AD-4783-9774-E40D4EA63BF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9FBBD51-89A9-4DD1-AEE8-B734782BBB55}">
      <dgm:prSet phldrT="[Texto]"/>
      <dgm:spPr/>
      <dgm:t>
        <a:bodyPr/>
        <a:lstStyle/>
        <a:p>
          <a:r>
            <a:rPr lang="pt-BR" dirty="0"/>
            <a:t>Loja</a:t>
          </a:r>
        </a:p>
      </dgm:t>
    </dgm:pt>
    <dgm:pt modelId="{5D1F8006-CC21-41F6-B0AE-1AAAD090CF5F}" type="parTrans" cxnId="{04A012D4-0785-4F3D-8678-3BBE12647F68}">
      <dgm:prSet/>
      <dgm:spPr/>
      <dgm:t>
        <a:bodyPr/>
        <a:lstStyle/>
        <a:p>
          <a:endParaRPr lang="pt-BR"/>
        </a:p>
      </dgm:t>
    </dgm:pt>
    <dgm:pt modelId="{0328FE1E-B9AE-4E17-94A4-7BA7C3ADAE1A}" type="sibTrans" cxnId="{04A012D4-0785-4F3D-8678-3BBE12647F68}">
      <dgm:prSet/>
      <dgm:spPr/>
      <dgm:t>
        <a:bodyPr/>
        <a:lstStyle/>
        <a:p>
          <a:endParaRPr lang="pt-BR"/>
        </a:p>
      </dgm:t>
    </dgm:pt>
    <dgm:pt modelId="{F8BBA014-960A-4D35-95EC-9C47D5C540BB}">
      <dgm:prSet phldrT="[Texto]"/>
      <dgm:spPr/>
      <dgm:t>
        <a:bodyPr/>
        <a:lstStyle/>
        <a:p>
          <a:r>
            <a:rPr lang="pt-BR" dirty="0"/>
            <a:t>Faturamento</a:t>
          </a:r>
        </a:p>
      </dgm:t>
    </dgm:pt>
    <dgm:pt modelId="{896CE389-1F3A-4822-BE2B-3B261A88427C}" type="parTrans" cxnId="{3B56816E-1878-4663-8467-90DFA94AE05C}">
      <dgm:prSet/>
      <dgm:spPr/>
      <dgm:t>
        <a:bodyPr/>
        <a:lstStyle/>
        <a:p>
          <a:endParaRPr lang="pt-BR"/>
        </a:p>
      </dgm:t>
    </dgm:pt>
    <dgm:pt modelId="{E8B24643-87D9-4415-9F05-660312AA06EB}" type="sibTrans" cxnId="{3B56816E-1878-4663-8467-90DFA94AE05C}">
      <dgm:prSet/>
      <dgm:spPr/>
      <dgm:t>
        <a:bodyPr/>
        <a:lstStyle/>
        <a:p>
          <a:endParaRPr lang="pt-BR"/>
        </a:p>
      </dgm:t>
    </dgm:pt>
    <dgm:pt modelId="{4F588C56-AE0F-4CED-BC45-73AC9BCCF01B}">
      <dgm:prSet phldrT="[Texto]"/>
      <dgm:spPr/>
      <dgm:t>
        <a:bodyPr/>
        <a:lstStyle/>
        <a:p>
          <a:r>
            <a:rPr lang="pt-BR" dirty="0"/>
            <a:t>Atingimento de Meta</a:t>
          </a:r>
        </a:p>
      </dgm:t>
    </dgm:pt>
    <dgm:pt modelId="{C5ED97BD-862D-4E18-B551-DA0DFC6689B8}" type="parTrans" cxnId="{9C9B4AD8-8440-47BB-B0BD-B2607E76E699}">
      <dgm:prSet/>
      <dgm:spPr/>
      <dgm:t>
        <a:bodyPr/>
        <a:lstStyle/>
        <a:p>
          <a:endParaRPr lang="pt-BR"/>
        </a:p>
      </dgm:t>
    </dgm:pt>
    <dgm:pt modelId="{9145320C-3552-4682-AD8D-BE7010F93CAE}" type="sibTrans" cxnId="{9C9B4AD8-8440-47BB-B0BD-B2607E76E699}">
      <dgm:prSet/>
      <dgm:spPr/>
      <dgm:t>
        <a:bodyPr/>
        <a:lstStyle/>
        <a:p>
          <a:endParaRPr lang="pt-BR"/>
        </a:p>
      </dgm:t>
    </dgm:pt>
    <dgm:pt modelId="{5FF2EC5D-F576-4E1C-8A37-D2750CDC2531}" type="pres">
      <dgm:prSet presAssocID="{84B85007-39AD-4783-9774-E40D4EA63BFB}" presName="Name0" presStyleCnt="0">
        <dgm:presLayoutVars>
          <dgm:dir/>
          <dgm:resizeHandles val="exact"/>
        </dgm:presLayoutVars>
      </dgm:prSet>
      <dgm:spPr/>
    </dgm:pt>
    <dgm:pt modelId="{26E23401-F92F-4233-9BC8-62E1F2BF2919}" type="pres">
      <dgm:prSet presAssocID="{84B85007-39AD-4783-9774-E40D4EA63BFB}" presName="arrow" presStyleLbl="bgShp" presStyleIdx="0" presStyleCnt="1" custLinFactNeighborX="1182" custLinFactNeighborY="-983"/>
      <dgm:spPr/>
    </dgm:pt>
    <dgm:pt modelId="{44D5CF55-C442-474C-B871-D98386B84C7F}" type="pres">
      <dgm:prSet presAssocID="{84B85007-39AD-4783-9774-E40D4EA63BFB}" presName="points" presStyleCnt="0"/>
      <dgm:spPr/>
    </dgm:pt>
    <dgm:pt modelId="{8043DDA7-18AF-48ED-A9EA-9E925916AB40}" type="pres">
      <dgm:prSet presAssocID="{D9FBBD51-89A9-4DD1-AEE8-B734782BBB55}" presName="compositeA" presStyleCnt="0"/>
      <dgm:spPr/>
    </dgm:pt>
    <dgm:pt modelId="{AE3C9CC4-2890-4DFA-8883-B6B428FB0B22}" type="pres">
      <dgm:prSet presAssocID="{D9FBBD51-89A9-4DD1-AEE8-B734782BBB55}" presName="textA" presStyleLbl="revTx" presStyleIdx="0" presStyleCnt="3" custScaleX="58298" custScaleY="72170" custLinFactNeighborX="-35643" custLinFactNeighborY="5165">
        <dgm:presLayoutVars>
          <dgm:bulletEnabled val="1"/>
        </dgm:presLayoutVars>
      </dgm:prSet>
      <dgm:spPr/>
    </dgm:pt>
    <dgm:pt modelId="{7AD1F332-5E82-4BF7-8CAB-0B07436B8581}" type="pres">
      <dgm:prSet presAssocID="{D9FBBD51-89A9-4DD1-AEE8-B734782BBB55}" presName="circleA" presStyleLbl="node1" presStyleIdx="0" presStyleCnt="3" custLinFactX="-100000" custLinFactNeighborX="-161528" custLinFactNeighborY="27830"/>
      <dgm:spPr/>
    </dgm:pt>
    <dgm:pt modelId="{A2B58AF0-A62A-440E-BBCD-F14D891D63E3}" type="pres">
      <dgm:prSet presAssocID="{D9FBBD51-89A9-4DD1-AEE8-B734782BBB55}" presName="spaceA" presStyleCnt="0"/>
      <dgm:spPr/>
    </dgm:pt>
    <dgm:pt modelId="{913306A6-2345-491D-81CE-54BDB2648428}" type="pres">
      <dgm:prSet presAssocID="{0328FE1E-B9AE-4E17-94A4-7BA7C3ADAE1A}" presName="space" presStyleCnt="0"/>
      <dgm:spPr/>
    </dgm:pt>
    <dgm:pt modelId="{0CB15D34-1C5C-4C56-BF8C-598B449B55AC}" type="pres">
      <dgm:prSet presAssocID="{F8BBA014-960A-4D35-95EC-9C47D5C540BB}" presName="compositeB" presStyleCnt="0"/>
      <dgm:spPr/>
    </dgm:pt>
    <dgm:pt modelId="{B8C20091-BFF7-4F83-8C67-CF4057D6E726}" type="pres">
      <dgm:prSet presAssocID="{F8BBA014-960A-4D35-95EC-9C47D5C540BB}" presName="textB" presStyleLbl="revTx" presStyleIdx="1" presStyleCnt="3" custScaleX="114332" custScaleY="82634" custLinFactNeighborX="-49088" custLinFactNeighborY="-3202">
        <dgm:presLayoutVars>
          <dgm:bulletEnabled val="1"/>
        </dgm:presLayoutVars>
      </dgm:prSet>
      <dgm:spPr/>
    </dgm:pt>
    <dgm:pt modelId="{AFC46EC3-B35D-4D42-B4F8-B868ADD218DF}" type="pres">
      <dgm:prSet presAssocID="{F8BBA014-960A-4D35-95EC-9C47D5C540BB}" presName="circleB" presStyleLbl="node1" presStyleIdx="1" presStyleCnt="3" custLinFactX="-300000" custLinFactNeighborX="-348843" custLinFactNeighborY="-17366"/>
      <dgm:spPr/>
    </dgm:pt>
    <dgm:pt modelId="{AF472F5C-ADC5-48A4-8FB4-7C231AA3AFDB}" type="pres">
      <dgm:prSet presAssocID="{F8BBA014-960A-4D35-95EC-9C47D5C540BB}" presName="spaceB" presStyleCnt="0"/>
      <dgm:spPr/>
    </dgm:pt>
    <dgm:pt modelId="{960590E8-6585-4F90-81A7-0F9DE30C0279}" type="pres">
      <dgm:prSet presAssocID="{E8B24643-87D9-4415-9F05-660312AA06EB}" presName="space" presStyleCnt="0"/>
      <dgm:spPr/>
    </dgm:pt>
    <dgm:pt modelId="{60790272-3CD1-4FB2-AA3E-08DBC9EBE6DF}" type="pres">
      <dgm:prSet presAssocID="{4F588C56-AE0F-4CED-BC45-73AC9BCCF01B}" presName="compositeA" presStyleCnt="0"/>
      <dgm:spPr/>
    </dgm:pt>
    <dgm:pt modelId="{5A2A587D-3E50-452A-98F3-91AF296C0338}" type="pres">
      <dgm:prSet presAssocID="{4F588C56-AE0F-4CED-BC45-73AC9BCCF01B}" presName="textA" presStyleLbl="revTx" presStyleIdx="2" presStyleCnt="3" custScaleY="71139" custLinFactY="46139" custLinFactNeighborX="3032" custLinFactNeighborY="100000">
        <dgm:presLayoutVars>
          <dgm:bulletEnabled val="1"/>
        </dgm:presLayoutVars>
      </dgm:prSet>
      <dgm:spPr/>
    </dgm:pt>
    <dgm:pt modelId="{A9FC4601-D7C3-40DA-B551-03CA3E5E520A}" type="pres">
      <dgm:prSet presAssocID="{4F588C56-AE0F-4CED-BC45-73AC9BCCF01B}" presName="circleA" presStyleLbl="node1" presStyleIdx="2" presStyleCnt="3" custLinFactNeighborX="67420" custLinFactNeighborY="28861"/>
      <dgm:spPr/>
    </dgm:pt>
    <dgm:pt modelId="{B1AE5F72-D9A6-4B5C-B237-5495CFCCDADE}" type="pres">
      <dgm:prSet presAssocID="{4F588C56-AE0F-4CED-BC45-73AC9BCCF01B}" presName="spaceA" presStyleCnt="0"/>
      <dgm:spPr/>
    </dgm:pt>
  </dgm:ptLst>
  <dgm:cxnLst>
    <dgm:cxn modelId="{4943840C-263A-4B7A-8CCF-0723876AD562}" type="presOf" srcId="{4F588C56-AE0F-4CED-BC45-73AC9BCCF01B}" destId="{5A2A587D-3E50-452A-98F3-91AF296C0338}" srcOrd="0" destOrd="0" presId="urn:microsoft.com/office/officeart/2005/8/layout/hProcess11"/>
    <dgm:cxn modelId="{624DDD3C-E375-490C-89FC-8A9C39A0B6A2}" type="presOf" srcId="{F8BBA014-960A-4D35-95EC-9C47D5C540BB}" destId="{B8C20091-BFF7-4F83-8C67-CF4057D6E726}" srcOrd="0" destOrd="0" presId="urn:microsoft.com/office/officeart/2005/8/layout/hProcess11"/>
    <dgm:cxn modelId="{3B56816E-1878-4663-8467-90DFA94AE05C}" srcId="{84B85007-39AD-4783-9774-E40D4EA63BFB}" destId="{F8BBA014-960A-4D35-95EC-9C47D5C540BB}" srcOrd="1" destOrd="0" parTransId="{896CE389-1F3A-4822-BE2B-3B261A88427C}" sibTransId="{E8B24643-87D9-4415-9F05-660312AA06EB}"/>
    <dgm:cxn modelId="{35CACB52-DBEE-42B6-B493-A4F8DD1FE0F5}" type="presOf" srcId="{84B85007-39AD-4783-9774-E40D4EA63BFB}" destId="{5FF2EC5D-F576-4E1C-8A37-D2750CDC2531}" srcOrd="0" destOrd="0" presId="urn:microsoft.com/office/officeart/2005/8/layout/hProcess11"/>
    <dgm:cxn modelId="{04A012D4-0785-4F3D-8678-3BBE12647F68}" srcId="{84B85007-39AD-4783-9774-E40D4EA63BFB}" destId="{D9FBBD51-89A9-4DD1-AEE8-B734782BBB55}" srcOrd="0" destOrd="0" parTransId="{5D1F8006-CC21-41F6-B0AE-1AAAD090CF5F}" sibTransId="{0328FE1E-B9AE-4E17-94A4-7BA7C3ADAE1A}"/>
    <dgm:cxn modelId="{9C9B4AD8-8440-47BB-B0BD-B2607E76E699}" srcId="{84B85007-39AD-4783-9774-E40D4EA63BFB}" destId="{4F588C56-AE0F-4CED-BC45-73AC9BCCF01B}" srcOrd="2" destOrd="0" parTransId="{C5ED97BD-862D-4E18-B551-DA0DFC6689B8}" sibTransId="{9145320C-3552-4682-AD8D-BE7010F93CAE}"/>
    <dgm:cxn modelId="{625CE9ED-076B-4A46-B16D-247CF32793AE}" type="presOf" srcId="{D9FBBD51-89A9-4DD1-AEE8-B734782BBB55}" destId="{AE3C9CC4-2890-4DFA-8883-B6B428FB0B22}" srcOrd="0" destOrd="0" presId="urn:microsoft.com/office/officeart/2005/8/layout/hProcess11"/>
    <dgm:cxn modelId="{13767625-2484-4052-BA83-274330D97D0F}" type="presParOf" srcId="{5FF2EC5D-F576-4E1C-8A37-D2750CDC2531}" destId="{26E23401-F92F-4233-9BC8-62E1F2BF2919}" srcOrd="0" destOrd="0" presId="urn:microsoft.com/office/officeart/2005/8/layout/hProcess11"/>
    <dgm:cxn modelId="{29366ED9-DDA8-46E9-B9F0-C2D5CECF7B9C}" type="presParOf" srcId="{5FF2EC5D-F576-4E1C-8A37-D2750CDC2531}" destId="{44D5CF55-C442-474C-B871-D98386B84C7F}" srcOrd="1" destOrd="0" presId="urn:microsoft.com/office/officeart/2005/8/layout/hProcess11"/>
    <dgm:cxn modelId="{263D24FC-9BCB-4168-B7EE-49FA40EE37F1}" type="presParOf" srcId="{44D5CF55-C442-474C-B871-D98386B84C7F}" destId="{8043DDA7-18AF-48ED-A9EA-9E925916AB40}" srcOrd="0" destOrd="0" presId="urn:microsoft.com/office/officeart/2005/8/layout/hProcess11"/>
    <dgm:cxn modelId="{BA0CFF80-61B7-4CB6-8713-33CB5B25CE73}" type="presParOf" srcId="{8043DDA7-18AF-48ED-A9EA-9E925916AB40}" destId="{AE3C9CC4-2890-4DFA-8883-B6B428FB0B22}" srcOrd="0" destOrd="0" presId="urn:microsoft.com/office/officeart/2005/8/layout/hProcess11"/>
    <dgm:cxn modelId="{A1939476-0754-4F0C-9DCC-6535CC111174}" type="presParOf" srcId="{8043DDA7-18AF-48ED-A9EA-9E925916AB40}" destId="{7AD1F332-5E82-4BF7-8CAB-0B07436B8581}" srcOrd="1" destOrd="0" presId="urn:microsoft.com/office/officeart/2005/8/layout/hProcess11"/>
    <dgm:cxn modelId="{EE74BA21-0E13-4EE0-A085-3C853E32F574}" type="presParOf" srcId="{8043DDA7-18AF-48ED-A9EA-9E925916AB40}" destId="{A2B58AF0-A62A-440E-BBCD-F14D891D63E3}" srcOrd="2" destOrd="0" presId="urn:microsoft.com/office/officeart/2005/8/layout/hProcess11"/>
    <dgm:cxn modelId="{3CE5B60C-13C7-4F30-877E-82655B5663AE}" type="presParOf" srcId="{44D5CF55-C442-474C-B871-D98386B84C7F}" destId="{913306A6-2345-491D-81CE-54BDB2648428}" srcOrd="1" destOrd="0" presId="urn:microsoft.com/office/officeart/2005/8/layout/hProcess11"/>
    <dgm:cxn modelId="{E99E00F0-BE4C-4CD5-BA61-E39422CA8570}" type="presParOf" srcId="{44D5CF55-C442-474C-B871-D98386B84C7F}" destId="{0CB15D34-1C5C-4C56-BF8C-598B449B55AC}" srcOrd="2" destOrd="0" presId="urn:microsoft.com/office/officeart/2005/8/layout/hProcess11"/>
    <dgm:cxn modelId="{4831D6C3-2006-4454-BF91-85302BF0060B}" type="presParOf" srcId="{0CB15D34-1C5C-4C56-BF8C-598B449B55AC}" destId="{B8C20091-BFF7-4F83-8C67-CF4057D6E726}" srcOrd="0" destOrd="0" presId="urn:microsoft.com/office/officeart/2005/8/layout/hProcess11"/>
    <dgm:cxn modelId="{2602141E-4721-47AA-8FDE-9C915AB340E6}" type="presParOf" srcId="{0CB15D34-1C5C-4C56-BF8C-598B449B55AC}" destId="{AFC46EC3-B35D-4D42-B4F8-B868ADD218DF}" srcOrd="1" destOrd="0" presId="urn:microsoft.com/office/officeart/2005/8/layout/hProcess11"/>
    <dgm:cxn modelId="{C0C30818-19D4-40C8-BF65-CB43F5D06050}" type="presParOf" srcId="{0CB15D34-1C5C-4C56-BF8C-598B449B55AC}" destId="{AF472F5C-ADC5-48A4-8FB4-7C231AA3AFDB}" srcOrd="2" destOrd="0" presId="urn:microsoft.com/office/officeart/2005/8/layout/hProcess11"/>
    <dgm:cxn modelId="{606394E2-B6ED-47C9-BEA9-F741A2F5E6C9}" type="presParOf" srcId="{44D5CF55-C442-474C-B871-D98386B84C7F}" destId="{960590E8-6585-4F90-81A7-0F9DE30C0279}" srcOrd="3" destOrd="0" presId="urn:microsoft.com/office/officeart/2005/8/layout/hProcess11"/>
    <dgm:cxn modelId="{A678950D-CC69-46F5-9773-CC853EB86ED4}" type="presParOf" srcId="{44D5CF55-C442-474C-B871-D98386B84C7F}" destId="{60790272-3CD1-4FB2-AA3E-08DBC9EBE6DF}" srcOrd="4" destOrd="0" presId="urn:microsoft.com/office/officeart/2005/8/layout/hProcess11"/>
    <dgm:cxn modelId="{E067E9B2-E8D6-4AA8-8F3A-FAC38D075ABF}" type="presParOf" srcId="{60790272-3CD1-4FB2-AA3E-08DBC9EBE6DF}" destId="{5A2A587D-3E50-452A-98F3-91AF296C0338}" srcOrd="0" destOrd="0" presId="urn:microsoft.com/office/officeart/2005/8/layout/hProcess11"/>
    <dgm:cxn modelId="{D2A70E5E-C2BE-4B7D-B3D0-8D83D7FF104C}" type="presParOf" srcId="{60790272-3CD1-4FB2-AA3E-08DBC9EBE6DF}" destId="{A9FC4601-D7C3-40DA-B551-03CA3E5E520A}" srcOrd="1" destOrd="0" presId="urn:microsoft.com/office/officeart/2005/8/layout/hProcess11"/>
    <dgm:cxn modelId="{28D674D3-1082-41F2-AF73-9BDB1876C2F7}" type="presParOf" srcId="{60790272-3CD1-4FB2-AA3E-08DBC9EBE6DF}" destId="{B1AE5F72-D9A6-4B5C-B237-5495CFCCDAD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23401-F92F-4233-9BC8-62E1F2BF2919}">
      <dsp:nvSpPr>
        <dsp:cNvPr id="0" name=""/>
        <dsp:cNvSpPr/>
      </dsp:nvSpPr>
      <dsp:spPr>
        <a:xfrm>
          <a:off x="0" y="619980"/>
          <a:ext cx="8527143" cy="83761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C9CC4-2890-4DFA-8883-B6B428FB0B22}">
      <dsp:nvSpPr>
        <dsp:cNvPr id="0" name=""/>
        <dsp:cNvSpPr/>
      </dsp:nvSpPr>
      <dsp:spPr>
        <a:xfrm>
          <a:off x="0" y="101540"/>
          <a:ext cx="1378475" cy="60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Loja</a:t>
          </a:r>
        </a:p>
      </dsp:txBody>
      <dsp:txXfrm>
        <a:off x="0" y="101540"/>
        <a:ext cx="1378475" cy="604509"/>
      </dsp:txXfrm>
    </dsp:sp>
    <dsp:sp modelId="{7AD1F332-5E82-4BF7-8CAB-0B07436B8581}">
      <dsp:nvSpPr>
        <dsp:cNvPr id="0" name=""/>
        <dsp:cNvSpPr/>
      </dsp:nvSpPr>
      <dsp:spPr>
        <a:xfrm>
          <a:off x="532657" y="942321"/>
          <a:ext cx="209404" cy="209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20091-BFF7-4F83-8C67-CF4057D6E726}">
      <dsp:nvSpPr>
        <dsp:cNvPr id="0" name=""/>
        <dsp:cNvSpPr/>
      </dsp:nvSpPr>
      <dsp:spPr>
        <a:xfrm>
          <a:off x="1324802" y="1338703"/>
          <a:ext cx="2703418" cy="69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Faturamento</a:t>
          </a:r>
        </a:p>
      </dsp:txBody>
      <dsp:txXfrm>
        <a:off x="1324802" y="1338703"/>
        <a:ext cx="2703418" cy="692158"/>
      </dsp:txXfrm>
    </dsp:sp>
    <dsp:sp modelId="{AFC46EC3-B35D-4D42-B4F8-B868ADD218DF}">
      <dsp:nvSpPr>
        <dsp:cNvPr id="0" name=""/>
        <dsp:cNvSpPr/>
      </dsp:nvSpPr>
      <dsp:spPr>
        <a:xfrm>
          <a:off x="2373803" y="942321"/>
          <a:ext cx="209404" cy="209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A587D-3E50-452A-98F3-91AF296C0338}">
      <dsp:nvSpPr>
        <dsp:cNvPr id="0" name=""/>
        <dsp:cNvSpPr/>
      </dsp:nvSpPr>
      <dsp:spPr>
        <a:xfrm>
          <a:off x="5378842" y="1284524"/>
          <a:ext cx="2364533" cy="595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Atingimento de Meta</a:t>
          </a:r>
        </a:p>
      </dsp:txBody>
      <dsp:txXfrm>
        <a:off x="5378842" y="1284524"/>
        <a:ext cx="2364533" cy="595873"/>
      </dsp:txXfrm>
    </dsp:sp>
    <dsp:sp modelId="{A9FC4601-D7C3-40DA-B551-03CA3E5E520A}">
      <dsp:nvSpPr>
        <dsp:cNvPr id="0" name=""/>
        <dsp:cNvSpPr/>
      </dsp:nvSpPr>
      <dsp:spPr>
        <a:xfrm>
          <a:off x="6525895" y="942321"/>
          <a:ext cx="209404" cy="209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0.01181</cdr:x>
      <cdr:y>0.01826</cdr:y>
    </cdr:from>
    <cdr:to>
      <cdr:x>0.98819</cdr:x>
      <cdr:y>0.15055</cdr:y>
    </cdr:to>
    <cdr:sp macro="" textlink="">
      <cdr:nvSpPr>
        <cdr:cNvPr id="2" name="CaixaDeTexto 3">
          <a:extLst xmlns:a="http://schemas.openxmlformats.org/drawingml/2006/main">
            <a:ext uri="{FF2B5EF4-FFF2-40B4-BE49-F238E27FC236}">
              <a16:creationId xmlns:a16="http://schemas.microsoft.com/office/drawing/2014/main" id="{17997FAD-8451-819C-AF76-09C7F0D4D4C7}"/>
            </a:ext>
          </a:extLst>
        </cdr:cNvPr>
        <cdr:cNvSpPr txBox="1"/>
      </cdr:nvSpPr>
      <cdr:spPr>
        <a:xfrm xmlns:a="http://schemas.openxmlformats.org/drawingml/2006/main">
          <a:off x="95162" y="63500"/>
          <a:ext cx="7867460" cy="45995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100" b="1">
              <a:ln>
                <a:noFill/>
              </a:ln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rPr>
            <a:t>Faturamento 2023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F9C377A-2142-5913-538E-05FE350C83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5" y="0"/>
            <a:ext cx="4147200" cy="6858000"/>
          </a:xfrm>
          <a:custGeom>
            <a:avLst/>
            <a:gdLst>
              <a:gd name="connsiteX0" fmla="*/ 1151284 w 4147200"/>
              <a:gd name="connsiteY0" fmla="*/ 0 h 6858000"/>
              <a:gd name="connsiteX1" fmla="*/ 3002482 w 4147200"/>
              <a:gd name="connsiteY1" fmla="*/ 0 h 6858000"/>
              <a:gd name="connsiteX2" fmla="*/ 1851198 w 4147200"/>
              <a:gd name="connsiteY2" fmla="*/ 1714500 h 6858000"/>
              <a:gd name="connsiteX3" fmla="*/ 3002482 w 4147200"/>
              <a:gd name="connsiteY3" fmla="*/ 3429000 h 6858000"/>
              <a:gd name="connsiteX4" fmla="*/ 2995916 w 4147200"/>
              <a:gd name="connsiteY4" fmla="*/ 3429000 h 6858000"/>
              <a:gd name="connsiteX5" fmla="*/ 4147200 w 4147200"/>
              <a:gd name="connsiteY5" fmla="*/ 5143500 h 6858000"/>
              <a:gd name="connsiteX6" fmla="*/ 2995916 w 4147200"/>
              <a:gd name="connsiteY6" fmla="*/ 6858000 h 6858000"/>
              <a:gd name="connsiteX7" fmla="*/ 1144718 w 4147200"/>
              <a:gd name="connsiteY7" fmla="*/ 6858000 h 6858000"/>
              <a:gd name="connsiteX8" fmla="*/ 2296002 w 4147200"/>
              <a:gd name="connsiteY8" fmla="*/ 5143500 h 6858000"/>
              <a:gd name="connsiteX9" fmla="*/ 1144718 w 4147200"/>
              <a:gd name="connsiteY9" fmla="*/ 3429000 h 6858000"/>
              <a:gd name="connsiteX10" fmla="*/ 1151284 w 4147200"/>
              <a:gd name="connsiteY10" fmla="*/ 3429000 h 6858000"/>
              <a:gd name="connsiteX11" fmla="*/ 0 w 4147200"/>
              <a:gd name="connsiteY11" fmla="*/ 1714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7200" h="6858000">
                <a:moveTo>
                  <a:pt x="1151284" y="0"/>
                </a:moveTo>
                <a:lnTo>
                  <a:pt x="3002482" y="0"/>
                </a:lnTo>
                <a:lnTo>
                  <a:pt x="1851198" y="1714500"/>
                </a:lnTo>
                <a:lnTo>
                  <a:pt x="3002482" y="3429000"/>
                </a:lnTo>
                <a:lnTo>
                  <a:pt x="2995916" y="3429000"/>
                </a:lnTo>
                <a:lnTo>
                  <a:pt x="4147200" y="5143500"/>
                </a:lnTo>
                <a:lnTo>
                  <a:pt x="2995916" y="6858000"/>
                </a:lnTo>
                <a:lnTo>
                  <a:pt x="1144718" y="6858000"/>
                </a:lnTo>
                <a:lnTo>
                  <a:pt x="2296002" y="5143500"/>
                </a:lnTo>
                <a:lnTo>
                  <a:pt x="1144718" y="3429000"/>
                </a:lnTo>
                <a:lnTo>
                  <a:pt x="1151284" y="3429000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D177837C-3AFF-EDA1-5930-4DB746D20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6849" y="0"/>
            <a:ext cx="4147200" cy="6858000"/>
          </a:xfrm>
          <a:custGeom>
            <a:avLst/>
            <a:gdLst>
              <a:gd name="connsiteX0" fmla="*/ 1151284 w 4147200"/>
              <a:gd name="connsiteY0" fmla="*/ 0 h 6858000"/>
              <a:gd name="connsiteX1" fmla="*/ 3002482 w 4147200"/>
              <a:gd name="connsiteY1" fmla="*/ 0 h 6858000"/>
              <a:gd name="connsiteX2" fmla="*/ 1851198 w 4147200"/>
              <a:gd name="connsiteY2" fmla="*/ 1714500 h 6858000"/>
              <a:gd name="connsiteX3" fmla="*/ 3002482 w 4147200"/>
              <a:gd name="connsiteY3" fmla="*/ 3429000 h 6858000"/>
              <a:gd name="connsiteX4" fmla="*/ 2995916 w 4147200"/>
              <a:gd name="connsiteY4" fmla="*/ 3429000 h 6858000"/>
              <a:gd name="connsiteX5" fmla="*/ 4147200 w 4147200"/>
              <a:gd name="connsiteY5" fmla="*/ 5143500 h 6858000"/>
              <a:gd name="connsiteX6" fmla="*/ 2995916 w 4147200"/>
              <a:gd name="connsiteY6" fmla="*/ 6858000 h 6858000"/>
              <a:gd name="connsiteX7" fmla="*/ 1144718 w 4147200"/>
              <a:gd name="connsiteY7" fmla="*/ 6858000 h 6858000"/>
              <a:gd name="connsiteX8" fmla="*/ 2296002 w 4147200"/>
              <a:gd name="connsiteY8" fmla="*/ 5143500 h 6858000"/>
              <a:gd name="connsiteX9" fmla="*/ 1144718 w 4147200"/>
              <a:gd name="connsiteY9" fmla="*/ 3429000 h 6858000"/>
              <a:gd name="connsiteX10" fmla="*/ 1151284 w 4147200"/>
              <a:gd name="connsiteY10" fmla="*/ 3429000 h 6858000"/>
              <a:gd name="connsiteX11" fmla="*/ 0 w 4147200"/>
              <a:gd name="connsiteY11" fmla="*/ 1714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7200" h="6858000">
                <a:moveTo>
                  <a:pt x="1151284" y="0"/>
                </a:moveTo>
                <a:lnTo>
                  <a:pt x="3002482" y="0"/>
                </a:lnTo>
                <a:lnTo>
                  <a:pt x="1851198" y="1714500"/>
                </a:lnTo>
                <a:lnTo>
                  <a:pt x="3002482" y="3429000"/>
                </a:lnTo>
                <a:lnTo>
                  <a:pt x="2995916" y="3429000"/>
                </a:lnTo>
                <a:lnTo>
                  <a:pt x="4147200" y="5143500"/>
                </a:lnTo>
                <a:lnTo>
                  <a:pt x="2995916" y="6858000"/>
                </a:lnTo>
                <a:lnTo>
                  <a:pt x="1144718" y="6858000"/>
                </a:lnTo>
                <a:lnTo>
                  <a:pt x="2296002" y="5143500"/>
                </a:lnTo>
                <a:lnTo>
                  <a:pt x="1144718" y="3429000"/>
                </a:lnTo>
                <a:lnTo>
                  <a:pt x="1151284" y="3429000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E1A1E695-A9FF-9A85-01C8-E9FEB3D80A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399" y="1252540"/>
            <a:ext cx="3844054" cy="4522987"/>
          </a:xfrm>
          <a:custGeom>
            <a:avLst/>
            <a:gdLst>
              <a:gd name="connsiteX0" fmla="*/ 172998 w 3844054"/>
              <a:gd name="connsiteY0" fmla="*/ 1387 h 4522987"/>
              <a:gd name="connsiteX1" fmla="*/ 1251705 w 3844054"/>
              <a:gd name="connsiteY1" fmla="*/ 1387 h 4522987"/>
              <a:gd name="connsiteX2" fmla="*/ 1251705 w 3844054"/>
              <a:gd name="connsiteY2" fmla="*/ 4522987 h 4522987"/>
              <a:gd name="connsiteX3" fmla="*/ 172998 w 3844054"/>
              <a:gd name="connsiteY3" fmla="*/ 4522987 h 4522987"/>
              <a:gd name="connsiteX4" fmla="*/ 172998 w 3844054"/>
              <a:gd name="connsiteY4" fmla="*/ 1387 h 4522987"/>
              <a:gd name="connsiteX5" fmla="*/ 2592350 w 3844054"/>
              <a:gd name="connsiteY5" fmla="*/ 0 h 4522987"/>
              <a:gd name="connsiteX6" fmla="*/ 3671057 w 3844054"/>
              <a:gd name="connsiteY6" fmla="*/ 0 h 4522987"/>
              <a:gd name="connsiteX7" fmla="*/ 3671057 w 3844054"/>
              <a:gd name="connsiteY7" fmla="*/ 4521600 h 4522987"/>
              <a:gd name="connsiteX8" fmla="*/ 2592350 w 3844054"/>
              <a:gd name="connsiteY8" fmla="*/ 4521600 h 4522987"/>
              <a:gd name="connsiteX9" fmla="*/ 2592350 w 3844054"/>
              <a:gd name="connsiteY9" fmla="*/ 0 h 4522987"/>
              <a:gd name="connsiteX10" fmla="*/ 1382674 w 3844054"/>
              <a:gd name="connsiteY10" fmla="*/ 0 h 4522987"/>
              <a:gd name="connsiteX11" fmla="*/ 2461381 w 3844054"/>
              <a:gd name="connsiteY11" fmla="*/ 0 h 4522987"/>
              <a:gd name="connsiteX12" fmla="*/ 2461381 w 3844054"/>
              <a:gd name="connsiteY12" fmla="*/ 4521600 h 4522987"/>
              <a:gd name="connsiteX13" fmla="*/ 1382674 w 3844054"/>
              <a:gd name="connsiteY13" fmla="*/ 4521600 h 4522987"/>
              <a:gd name="connsiteX14" fmla="*/ 1382674 w 3844054"/>
              <a:gd name="connsiteY14" fmla="*/ 0 h 452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44054" h="4522987">
                <a:moveTo>
                  <a:pt x="172998" y="1387"/>
                </a:moveTo>
                <a:lnTo>
                  <a:pt x="1251705" y="1387"/>
                </a:lnTo>
                <a:cubicBezTo>
                  <a:pt x="1850986" y="1508587"/>
                  <a:pt x="652423" y="3015787"/>
                  <a:pt x="1251705" y="4522987"/>
                </a:cubicBezTo>
                <a:lnTo>
                  <a:pt x="172998" y="4522987"/>
                </a:lnTo>
                <a:cubicBezTo>
                  <a:pt x="-426283" y="3015787"/>
                  <a:pt x="772280" y="1508587"/>
                  <a:pt x="172998" y="1387"/>
                </a:cubicBezTo>
                <a:close/>
                <a:moveTo>
                  <a:pt x="2592350" y="0"/>
                </a:moveTo>
                <a:lnTo>
                  <a:pt x="3671057" y="0"/>
                </a:lnTo>
                <a:cubicBezTo>
                  <a:pt x="4270338" y="1507200"/>
                  <a:pt x="3071775" y="3014400"/>
                  <a:pt x="3671057" y="4521600"/>
                </a:cubicBezTo>
                <a:lnTo>
                  <a:pt x="2592350" y="4521600"/>
                </a:lnTo>
                <a:cubicBezTo>
                  <a:pt x="1993069" y="3014400"/>
                  <a:pt x="3191632" y="1507200"/>
                  <a:pt x="2592350" y="0"/>
                </a:cubicBezTo>
                <a:close/>
                <a:moveTo>
                  <a:pt x="1382674" y="0"/>
                </a:moveTo>
                <a:lnTo>
                  <a:pt x="2461381" y="0"/>
                </a:lnTo>
                <a:cubicBezTo>
                  <a:pt x="3060662" y="1507200"/>
                  <a:pt x="1862099" y="3014400"/>
                  <a:pt x="2461381" y="4521600"/>
                </a:cubicBezTo>
                <a:lnTo>
                  <a:pt x="1382674" y="4521600"/>
                </a:lnTo>
                <a:cubicBezTo>
                  <a:pt x="783393" y="3014400"/>
                  <a:pt x="1981956" y="1507200"/>
                  <a:pt x="13826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296EFBAA-982A-C4F4-9339-E1AF941DC0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39555" y="690861"/>
            <a:ext cx="2893822" cy="4821936"/>
          </a:xfrm>
          <a:custGeom>
            <a:avLst/>
            <a:gdLst>
              <a:gd name="connsiteX0" fmla="*/ 1417638 w 2893822"/>
              <a:gd name="connsiteY0" fmla="*/ 143 h 4821936"/>
              <a:gd name="connsiteX1" fmla="*/ 1570990 w 2893822"/>
              <a:gd name="connsiteY1" fmla="*/ 2286 h 4821936"/>
              <a:gd name="connsiteX2" fmla="*/ 2051050 w 2893822"/>
              <a:gd name="connsiteY2" fmla="*/ 67056 h 4821936"/>
              <a:gd name="connsiteX3" fmla="*/ 2241550 w 2893822"/>
              <a:gd name="connsiteY3" fmla="*/ 128016 h 4821936"/>
              <a:gd name="connsiteX4" fmla="*/ 2508250 w 2893822"/>
              <a:gd name="connsiteY4" fmla="*/ 288036 h 4821936"/>
              <a:gd name="connsiteX5" fmla="*/ 2866390 w 2893822"/>
              <a:gd name="connsiteY5" fmla="*/ 928116 h 4821936"/>
              <a:gd name="connsiteX6" fmla="*/ 2881630 w 2893822"/>
              <a:gd name="connsiteY6" fmla="*/ 1232916 h 4821936"/>
              <a:gd name="connsiteX7" fmla="*/ 2851150 w 2893822"/>
              <a:gd name="connsiteY7" fmla="*/ 1431036 h 4821936"/>
              <a:gd name="connsiteX8" fmla="*/ 2774950 w 2893822"/>
              <a:gd name="connsiteY8" fmla="*/ 1606296 h 4821936"/>
              <a:gd name="connsiteX9" fmla="*/ 2683510 w 2893822"/>
              <a:gd name="connsiteY9" fmla="*/ 1735836 h 4821936"/>
              <a:gd name="connsiteX10" fmla="*/ 2630170 w 2893822"/>
              <a:gd name="connsiteY10" fmla="*/ 1743456 h 4821936"/>
              <a:gd name="connsiteX11" fmla="*/ 2195830 w 2893822"/>
              <a:gd name="connsiteY11" fmla="*/ 1754886 h 4821936"/>
              <a:gd name="connsiteX12" fmla="*/ 1929130 w 2893822"/>
              <a:gd name="connsiteY12" fmla="*/ 1591056 h 4821936"/>
              <a:gd name="connsiteX13" fmla="*/ 1906270 w 2893822"/>
              <a:gd name="connsiteY13" fmla="*/ 1507236 h 4821936"/>
              <a:gd name="connsiteX14" fmla="*/ 1929130 w 2893822"/>
              <a:gd name="connsiteY14" fmla="*/ 1438656 h 4821936"/>
              <a:gd name="connsiteX15" fmla="*/ 1967230 w 2893822"/>
              <a:gd name="connsiteY15" fmla="*/ 1316736 h 4821936"/>
              <a:gd name="connsiteX16" fmla="*/ 1951990 w 2893822"/>
              <a:gd name="connsiteY16" fmla="*/ 905256 h 4821936"/>
              <a:gd name="connsiteX17" fmla="*/ 1875790 w 2893822"/>
              <a:gd name="connsiteY17" fmla="*/ 821436 h 4821936"/>
              <a:gd name="connsiteX18" fmla="*/ 1757680 w 2893822"/>
              <a:gd name="connsiteY18" fmla="*/ 729996 h 4821936"/>
              <a:gd name="connsiteX19" fmla="*/ 1609090 w 2893822"/>
              <a:gd name="connsiteY19" fmla="*/ 722376 h 4821936"/>
              <a:gd name="connsiteX20" fmla="*/ 1296670 w 2893822"/>
              <a:gd name="connsiteY20" fmla="*/ 1187196 h 4821936"/>
              <a:gd name="connsiteX21" fmla="*/ 1083310 w 2893822"/>
              <a:gd name="connsiteY21" fmla="*/ 1705356 h 4821936"/>
              <a:gd name="connsiteX22" fmla="*/ 991870 w 2893822"/>
              <a:gd name="connsiteY22" fmla="*/ 2353056 h 4821936"/>
              <a:gd name="connsiteX23" fmla="*/ 984250 w 2893822"/>
              <a:gd name="connsiteY23" fmla="*/ 2520696 h 4821936"/>
              <a:gd name="connsiteX24" fmla="*/ 984250 w 2893822"/>
              <a:gd name="connsiteY24" fmla="*/ 2589276 h 4821936"/>
              <a:gd name="connsiteX25" fmla="*/ 999490 w 2893822"/>
              <a:gd name="connsiteY25" fmla="*/ 3252216 h 4821936"/>
              <a:gd name="connsiteX26" fmla="*/ 1029970 w 2893822"/>
              <a:gd name="connsiteY26" fmla="*/ 3358896 h 4821936"/>
              <a:gd name="connsiteX27" fmla="*/ 1098550 w 2893822"/>
              <a:gd name="connsiteY27" fmla="*/ 3633216 h 4821936"/>
              <a:gd name="connsiteX28" fmla="*/ 1197610 w 2893822"/>
              <a:gd name="connsiteY28" fmla="*/ 3800856 h 4821936"/>
              <a:gd name="connsiteX29" fmla="*/ 1296670 w 2893822"/>
              <a:gd name="connsiteY29" fmla="*/ 3938016 h 4821936"/>
              <a:gd name="connsiteX30" fmla="*/ 1357630 w 2893822"/>
              <a:gd name="connsiteY30" fmla="*/ 3991356 h 4821936"/>
              <a:gd name="connsiteX31" fmla="*/ 1403350 w 2893822"/>
              <a:gd name="connsiteY31" fmla="*/ 4052316 h 4821936"/>
              <a:gd name="connsiteX32" fmla="*/ 1517650 w 2893822"/>
              <a:gd name="connsiteY32" fmla="*/ 4098036 h 4821936"/>
              <a:gd name="connsiteX33" fmla="*/ 1875790 w 2893822"/>
              <a:gd name="connsiteY33" fmla="*/ 4052316 h 4821936"/>
              <a:gd name="connsiteX34" fmla="*/ 2009140 w 2893822"/>
              <a:gd name="connsiteY34" fmla="*/ 3903726 h 4821936"/>
              <a:gd name="connsiteX35" fmla="*/ 2131060 w 2893822"/>
              <a:gd name="connsiteY35" fmla="*/ 3751326 h 4821936"/>
              <a:gd name="connsiteX36" fmla="*/ 2264410 w 2893822"/>
              <a:gd name="connsiteY36" fmla="*/ 3640836 h 4821936"/>
              <a:gd name="connsiteX37" fmla="*/ 2698750 w 2893822"/>
              <a:gd name="connsiteY37" fmla="*/ 3656076 h 4821936"/>
              <a:gd name="connsiteX38" fmla="*/ 2710180 w 2893822"/>
              <a:gd name="connsiteY38" fmla="*/ 3949446 h 4821936"/>
              <a:gd name="connsiteX39" fmla="*/ 2493010 w 2893822"/>
              <a:gd name="connsiteY39" fmla="*/ 4433316 h 4821936"/>
              <a:gd name="connsiteX40" fmla="*/ 2393950 w 2893822"/>
              <a:gd name="connsiteY40" fmla="*/ 4581906 h 4821936"/>
              <a:gd name="connsiteX41" fmla="*/ 2218690 w 2893822"/>
              <a:gd name="connsiteY41" fmla="*/ 4745736 h 4821936"/>
              <a:gd name="connsiteX42" fmla="*/ 1639570 w 2893822"/>
              <a:gd name="connsiteY42" fmla="*/ 4821936 h 4821936"/>
              <a:gd name="connsiteX43" fmla="*/ 1517650 w 2893822"/>
              <a:gd name="connsiteY43" fmla="*/ 4806696 h 4821936"/>
              <a:gd name="connsiteX44" fmla="*/ 1292860 w 2893822"/>
              <a:gd name="connsiteY44" fmla="*/ 4783836 h 4821936"/>
              <a:gd name="connsiteX45" fmla="*/ 1136650 w 2893822"/>
              <a:gd name="connsiteY45" fmla="*/ 4738116 h 4821936"/>
              <a:gd name="connsiteX46" fmla="*/ 1037590 w 2893822"/>
              <a:gd name="connsiteY46" fmla="*/ 4715256 h 4821936"/>
              <a:gd name="connsiteX47" fmla="*/ 915670 w 2893822"/>
              <a:gd name="connsiteY47" fmla="*/ 4677156 h 4821936"/>
              <a:gd name="connsiteX48" fmla="*/ 713740 w 2893822"/>
              <a:gd name="connsiteY48" fmla="*/ 4543806 h 4821936"/>
              <a:gd name="connsiteX49" fmla="*/ 496570 w 2893822"/>
              <a:gd name="connsiteY49" fmla="*/ 4387596 h 4821936"/>
              <a:gd name="connsiteX50" fmla="*/ 168910 w 2893822"/>
              <a:gd name="connsiteY50" fmla="*/ 3968496 h 4821936"/>
              <a:gd name="connsiteX51" fmla="*/ 130810 w 2893822"/>
              <a:gd name="connsiteY51" fmla="*/ 3819906 h 4821936"/>
              <a:gd name="connsiteX52" fmla="*/ 100330 w 2893822"/>
              <a:gd name="connsiteY52" fmla="*/ 3678936 h 4821936"/>
              <a:gd name="connsiteX53" fmla="*/ 43180 w 2893822"/>
              <a:gd name="connsiteY53" fmla="*/ 3480816 h 4821936"/>
              <a:gd name="connsiteX54" fmla="*/ 24130 w 2893822"/>
              <a:gd name="connsiteY54" fmla="*/ 3145536 h 4821936"/>
              <a:gd name="connsiteX55" fmla="*/ 31750 w 2893822"/>
              <a:gd name="connsiteY55" fmla="*/ 3038856 h 4821936"/>
              <a:gd name="connsiteX56" fmla="*/ 1270 w 2893822"/>
              <a:gd name="connsiteY56" fmla="*/ 2905506 h 4821936"/>
              <a:gd name="connsiteX57" fmla="*/ 8890 w 2893822"/>
              <a:gd name="connsiteY57" fmla="*/ 2642616 h 4821936"/>
              <a:gd name="connsiteX58" fmla="*/ 27940 w 2893822"/>
              <a:gd name="connsiteY58" fmla="*/ 2372106 h 4821936"/>
              <a:gd name="connsiteX59" fmla="*/ 39370 w 2893822"/>
              <a:gd name="connsiteY59" fmla="*/ 2033016 h 4821936"/>
              <a:gd name="connsiteX60" fmla="*/ 31750 w 2893822"/>
              <a:gd name="connsiteY60" fmla="*/ 1834896 h 4821936"/>
              <a:gd name="connsiteX61" fmla="*/ 39370 w 2893822"/>
              <a:gd name="connsiteY61" fmla="*/ 1606296 h 4821936"/>
              <a:gd name="connsiteX62" fmla="*/ 107950 w 2893822"/>
              <a:gd name="connsiteY62" fmla="*/ 1316736 h 4821936"/>
              <a:gd name="connsiteX63" fmla="*/ 138430 w 2893822"/>
              <a:gd name="connsiteY63" fmla="*/ 1152906 h 4821936"/>
              <a:gd name="connsiteX64" fmla="*/ 336550 w 2893822"/>
              <a:gd name="connsiteY64" fmla="*/ 768096 h 4821936"/>
              <a:gd name="connsiteX65" fmla="*/ 450850 w 2893822"/>
              <a:gd name="connsiteY65" fmla="*/ 615696 h 4821936"/>
              <a:gd name="connsiteX66" fmla="*/ 511810 w 2893822"/>
              <a:gd name="connsiteY66" fmla="*/ 524256 h 4821936"/>
              <a:gd name="connsiteX67" fmla="*/ 648970 w 2893822"/>
              <a:gd name="connsiteY67" fmla="*/ 371856 h 4821936"/>
              <a:gd name="connsiteX68" fmla="*/ 885190 w 2893822"/>
              <a:gd name="connsiteY68" fmla="*/ 181356 h 4821936"/>
              <a:gd name="connsiteX69" fmla="*/ 1129030 w 2893822"/>
              <a:gd name="connsiteY69" fmla="*/ 36576 h 4821936"/>
              <a:gd name="connsiteX70" fmla="*/ 1417638 w 2893822"/>
              <a:gd name="connsiteY70" fmla="*/ 143 h 482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893822" h="4821936">
                <a:moveTo>
                  <a:pt x="1417638" y="143"/>
                </a:moveTo>
                <a:cubicBezTo>
                  <a:pt x="1463993" y="-333"/>
                  <a:pt x="1515110" y="381"/>
                  <a:pt x="1570990" y="2286"/>
                </a:cubicBezTo>
                <a:cubicBezTo>
                  <a:pt x="1794510" y="9906"/>
                  <a:pt x="1954530" y="31496"/>
                  <a:pt x="2051050" y="67056"/>
                </a:cubicBezTo>
                <a:lnTo>
                  <a:pt x="2241550" y="128016"/>
                </a:lnTo>
                <a:cubicBezTo>
                  <a:pt x="2399030" y="234696"/>
                  <a:pt x="2487930" y="288036"/>
                  <a:pt x="2508250" y="288036"/>
                </a:cubicBezTo>
                <a:cubicBezTo>
                  <a:pt x="2716530" y="450596"/>
                  <a:pt x="2835910" y="663956"/>
                  <a:pt x="2866390" y="928116"/>
                </a:cubicBezTo>
                <a:cubicBezTo>
                  <a:pt x="2896870" y="1039876"/>
                  <a:pt x="2901950" y="1141476"/>
                  <a:pt x="2881630" y="1232916"/>
                </a:cubicBezTo>
                <a:cubicBezTo>
                  <a:pt x="2881630" y="1263396"/>
                  <a:pt x="2871470" y="1329436"/>
                  <a:pt x="2851150" y="1431036"/>
                </a:cubicBezTo>
                <a:lnTo>
                  <a:pt x="2774950" y="1606296"/>
                </a:lnTo>
                <a:lnTo>
                  <a:pt x="2683510" y="1735836"/>
                </a:lnTo>
                <a:cubicBezTo>
                  <a:pt x="2653030" y="1740916"/>
                  <a:pt x="2635250" y="1743456"/>
                  <a:pt x="2630170" y="1743456"/>
                </a:cubicBezTo>
                <a:cubicBezTo>
                  <a:pt x="2442210" y="1773936"/>
                  <a:pt x="2297430" y="1777746"/>
                  <a:pt x="2195830" y="1754886"/>
                </a:cubicBezTo>
                <a:cubicBezTo>
                  <a:pt x="2094230" y="1732026"/>
                  <a:pt x="2005330" y="1677416"/>
                  <a:pt x="1929130" y="1591056"/>
                </a:cubicBezTo>
                <a:cubicBezTo>
                  <a:pt x="1913890" y="1560576"/>
                  <a:pt x="1906270" y="1532636"/>
                  <a:pt x="1906270" y="1507236"/>
                </a:cubicBezTo>
                <a:cubicBezTo>
                  <a:pt x="1911350" y="1481836"/>
                  <a:pt x="1918970" y="1458976"/>
                  <a:pt x="1929130" y="1438656"/>
                </a:cubicBezTo>
                <a:lnTo>
                  <a:pt x="1967230" y="1316736"/>
                </a:lnTo>
                <a:cubicBezTo>
                  <a:pt x="2033270" y="1154176"/>
                  <a:pt x="2028190" y="1017016"/>
                  <a:pt x="1951990" y="905256"/>
                </a:cubicBezTo>
                <a:cubicBezTo>
                  <a:pt x="1951990" y="890016"/>
                  <a:pt x="1926590" y="862076"/>
                  <a:pt x="1875790" y="821436"/>
                </a:cubicBezTo>
                <a:cubicBezTo>
                  <a:pt x="1824990" y="780796"/>
                  <a:pt x="1785620" y="750316"/>
                  <a:pt x="1757680" y="729996"/>
                </a:cubicBezTo>
                <a:cubicBezTo>
                  <a:pt x="1729740" y="709676"/>
                  <a:pt x="1680210" y="707136"/>
                  <a:pt x="1609090" y="722376"/>
                </a:cubicBezTo>
                <a:cubicBezTo>
                  <a:pt x="1487170" y="773176"/>
                  <a:pt x="1383030" y="928116"/>
                  <a:pt x="1296670" y="1187196"/>
                </a:cubicBezTo>
                <a:cubicBezTo>
                  <a:pt x="1195070" y="1319276"/>
                  <a:pt x="1123950" y="1491996"/>
                  <a:pt x="1083310" y="1705356"/>
                </a:cubicBezTo>
                <a:cubicBezTo>
                  <a:pt x="1022350" y="2086356"/>
                  <a:pt x="991870" y="2302256"/>
                  <a:pt x="991870" y="2353056"/>
                </a:cubicBezTo>
                <a:lnTo>
                  <a:pt x="984250" y="2520696"/>
                </a:lnTo>
                <a:lnTo>
                  <a:pt x="984250" y="2589276"/>
                </a:lnTo>
                <a:cubicBezTo>
                  <a:pt x="974090" y="2599436"/>
                  <a:pt x="979170" y="2820416"/>
                  <a:pt x="999490" y="3252216"/>
                </a:cubicBezTo>
                <a:cubicBezTo>
                  <a:pt x="1004570" y="3277616"/>
                  <a:pt x="1014730" y="3313176"/>
                  <a:pt x="1029970" y="3358896"/>
                </a:cubicBezTo>
                <a:cubicBezTo>
                  <a:pt x="1045210" y="3414776"/>
                  <a:pt x="1068070" y="3506216"/>
                  <a:pt x="1098550" y="3633216"/>
                </a:cubicBezTo>
                <a:lnTo>
                  <a:pt x="1197610" y="3800856"/>
                </a:lnTo>
                <a:cubicBezTo>
                  <a:pt x="1223010" y="3816096"/>
                  <a:pt x="1256030" y="3861816"/>
                  <a:pt x="1296670" y="3938016"/>
                </a:cubicBezTo>
                <a:cubicBezTo>
                  <a:pt x="1322070" y="3938016"/>
                  <a:pt x="1342390" y="3955796"/>
                  <a:pt x="1357630" y="3991356"/>
                </a:cubicBezTo>
                <a:cubicBezTo>
                  <a:pt x="1393190" y="4026916"/>
                  <a:pt x="1408430" y="4047236"/>
                  <a:pt x="1403350" y="4052316"/>
                </a:cubicBezTo>
                <a:cubicBezTo>
                  <a:pt x="1428750" y="4057396"/>
                  <a:pt x="1466850" y="4072636"/>
                  <a:pt x="1517650" y="4098036"/>
                </a:cubicBezTo>
                <a:cubicBezTo>
                  <a:pt x="1654810" y="4169156"/>
                  <a:pt x="1774190" y="4153916"/>
                  <a:pt x="1875790" y="4052316"/>
                </a:cubicBezTo>
                <a:cubicBezTo>
                  <a:pt x="1911350" y="4016756"/>
                  <a:pt x="1955800" y="3967226"/>
                  <a:pt x="2009140" y="3903726"/>
                </a:cubicBezTo>
                <a:cubicBezTo>
                  <a:pt x="2062480" y="3840226"/>
                  <a:pt x="2103120" y="3789426"/>
                  <a:pt x="2131060" y="3751326"/>
                </a:cubicBezTo>
                <a:cubicBezTo>
                  <a:pt x="2159000" y="3713226"/>
                  <a:pt x="2203450" y="3676396"/>
                  <a:pt x="2264410" y="3640836"/>
                </a:cubicBezTo>
                <a:cubicBezTo>
                  <a:pt x="2432050" y="3513836"/>
                  <a:pt x="2576830" y="3518916"/>
                  <a:pt x="2698750" y="3656076"/>
                </a:cubicBezTo>
                <a:cubicBezTo>
                  <a:pt x="2724150" y="3696716"/>
                  <a:pt x="2727960" y="3794506"/>
                  <a:pt x="2710180" y="3949446"/>
                </a:cubicBezTo>
                <a:cubicBezTo>
                  <a:pt x="2692400" y="4104386"/>
                  <a:pt x="2620010" y="4265676"/>
                  <a:pt x="2493010" y="4433316"/>
                </a:cubicBezTo>
                <a:cubicBezTo>
                  <a:pt x="2482850" y="4463796"/>
                  <a:pt x="2449830" y="4513326"/>
                  <a:pt x="2393950" y="4581906"/>
                </a:cubicBezTo>
                <a:cubicBezTo>
                  <a:pt x="2338070" y="4650486"/>
                  <a:pt x="2279650" y="4705096"/>
                  <a:pt x="2218690" y="4745736"/>
                </a:cubicBezTo>
                <a:cubicBezTo>
                  <a:pt x="2208530" y="4781296"/>
                  <a:pt x="2015490" y="4806696"/>
                  <a:pt x="1639570" y="4821936"/>
                </a:cubicBezTo>
                <a:cubicBezTo>
                  <a:pt x="1619250" y="4821936"/>
                  <a:pt x="1578610" y="4816856"/>
                  <a:pt x="1517650" y="4806696"/>
                </a:cubicBezTo>
                <a:cubicBezTo>
                  <a:pt x="1461770" y="4821936"/>
                  <a:pt x="1386840" y="4814316"/>
                  <a:pt x="1292860" y="4783836"/>
                </a:cubicBezTo>
                <a:cubicBezTo>
                  <a:pt x="1198880" y="4753356"/>
                  <a:pt x="1146810" y="4738116"/>
                  <a:pt x="1136650" y="4738116"/>
                </a:cubicBezTo>
                <a:lnTo>
                  <a:pt x="1037590" y="4715256"/>
                </a:lnTo>
                <a:cubicBezTo>
                  <a:pt x="996950" y="4715256"/>
                  <a:pt x="956310" y="4702556"/>
                  <a:pt x="915670" y="4677156"/>
                </a:cubicBezTo>
                <a:cubicBezTo>
                  <a:pt x="875030" y="4651756"/>
                  <a:pt x="807720" y="4607306"/>
                  <a:pt x="713740" y="4543806"/>
                </a:cubicBezTo>
                <a:cubicBezTo>
                  <a:pt x="619760" y="4480306"/>
                  <a:pt x="547370" y="4428236"/>
                  <a:pt x="496570" y="4387596"/>
                </a:cubicBezTo>
                <a:cubicBezTo>
                  <a:pt x="344170" y="4265676"/>
                  <a:pt x="234950" y="4125976"/>
                  <a:pt x="168910" y="3968496"/>
                </a:cubicBezTo>
                <a:cubicBezTo>
                  <a:pt x="148590" y="3932936"/>
                  <a:pt x="135890" y="3883406"/>
                  <a:pt x="130810" y="3819906"/>
                </a:cubicBezTo>
                <a:cubicBezTo>
                  <a:pt x="125730" y="3756406"/>
                  <a:pt x="115570" y="3709416"/>
                  <a:pt x="100330" y="3678936"/>
                </a:cubicBezTo>
                <a:cubicBezTo>
                  <a:pt x="59690" y="3638296"/>
                  <a:pt x="40640" y="3572256"/>
                  <a:pt x="43180" y="3480816"/>
                </a:cubicBezTo>
                <a:cubicBezTo>
                  <a:pt x="45720" y="3389376"/>
                  <a:pt x="39370" y="3277616"/>
                  <a:pt x="24130" y="3145536"/>
                </a:cubicBezTo>
                <a:cubicBezTo>
                  <a:pt x="24130" y="3084576"/>
                  <a:pt x="26670" y="3049016"/>
                  <a:pt x="31750" y="3038856"/>
                </a:cubicBezTo>
                <a:cubicBezTo>
                  <a:pt x="6350" y="3013456"/>
                  <a:pt x="-3810" y="2969006"/>
                  <a:pt x="1270" y="2905506"/>
                </a:cubicBezTo>
                <a:cubicBezTo>
                  <a:pt x="6350" y="2842006"/>
                  <a:pt x="8890" y="2754376"/>
                  <a:pt x="8890" y="2642616"/>
                </a:cubicBezTo>
                <a:cubicBezTo>
                  <a:pt x="24130" y="2612136"/>
                  <a:pt x="30480" y="2521966"/>
                  <a:pt x="27940" y="2372106"/>
                </a:cubicBezTo>
                <a:cubicBezTo>
                  <a:pt x="25400" y="2222246"/>
                  <a:pt x="29210" y="2109216"/>
                  <a:pt x="39370" y="2033016"/>
                </a:cubicBezTo>
                <a:cubicBezTo>
                  <a:pt x="19050" y="1987296"/>
                  <a:pt x="16510" y="1921256"/>
                  <a:pt x="31750" y="1834896"/>
                </a:cubicBezTo>
                <a:lnTo>
                  <a:pt x="39370" y="1606296"/>
                </a:lnTo>
                <a:cubicBezTo>
                  <a:pt x="44450" y="1514856"/>
                  <a:pt x="67310" y="1418336"/>
                  <a:pt x="107950" y="1316736"/>
                </a:cubicBezTo>
                <a:cubicBezTo>
                  <a:pt x="113030" y="1271016"/>
                  <a:pt x="123190" y="1216406"/>
                  <a:pt x="138430" y="1152906"/>
                </a:cubicBezTo>
                <a:cubicBezTo>
                  <a:pt x="153670" y="1089406"/>
                  <a:pt x="219710" y="961136"/>
                  <a:pt x="336550" y="768096"/>
                </a:cubicBezTo>
                <a:cubicBezTo>
                  <a:pt x="336550" y="727456"/>
                  <a:pt x="374650" y="676656"/>
                  <a:pt x="450850" y="615696"/>
                </a:cubicBezTo>
                <a:cubicBezTo>
                  <a:pt x="450850" y="595376"/>
                  <a:pt x="471170" y="564896"/>
                  <a:pt x="511810" y="524256"/>
                </a:cubicBezTo>
                <a:cubicBezTo>
                  <a:pt x="552450" y="483616"/>
                  <a:pt x="598170" y="432816"/>
                  <a:pt x="648970" y="371856"/>
                </a:cubicBezTo>
                <a:cubicBezTo>
                  <a:pt x="720090" y="285496"/>
                  <a:pt x="798830" y="221996"/>
                  <a:pt x="885190" y="181356"/>
                </a:cubicBezTo>
                <a:cubicBezTo>
                  <a:pt x="971550" y="140716"/>
                  <a:pt x="1052830" y="92456"/>
                  <a:pt x="1129030" y="36576"/>
                </a:cubicBezTo>
                <a:cubicBezTo>
                  <a:pt x="1182370" y="13716"/>
                  <a:pt x="1278573" y="1572"/>
                  <a:pt x="1417638" y="1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2973D1D-79DA-EFFC-ECD7-A138963EB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26" y="1819070"/>
            <a:ext cx="9228307" cy="2704293"/>
          </a:xfrm>
          <a:custGeom>
            <a:avLst/>
            <a:gdLst>
              <a:gd name="connsiteX0" fmla="*/ 0 w 9228307"/>
              <a:gd name="connsiteY0" fmla="*/ 4 h 2704293"/>
              <a:gd name="connsiteX1" fmla="*/ 1274324 w 9228307"/>
              <a:gd name="connsiteY1" fmla="*/ 4 h 2704293"/>
              <a:gd name="connsiteX2" fmla="*/ 2548648 w 9228307"/>
              <a:gd name="connsiteY2" fmla="*/ 1352149 h 2704293"/>
              <a:gd name="connsiteX3" fmla="*/ 1274324 w 9228307"/>
              <a:gd name="connsiteY3" fmla="*/ 2704293 h 2704293"/>
              <a:gd name="connsiteX4" fmla="*/ 0 w 9228307"/>
              <a:gd name="connsiteY4" fmla="*/ 2704293 h 2704293"/>
              <a:gd name="connsiteX5" fmla="*/ 1274324 w 9228307"/>
              <a:gd name="connsiteY5" fmla="*/ 1352149 h 2704293"/>
              <a:gd name="connsiteX6" fmla="*/ 1669915 w 9228307"/>
              <a:gd name="connsiteY6" fmla="*/ 3 h 2704293"/>
              <a:gd name="connsiteX7" fmla="*/ 2944239 w 9228307"/>
              <a:gd name="connsiteY7" fmla="*/ 3 h 2704293"/>
              <a:gd name="connsiteX8" fmla="*/ 4218562 w 9228307"/>
              <a:gd name="connsiteY8" fmla="*/ 1352148 h 2704293"/>
              <a:gd name="connsiteX9" fmla="*/ 2944239 w 9228307"/>
              <a:gd name="connsiteY9" fmla="*/ 2704292 h 2704293"/>
              <a:gd name="connsiteX10" fmla="*/ 1669915 w 9228307"/>
              <a:gd name="connsiteY10" fmla="*/ 2704292 h 2704293"/>
              <a:gd name="connsiteX11" fmla="*/ 2944239 w 9228307"/>
              <a:gd name="connsiteY11" fmla="*/ 1352148 h 2704293"/>
              <a:gd name="connsiteX12" fmla="*/ 3339830 w 9228307"/>
              <a:gd name="connsiteY12" fmla="*/ 2 h 2704293"/>
              <a:gd name="connsiteX13" fmla="*/ 4614154 w 9228307"/>
              <a:gd name="connsiteY13" fmla="*/ 2 h 2704293"/>
              <a:gd name="connsiteX14" fmla="*/ 5888477 w 9228307"/>
              <a:gd name="connsiteY14" fmla="*/ 1352147 h 2704293"/>
              <a:gd name="connsiteX15" fmla="*/ 4614154 w 9228307"/>
              <a:gd name="connsiteY15" fmla="*/ 2704291 h 2704293"/>
              <a:gd name="connsiteX16" fmla="*/ 3339830 w 9228307"/>
              <a:gd name="connsiteY16" fmla="*/ 2704291 h 2704293"/>
              <a:gd name="connsiteX17" fmla="*/ 4614154 w 9228307"/>
              <a:gd name="connsiteY17" fmla="*/ 1352147 h 2704293"/>
              <a:gd name="connsiteX18" fmla="*/ 5009745 w 9228307"/>
              <a:gd name="connsiteY18" fmla="*/ 1 h 2704293"/>
              <a:gd name="connsiteX19" fmla="*/ 6284069 w 9228307"/>
              <a:gd name="connsiteY19" fmla="*/ 1 h 2704293"/>
              <a:gd name="connsiteX20" fmla="*/ 7558392 w 9228307"/>
              <a:gd name="connsiteY20" fmla="*/ 1352146 h 2704293"/>
              <a:gd name="connsiteX21" fmla="*/ 6284069 w 9228307"/>
              <a:gd name="connsiteY21" fmla="*/ 2704290 h 2704293"/>
              <a:gd name="connsiteX22" fmla="*/ 5009745 w 9228307"/>
              <a:gd name="connsiteY22" fmla="*/ 2704290 h 2704293"/>
              <a:gd name="connsiteX23" fmla="*/ 6284069 w 9228307"/>
              <a:gd name="connsiteY23" fmla="*/ 1352146 h 2704293"/>
              <a:gd name="connsiteX24" fmla="*/ 6679660 w 9228307"/>
              <a:gd name="connsiteY24" fmla="*/ 0 h 2704293"/>
              <a:gd name="connsiteX25" fmla="*/ 7953984 w 9228307"/>
              <a:gd name="connsiteY25" fmla="*/ 0 h 2704293"/>
              <a:gd name="connsiteX26" fmla="*/ 9228307 w 9228307"/>
              <a:gd name="connsiteY26" fmla="*/ 1352145 h 2704293"/>
              <a:gd name="connsiteX27" fmla="*/ 7953984 w 9228307"/>
              <a:gd name="connsiteY27" fmla="*/ 2704289 h 2704293"/>
              <a:gd name="connsiteX28" fmla="*/ 6679660 w 9228307"/>
              <a:gd name="connsiteY28" fmla="*/ 2704289 h 2704293"/>
              <a:gd name="connsiteX29" fmla="*/ 7953984 w 9228307"/>
              <a:gd name="connsiteY29" fmla="*/ 1352145 h 270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28307" h="2704293">
                <a:moveTo>
                  <a:pt x="0" y="4"/>
                </a:moveTo>
                <a:lnTo>
                  <a:pt x="1274324" y="4"/>
                </a:lnTo>
                <a:lnTo>
                  <a:pt x="2548648" y="1352149"/>
                </a:lnTo>
                <a:lnTo>
                  <a:pt x="1274324" y="2704293"/>
                </a:lnTo>
                <a:lnTo>
                  <a:pt x="0" y="2704293"/>
                </a:lnTo>
                <a:lnTo>
                  <a:pt x="1274324" y="1352149"/>
                </a:lnTo>
                <a:close/>
                <a:moveTo>
                  <a:pt x="1669915" y="3"/>
                </a:moveTo>
                <a:lnTo>
                  <a:pt x="2944239" y="3"/>
                </a:lnTo>
                <a:lnTo>
                  <a:pt x="4218562" y="1352148"/>
                </a:lnTo>
                <a:lnTo>
                  <a:pt x="2944239" y="2704292"/>
                </a:lnTo>
                <a:lnTo>
                  <a:pt x="1669915" y="2704292"/>
                </a:lnTo>
                <a:lnTo>
                  <a:pt x="2944239" y="1352148"/>
                </a:lnTo>
                <a:close/>
                <a:moveTo>
                  <a:pt x="3339830" y="2"/>
                </a:moveTo>
                <a:lnTo>
                  <a:pt x="4614154" y="2"/>
                </a:lnTo>
                <a:lnTo>
                  <a:pt x="5888477" y="1352147"/>
                </a:lnTo>
                <a:lnTo>
                  <a:pt x="4614154" y="2704291"/>
                </a:lnTo>
                <a:lnTo>
                  <a:pt x="3339830" y="2704291"/>
                </a:lnTo>
                <a:lnTo>
                  <a:pt x="4614154" y="1352147"/>
                </a:lnTo>
                <a:close/>
                <a:moveTo>
                  <a:pt x="5009745" y="1"/>
                </a:moveTo>
                <a:lnTo>
                  <a:pt x="6284069" y="1"/>
                </a:lnTo>
                <a:lnTo>
                  <a:pt x="7558392" y="1352146"/>
                </a:lnTo>
                <a:lnTo>
                  <a:pt x="6284069" y="2704290"/>
                </a:lnTo>
                <a:lnTo>
                  <a:pt x="5009745" y="2704290"/>
                </a:lnTo>
                <a:lnTo>
                  <a:pt x="6284069" y="1352146"/>
                </a:lnTo>
                <a:close/>
                <a:moveTo>
                  <a:pt x="6679660" y="0"/>
                </a:moveTo>
                <a:lnTo>
                  <a:pt x="7953984" y="0"/>
                </a:lnTo>
                <a:lnTo>
                  <a:pt x="9228307" y="1352145"/>
                </a:lnTo>
                <a:lnTo>
                  <a:pt x="7953984" y="2704289"/>
                </a:lnTo>
                <a:lnTo>
                  <a:pt x="6679660" y="2704289"/>
                </a:lnTo>
                <a:lnTo>
                  <a:pt x="7953984" y="13521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53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81CE47F2-35B0-8FC4-DA81-27DE3AA431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6983" y="1197057"/>
            <a:ext cx="2657780" cy="5158740"/>
          </a:xfrm>
          <a:custGeom>
            <a:avLst/>
            <a:gdLst>
              <a:gd name="connsiteX0" fmla="*/ 1110762 w 2657780"/>
              <a:gd name="connsiteY0" fmla="*/ 174 h 5158740"/>
              <a:gd name="connsiteX1" fmla="*/ 1270782 w 2657780"/>
              <a:gd name="connsiteY1" fmla="*/ 24939 h 5158740"/>
              <a:gd name="connsiteX2" fmla="*/ 1438422 w 2657780"/>
              <a:gd name="connsiteY2" fmla="*/ 116379 h 5158740"/>
              <a:gd name="connsiteX3" fmla="*/ 1567962 w 2657780"/>
              <a:gd name="connsiteY3" fmla="*/ 139239 h 5158740"/>
              <a:gd name="connsiteX4" fmla="*/ 2154701 w 2657780"/>
              <a:gd name="connsiteY4" fmla="*/ 101139 h 5158740"/>
              <a:gd name="connsiteX5" fmla="*/ 2451882 w 2657780"/>
              <a:gd name="connsiteY5" fmla="*/ 150669 h 5158740"/>
              <a:gd name="connsiteX6" fmla="*/ 2600471 w 2657780"/>
              <a:gd name="connsiteY6" fmla="*/ 268779 h 5158740"/>
              <a:gd name="connsiteX7" fmla="*/ 2653811 w 2657780"/>
              <a:gd name="connsiteY7" fmla="*/ 436419 h 5158740"/>
              <a:gd name="connsiteX8" fmla="*/ 2589042 w 2657780"/>
              <a:gd name="connsiteY8" fmla="*/ 565959 h 5158740"/>
              <a:gd name="connsiteX9" fmla="*/ 2223282 w 2657780"/>
              <a:gd name="connsiteY9" fmla="*/ 764079 h 5158740"/>
              <a:gd name="connsiteX10" fmla="*/ 1720362 w 2657780"/>
              <a:gd name="connsiteY10" fmla="*/ 1030779 h 5158740"/>
              <a:gd name="connsiteX11" fmla="*/ 1537482 w 2657780"/>
              <a:gd name="connsiteY11" fmla="*/ 1114599 h 5158740"/>
              <a:gd name="connsiteX12" fmla="*/ 1392702 w 2657780"/>
              <a:gd name="connsiteY12" fmla="*/ 1274619 h 5158740"/>
              <a:gd name="connsiteX13" fmla="*/ 1137432 w 2657780"/>
              <a:gd name="connsiteY13" fmla="*/ 2223309 h 5158740"/>
              <a:gd name="connsiteX14" fmla="*/ 1114572 w 2657780"/>
              <a:gd name="connsiteY14" fmla="*/ 2337609 h 5158740"/>
              <a:gd name="connsiteX15" fmla="*/ 1110762 w 2657780"/>
              <a:gd name="connsiteY15" fmla="*/ 2364279 h 5158740"/>
              <a:gd name="connsiteX16" fmla="*/ 1263162 w 2657780"/>
              <a:gd name="connsiteY16" fmla="*/ 2349039 h 5158740"/>
              <a:gd name="connsiteX17" fmla="*/ 1659402 w 2657780"/>
              <a:gd name="connsiteY17" fmla="*/ 2280459 h 5158740"/>
              <a:gd name="connsiteX18" fmla="*/ 1743222 w 2657780"/>
              <a:gd name="connsiteY18" fmla="*/ 2257599 h 5158740"/>
              <a:gd name="connsiteX19" fmla="*/ 2238521 w 2657780"/>
              <a:gd name="connsiteY19" fmla="*/ 2173779 h 5158740"/>
              <a:gd name="connsiteX20" fmla="*/ 2322342 w 2657780"/>
              <a:gd name="connsiteY20" fmla="*/ 2204259 h 5158740"/>
              <a:gd name="connsiteX21" fmla="*/ 2390921 w 2657780"/>
              <a:gd name="connsiteY21" fmla="*/ 2333799 h 5158740"/>
              <a:gd name="connsiteX22" fmla="*/ 2276621 w 2657780"/>
              <a:gd name="connsiteY22" fmla="*/ 2630979 h 5158740"/>
              <a:gd name="connsiteX23" fmla="*/ 1514622 w 2657780"/>
              <a:gd name="connsiteY23" fmla="*/ 2973879 h 5158740"/>
              <a:gd name="connsiteX24" fmla="*/ 1110762 w 2657780"/>
              <a:gd name="connsiteY24" fmla="*/ 3118659 h 5158740"/>
              <a:gd name="connsiteX25" fmla="*/ 981222 w 2657780"/>
              <a:gd name="connsiteY25" fmla="*/ 3072939 h 5158740"/>
              <a:gd name="connsiteX26" fmla="*/ 981222 w 2657780"/>
              <a:gd name="connsiteY26" fmla="*/ 3377739 h 5158740"/>
              <a:gd name="connsiteX27" fmla="*/ 1034562 w 2657780"/>
              <a:gd name="connsiteY27" fmla="*/ 3903519 h 5158740"/>
              <a:gd name="connsiteX28" fmla="*/ 1072662 w 2657780"/>
              <a:gd name="connsiteY28" fmla="*/ 4086399 h 5158740"/>
              <a:gd name="connsiteX29" fmla="*/ 1133622 w 2657780"/>
              <a:gd name="connsiteY29" fmla="*/ 4276899 h 5158740"/>
              <a:gd name="connsiteX30" fmla="*/ 1346982 w 2657780"/>
              <a:gd name="connsiteY30" fmla="*/ 4459779 h 5158740"/>
              <a:gd name="connsiteX31" fmla="*/ 1796561 w 2657780"/>
              <a:gd name="connsiteY31" fmla="*/ 4307379 h 5158740"/>
              <a:gd name="connsiteX32" fmla="*/ 2337582 w 2657780"/>
              <a:gd name="connsiteY32" fmla="*/ 4101639 h 5158740"/>
              <a:gd name="connsiteX33" fmla="*/ 2524271 w 2657780"/>
              <a:gd name="connsiteY33" fmla="*/ 4128309 h 5158740"/>
              <a:gd name="connsiteX34" fmla="*/ 2630951 w 2657780"/>
              <a:gd name="connsiteY34" fmla="*/ 4326429 h 5158740"/>
              <a:gd name="connsiteX35" fmla="*/ 2623332 w 2657780"/>
              <a:gd name="connsiteY35" fmla="*/ 4528359 h 5158740"/>
              <a:gd name="connsiteX36" fmla="*/ 2493792 w 2657780"/>
              <a:gd name="connsiteY36" fmla="*/ 4680759 h 5158740"/>
              <a:gd name="connsiteX37" fmla="*/ 2360442 w 2657780"/>
              <a:gd name="connsiteY37" fmla="*/ 4810299 h 5158740"/>
              <a:gd name="connsiteX38" fmla="*/ 2246142 w 2657780"/>
              <a:gd name="connsiteY38" fmla="*/ 4890309 h 5158740"/>
              <a:gd name="connsiteX39" fmla="*/ 2059451 w 2657780"/>
              <a:gd name="connsiteY39" fmla="*/ 4977939 h 5158740"/>
              <a:gd name="connsiteX40" fmla="*/ 1918482 w 2657780"/>
              <a:gd name="connsiteY40" fmla="*/ 5046519 h 5158740"/>
              <a:gd name="connsiteX41" fmla="*/ 1461282 w 2657780"/>
              <a:gd name="connsiteY41" fmla="*/ 5153199 h 5158740"/>
              <a:gd name="connsiteX42" fmla="*/ 1259352 w 2657780"/>
              <a:gd name="connsiteY42" fmla="*/ 5115099 h 5158740"/>
              <a:gd name="connsiteX43" fmla="*/ 1145052 w 2657780"/>
              <a:gd name="connsiteY43" fmla="*/ 5080809 h 5158740"/>
              <a:gd name="connsiteX44" fmla="*/ 1084092 w 2657780"/>
              <a:gd name="connsiteY44" fmla="*/ 5073189 h 5158740"/>
              <a:gd name="connsiteX45" fmla="*/ 988842 w 2657780"/>
              <a:gd name="connsiteY45" fmla="*/ 5050329 h 5158740"/>
              <a:gd name="connsiteX46" fmla="*/ 752622 w 2657780"/>
              <a:gd name="connsiteY46" fmla="*/ 5000799 h 5158740"/>
              <a:gd name="connsiteX47" fmla="*/ 645942 w 2657780"/>
              <a:gd name="connsiteY47" fmla="*/ 4939839 h 5158740"/>
              <a:gd name="connsiteX48" fmla="*/ 440202 w 2657780"/>
              <a:gd name="connsiteY48" fmla="*/ 4772199 h 5158740"/>
              <a:gd name="connsiteX49" fmla="*/ 325902 w 2657780"/>
              <a:gd name="connsiteY49" fmla="*/ 4581699 h 5158740"/>
              <a:gd name="connsiteX50" fmla="*/ 257322 w 2657780"/>
              <a:gd name="connsiteY50" fmla="*/ 4467399 h 5158740"/>
              <a:gd name="connsiteX51" fmla="*/ 173502 w 2657780"/>
              <a:gd name="connsiteY51" fmla="*/ 4292139 h 5158740"/>
              <a:gd name="connsiteX52" fmla="*/ 135402 w 2657780"/>
              <a:gd name="connsiteY52" fmla="*/ 4154979 h 5158740"/>
              <a:gd name="connsiteX53" fmla="*/ 97302 w 2657780"/>
              <a:gd name="connsiteY53" fmla="*/ 3918759 h 5158740"/>
              <a:gd name="connsiteX54" fmla="*/ 28722 w 2657780"/>
              <a:gd name="connsiteY54" fmla="*/ 3629199 h 5158740"/>
              <a:gd name="connsiteX55" fmla="*/ 21102 w 2657780"/>
              <a:gd name="connsiteY55" fmla="*/ 3042459 h 5158740"/>
              <a:gd name="connsiteX56" fmla="*/ 74442 w 2657780"/>
              <a:gd name="connsiteY56" fmla="*/ 2760519 h 5158740"/>
              <a:gd name="connsiteX57" fmla="*/ 89682 w 2657780"/>
              <a:gd name="connsiteY57" fmla="*/ 2638599 h 5158740"/>
              <a:gd name="connsiteX58" fmla="*/ 143022 w 2657780"/>
              <a:gd name="connsiteY58" fmla="*/ 2333799 h 5158740"/>
              <a:gd name="connsiteX59" fmla="*/ 242082 w 2657780"/>
              <a:gd name="connsiteY59" fmla="*/ 1823259 h 5158740"/>
              <a:gd name="connsiteX60" fmla="*/ 291612 w 2657780"/>
              <a:gd name="connsiteY60" fmla="*/ 1644189 h 5158740"/>
              <a:gd name="connsiteX61" fmla="*/ 348762 w 2657780"/>
              <a:gd name="connsiteY61" fmla="*/ 1396539 h 5158740"/>
              <a:gd name="connsiteX62" fmla="*/ 409722 w 2657780"/>
              <a:gd name="connsiteY62" fmla="*/ 1251759 h 5158740"/>
              <a:gd name="connsiteX63" fmla="*/ 524022 w 2657780"/>
              <a:gd name="connsiteY63" fmla="*/ 802179 h 5158740"/>
              <a:gd name="connsiteX64" fmla="*/ 584982 w 2657780"/>
              <a:gd name="connsiteY64" fmla="*/ 634539 h 5158740"/>
              <a:gd name="connsiteX65" fmla="*/ 775482 w 2657780"/>
              <a:gd name="connsiteY65" fmla="*/ 230679 h 5158740"/>
              <a:gd name="connsiteX66" fmla="*/ 866922 w 2657780"/>
              <a:gd name="connsiteY66" fmla="*/ 108759 h 5158740"/>
              <a:gd name="connsiteX67" fmla="*/ 1026942 w 2657780"/>
              <a:gd name="connsiteY67" fmla="*/ 17319 h 5158740"/>
              <a:gd name="connsiteX68" fmla="*/ 1110762 w 2657780"/>
              <a:gd name="connsiteY68" fmla="*/ 174 h 51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657780" h="5158740">
                <a:moveTo>
                  <a:pt x="1110762" y="174"/>
                </a:moveTo>
                <a:cubicBezTo>
                  <a:pt x="1151402" y="1444"/>
                  <a:pt x="1204742" y="9699"/>
                  <a:pt x="1270782" y="24939"/>
                </a:cubicBezTo>
                <a:cubicBezTo>
                  <a:pt x="1352062" y="55419"/>
                  <a:pt x="1407942" y="85899"/>
                  <a:pt x="1438422" y="116379"/>
                </a:cubicBezTo>
                <a:cubicBezTo>
                  <a:pt x="1473982" y="131619"/>
                  <a:pt x="1517162" y="139239"/>
                  <a:pt x="1567962" y="139239"/>
                </a:cubicBezTo>
                <a:lnTo>
                  <a:pt x="2154701" y="101139"/>
                </a:lnTo>
                <a:cubicBezTo>
                  <a:pt x="2302022" y="111299"/>
                  <a:pt x="2401082" y="127809"/>
                  <a:pt x="2451882" y="150669"/>
                </a:cubicBezTo>
                <a:cubicBezTo>
                  <a:pt x="2502681" y="173529"/>
                  <a:pt x="2552212" y="212899"/>
                  <a:pt x="2600471" y="268779"/>
                </a:cubicBezTo>
                <a:cubicBezTo>
                  <a:pt x="2648732" y="324659"/>
                  <a:pt x="2666512" y="380539"/>
                  <a:pt x="2653811" y="436419"/>
                </a:cubicBezTo>
                <a:cubicBezTo>
                  <a:pt x="2641112" y="492299"/>
                  <a:pt x="2619521" y="535479"/>
                  <a:pt x="2589042" y="565959"/>
                </a:cubicBezTo>
                <a:cubicBezTo>
                  <a:pt x="2523002" y="621839"/>
                  <a:pt x="2401082" y="687879"/>
                  <a:pt x="2223282" y="764079"/>
                </a:cubicBezTo>
                <a:cubicBezTo>
                  <a:pt x="1913402" y="931719"/>
                  <a:pt x="1745762" y="1020619"/>
                  <a:pt x="1720362" y="1030779"/>
                </a:cubicBezTo>
                <a:lnTo>
                  <a:pt x="1537482" y="1114599"/>
                </a:lnTo>
                <a:cubicBezTo>
                  <a:pt x="1461282" y="1165399"/>
                  <a:pt x="1413022" y="1218739"/>
                  <a:pt x="1392702" y="1274619"/>
                </a:cubicBezTo>
                <a:cubicBezTo>
                  <a:pt x="1235222" y="1843579"/>
                  <a:pt x="1150132" y="2159809"/>
                  <a:pt x="1137432" y="2223309"/>
                </a:cubicBezTo>
                <a:cubicBezTo>
                  <a:pt x="1124732" y="2286809"/>
                  <a:pt x="1117112" y="2324909"/>
                  <a:pt x="1114572" y="2337609"/>
                </a:cubicBezTo>
                <a:cubicBezTo>
                  <a:pt x="1112032" y="2350309"/>
                  <a:pt x="1110762" y="2359199"/>
                  <a:pt x="1110762" y="2364279"/>
                </a:cubicBezTo>
                <a:lnTo>
                  <a:pt x="1263162" y="2349039"/>
                </a:lnTo>
                <a:cubicBezTo>
                  <a:pt x="1486682" y="2277919"/>
                  <a:pt x="1618762" y="2255059"/>
                  <a:pt x="1659402" y="2280459"/>
                </a:cubicBezTo>
                <a:cubicBezTo>
                  <a:pt x="1679722" y="2280459"/>
                  <a:pt x="1707662" y="2272839"/>
                  <a:pt x="1743222" y="2257599"/>
                </a:cubicBezTo>
                <a:cubicBezTo>
                  <a:pt x="1931181" y="2191559"/>
                  <a:pt x="2096282" y="2163619"/>
                  <a:pt x="2238521" y="2173779"/>
                </a:cubicBezTo>
                <a:cubicBezTo>
                  <a:pt x="2263922" y="2158539"/>
                  <a:pt x="2291861" y="2168699"/>
                  <a:pt x="2322342" y="2204259"/>
                </a:cubicBezTo>
                <a:cubicBezTo>
                  <a:pt x="2352821" y="2239819"/>
                  <a:pt x="2375682" y="2282999"/>
                  <a:pt x="2390921" y="2333799"/>
                </a:cubicBezTo>
                <a:cubicBezTo>
                  <a:pt x="2421401" y="2460799"/>
                  <a:pt x="2383301" y="2559859"/>
                  <a:pt x="2276621" y="2630979"/>
                </a:cubicBezTo>
                <a:cubicBezTo>
                  <a:pt x="2063261" y="2773219"/>
                  <a:pt x="1809262" y="2887519"/>
                  <a:pt x="1514622" y="2973879"/>
                </a:cubicBezTo>
                <a:cubicBezTo>
                  <a:pt x="1418102" y="3050079"/>
                  <a:pt x="1283482" y="3098339"/>
                  <a:pt x="1110762" y="3118659"/>
                </a:cubicBezTo>
                <a:lnTo>
                  <a:pt x="981222" y="3072939"/>
                </a:lnTo>
                <a:lnTo>
                  <a:pt x="981222" y="3377739"/>
                </a:lnTo>
                <a:cubicBezTo>
                  <a:pt x="981222" y="3692699"/>
                  <a:pt x="999002" y="3867959"/>
                  <a:pt x="1034562" y="3903519"/>
                </a:cubicBezTo>
                <a:cubicBezTo>
                  <a:pt x="1029482" y="3908599"/>
                  <a:pt x="1042182" y="3969559"/>
                  <a:pt x="1072662" y="4086399"/>
                </a:cubicBezTo>
                <a:cubicBezTo>
                  <a:pt x="1072662" y="4127039"/>
                  <a:pt x="1092982" y="4190539"/>
                  <a:pt x="1133622" y="4276899"/>
                </a:cubicBezTo>
                <a:cubicBezTo>
                  <a:pt x="1133622" y="4302299"/>
                  <a:pt x="1204742" y="4363259"/>
                  <a:pt x="1346982" y="4459779"/>
                </a:cubicBezTo>
                <a:cubicBezTo>
                  <a:pt x="1407942" y="4459779"/>
                  <a:pt x="1557802" y="4408979"/>
                  <a:pt x="1796561" y="4307379"/>
                </a:cubicBezTo>
                <a:lnTo>
                  <a:pt x="2337582" y="4101639"/>
                </a:lnTo>
                <a:cubicBezTo>
                  <a:pt x="2403621" y="4081319"/>
                  <a:pt x="2465852" y="4090209"/>
                  <a:pt x="2524271" y="4128309"/>
                </a:cubicBezTo>
                <a:cubicBezTo>
                  <a:pt x="2582691" y="4166409"/>
                  <a:pt x="2618252" y="4232449"/>
                  <a:pt x="2630951" y="4326429"/>
                </a:cubicBezTo>
                <a:cubicBezTo>
                  <a:pt x="2643651" y="4420409"/>
                  <a:pt x="2641112" y="4487719"/>
                  <a:pt x="2623332" y="4528359"/>
                </a:cubicBezTo>
                <a:cubicBezTo>
                  <a:pt x="2605551" y="4568999"/>
                  <a:pt x="2562371" y="4619799"/>
                  <a:pt x="2493792" y="4680759"/>
                </a:cubicBezTo>
                <a:cubicBezTo>
                  <a:pt x="2425211" y="4741719"/>
                  <a:pt x="2380762" y="4784900"/>
                  <a:pt x="2360442" y="4810299"/>
                </a:cubicBezTo>
                <a:cubicBezTo>
                  <a:pt x="2340122" y="4835699"/>
                  <a:pt x="2302022" y="4862369"/>
                  <a:pt x="2246142" y="4890309"/>
                </a:cubicBezTo>
                <a:cubicBezTo>
                  <a:pt x="2190262" y="4918250"/>
                  <a:pt x="2128032" y="4947459"/>
                  <a:pt x="2059451" y="4977939"/>
                </a:cubicBezTo>
                <a:cubicBezTo>
                  <a:pt x="1990872" y="5008419"/>
                  <a:pt x="1943882" y="5031279"/>
                  <a:pt x="1918482" y="5046519"/>
                </a:cubicBezTo>
                <a:cubicBezTo>
                  <a:pt x="1720362" y="5137959"/>
                  <a:pt x="1567962" y="5173519"/>
                  <a:pt x="1461282" y="5153199"/>
                </a:cubicBezTo>
                <a:cubicBezTo>
                  <a:pt x="1395242" y="5153199"/>
                  <a:pt x="1327932" y="5140499"/>
                  <a:pt x="1259352" y="5115099"/>
                </a:cubicBezTo>
                <a:cubicBezTo>
                  <a:pt x="1190772" y="5089699"/>
                  <a:pt x="1152672" y="5078269"/>
                  <a:pt x="1145052" y="5080809"/>
                </a:cubicBezTo>
                <a:cubicBezTo>
                  <a:pt x="1137432" y="5083349"/>
                  <a:pt x="1117112" y="5080809"/>
                  <a:pt x="1084092" y="5073189"/>
                </a:cubicBezTo>
                <a:cubicBezTo>
                  <a:pt x="1051072" y="5065569"/>
                  <a:pt x="1019322" y="5057949"/>
                  <a:pt x="988842" y="5050329"/>
                </a:cubicBezTo>
                <a:cubicBezTo>
                  <a:pt x="958362" y="5042709"/>
                  <a:pt x="879622" y="5026199"/>
                  <a:pt x="752622" y="5000799"/>
                </a:cubicBezTo>
                <a:cubicBezTo>
                  <a:pt x="752622" y="4980479"/>
                  <a:pt x="717062" y="4960159"/>
                  <a:pt x="645942" y="4939839"/>
                </a:cubicBezTo>
                <a:lnTo>
                  <a:pt x="440202" y="4772199"/>
                </a:lnTo>
                <a:cubicBezTo>
                  <a:pt x="404642" y="4751879"/>
                  <a:pt x="366542" y="4688379"/>
                  <a:pt x="325902" y="4581699"/>
                </a:cubicBezTo>
                <a:lnTo>
                  <a:pt x="257322" y="4467399"/>
                </a:lnTo>
                <a:cubicBezTo>
                  <a:pt x="237002" y="4452159"/>
                  <a:pt x="209062" y="4393739"/>
                  <a:pt x="173502" y="4292139"/>
                </a:cubicBezTo>
                <a:cubicBezTo>
                  <a:pt x="153182" y="4266739"/>
                  <a:pt x="140482" y="4221019"/>
                  <a:pt x="135402" y="4154979"/>
                </a:cubicBezTo>
                <a:cubicBezTo>
                  <a:pt x="110002" y="4099099"/>
                  <a:pt x="97302" y="4020360"/>
                  <a:pt x="97302" y="3918759"/>
                </a:cubicBezTo>
                <a:cubicBezTo>
                  <a:pt x="76982" y="3893359"/>
                  <a:pt x="54122" y="3796839"/>
                  <a:pt x="28722" y="3629199"/>
                </a:cubicBezTo>
                <a:cubicBezTo>
                  <a:pt x="-6838" y="3410759"/>
                  <a:pt x="-9378" y="3215179"/>
                  <a:pt x="21102" y="3042459"/>
                </a:cubicBezTo>
                <a:cubicBezTo>
                  <a:pt x="21102" y="2945939"/>
                  <a:pt x="38882" y="2851959"/>
                  <a:pt x="74442" y="2760519"/>
                </a:cubicBezTo>
                <a:cubicBezTo>
                  <a:pt x="79522" y="2719879"/>
                  <a:pt x="84602" y="2679239"/>
                  <a:pt x="89682" y="2638599"/>
                </a:cubicBezTo>
                <a:cubicBezTo>
                  <a:pt x="115082" y="2506519"/>
                  <a:pt x="132862" y="2404919"/>
                  <a:pt x="143022" y="2333799"/>
                </a:cubicBezTo>
                <a:cubicBezTo>
                  <a:pt x="122702" y="2262679"/>
                  <a:pt x="155722" y="2092499"/>
                  <a:pt x="242082" y="1823259"/>
                </a:cubicBezTo>
                <a:cubicBezTo>
                  <a:pt x="242082" y="1782619"/>
                  <a:pt x="258592" y="1722929"/>
                  <a:pt x="291612" y="1644189"/>
                </a:cubicBezTo>
                <a:cubicBezTo>
                  <a:pt x="324632" y="1565449"/>
                  <a:pt x="343682" y="1482899"/>
                  <a:pt x="348762" y="1396539"/>
                </a:cubicBezTo>
                <a:lnTo>
                  <a:pt x="409722" y="1251759"/>
                </a:lnTo>
                <a:cubicBezTo>
                  <a:pt x="409722" y="1211119"/>
                  <a:pt x="447822" y="1061259"/>
                  <a:pt x="524022" y="802179"/>
                </a:cubicBezTo>
                <a:cubicBezTo>
                  <a:pt x="564662" y="705659"/>
                  <a:pt x="584982" y="649779"/>
                  <a:pt x="584982" y="634539"/>
                </a:cubicBezTo>
                <a:lnTo>
                  <a:pt x="775482" y="230679"/>
                </a:lnTo>
                <a:lnTo>
                  <a:pt x="866922" y="108759"/>
                </a:lnTo>
                <a:cubicBezTo>
                  <a:pt x="902482" y="73199"/>
                  <a:pt x="955822" y="42719"/>
                  <a:pt x="1026942" y="17319"/>
                </a:cubicBezTo>
                <a:cubicBezTo>
                  <a:pt x="1042182" y="4619"/>
                  <a:pt x="1070122" y="-1096"/>
                  <a:pt x="1110762" y="1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2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EBD3-2974-B849-D97A-C8EEB9BB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1E3E9-C5DD-10D4-3BD1-D07B70C1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B7F58A-F3E2-FAAC-9ED8-830BD79F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B2321-8D64-392C-E1AF-5091C3C1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8ED85-C27C-F084-F3B0-6AC21E2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7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7A16A-CEBF-E96B-3146-8D26F910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E1477-68D9-6479-BEC3-A0A01823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7EEA5-C6B3-13F7-E5D1-1A2549E8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11351-7D78-048B-4D9F-93396464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725F3-D0A6-7023-6C9A-FF42441A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14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9A3A0-33B9-0602-624F-6E34972B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F2421-E991-CE87-7668-0DBD4BA2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217B-147B-C88A-02D0-D4AF0A94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19DE2-FBF4-1F5D-5390-15A78A1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11AC3-9054-0234-EA66-12B64C0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1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53456-B9B2-B797-D9BB-99A6F77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292BA-10A7-896F-C5E5-DBC5B3699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1B95BE-21D5-E350-9F0B-10CCF1F0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70A89-B376-DBFA-3A0D-A1128BE7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3EB47-ED62-6ABA-0593-9767DB4A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1A271-E131-2B43-C756-FAF14F3B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11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6EACD-8B1A-0694-CD45-0DA956D8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E730B-E4A1-6F9C-1083-DEC21355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07A7F-7C2E-EFD4-FB1F-326DB626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73F182-DD98-3FA4-4197-0AAAAF925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A4BF12-001F-2614-98D9-05EF9A97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EAC81-CB50-73C9-AF15-B9D05525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9A6226-855B-B79D-A6DB-5A199F27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C2CD41-BA05-81A5-9EF6-5D3E4F16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02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1A9C-FAE8-9124-E40C-7CA2D4C9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F46E35-627F-C34D-C850-D90FB156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D6D0CF-02DA-CB3B-E731-3D687FBC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F8C329-4332-10A2-64AB-978CEAE7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11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07DF07-D9D4-018A-4999-6CB7A80A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8FC11B-C8B5-D21E-79A9-84E8D17A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BF4782-6E95-23BA-7B8D-25067526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6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3EFE-059A-C7AB-718F-08A2A829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64BCD-7B2F-950D-7CF1-26005102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4FD78-41A0-D259-ACA9-6647950E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8B38E-E397-47A5-A215-61C640706F46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D1454-22DD-1C7A-11F0-8633A371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C814C-5974-4B02-FA70-3728F453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DC3D3A-FCB8-44DF-B0C2-7B61D29D8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22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2FE3-D249-628C-5252-A95F2D1E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EC0E3-53B6-B15C-F696-42925F6E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FEC996-EC67-6B2C-4F5D-9D992B3B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91576-FA59-678A-F4F6-8B083AFB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725E36-7DE3-D498-4B88-35D03769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326377-FA59-3E28-F756-FE69BAEB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2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10ABC-33B0-C512-E757-706547AA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FE16C2-EDAA-8E33-4EB8-FB257A4A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FAFA1-89BF-96DF-BAF1-64565ABC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A4F30-E7B1-460F-97B0-114FB454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835247-1A10-F827-CD22-6E6C521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48C76-E9DA-81B2-880F-6BEB5E8B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20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A3278-F667-B5A1-5061-A784656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CD292-3AA0-C8C0-1E1D-9FEB1EC95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83D19-5AFD-AC70-6C51-4C9C4EEA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D39AD-D98A-5801-54EA-B64C887F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57F73-3A06-8F48-1651-A00A99D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745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D967-BE2A-12AC-EDE5-1C49B969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BF7D9D-14F6-CC79-5840-CD2781BE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11D14-F7CD-2CEE-3FAD-5CA9A2D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1FDDB-C52F-4D2F-B9AE-7D458836C8B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330D0-F30B-D80F-8EC2-99A26808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A5A4D-D92B-DE81-A696-2D177381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157F3-CD80-4404-AD0D-21D8330E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51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FA4E2-8E0B-D05C-13E0-7A24DD95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D4F38-04A4-B606-9794-ACD802DC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D97321-01DD-EA23-529D-4C169892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A8DC8-C620-B003-8003-561C8BDF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E4593-BC79-5AFC-4119-5D1F46D6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95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C987C-1314-33F9-FC07-C0E62624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A0E09-9467-D4E4-A583-E52FFCFE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F20EA-0F6C-4AFC-A1F4-34CEE60E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3F820-685E-592C-D445-A8C1CD42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A9953-6738-8EB3-4AF9-387BF894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28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A146-923A-A892-3B07-0307DC77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E51F9F-BE4B-9583-F932-D3E8BE12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956A0-C5D9-3E48-BD4B-EE0F0F91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6C629-B8D1-26EF-020E-DF64A34D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BB94C-AA98-CCEB-D96A-9E3F8035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232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29D58-C116-BDAB-EC9F-8FE480A0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B8035-B383-9124-FB6C-4CB65964A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0FCB7-2826-0E86-05D4-DC82C9C7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DAAC80-C1D1-BB37-8BCE-BE60345C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61DD5F-75E1-AD8D-A24E-8A494057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66110-3CE2-EE12-BCB0-9AD2A263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74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365E-992C-C75F-0BC8-C07C8F05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3D2357-36BC-D22F-967C-FB3934CA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CD897E-2963-6A7F-E361-45E2B96F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13B3C7-C767-0F93-6757-73F408C3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7D9B59-DE48-9750-9E7D-BBD9E5DD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BF9892-BDD6-B71B-1AEE-287E28C5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CED84F-9456-7689-2C61-556FE82E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7FC2EB-6D93-2AD5-B097-8C0B0E0E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89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E528-C4B0-94BD-B157-899E0349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F937F2-F219-C3B2-D154-D858F90F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E7400-30A0-6E44-C599-30E90AC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7B27A9-C0B6-DB44-05C9-E8C21BD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4FC0C470-110C-CF02-766A-E3FF4170F4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0125" y="1790696"/>
            <a:ext cx="9191543" cy="2066929"/>
          </a:xfrm>
          <a:custGeom>
            <a:avLst/>
            <a:gdLst>
              <a:gd name="connsiteX0" fmla="*/ 0 w 9191543"/>
              <a:gd name="connsiteY0" fmla="*/ 4 h 2066929"/>
              <a:gd name="connsiteX1" fmla="*/ 1395413 w 9191543"/>
              <a:gd name="connsiteY1" fmla="*/ 4 h 2066929"/>
              <a:gd name="connsiteX2" fmla="*/ 2428876 w 9191543"/>
              <a:gd name="connsiteY2" fmla="*/ 1033467 h 2066929"/>
              <a:gd name="connsiteX3" fmla="*/ 1395413 w 9191543"/>
              <a:gd name="connsiteY3" fmla="*/ 2066929 h 2066929"/>
              <a:gd name="connsiteX4" fmla="*/ 0 w 9191543"/>
              <a:gd name="connsiteY4" fmla="*/ 2066929 h 2066929"/>
              <a:gd name="connsiteX5" fmla="*/ 1033463 w 9191543"/>
              <a:gd name="connsiteY5" fmla="*/ 1033467 h 2066929"/>
              <a:gd name="connsiteX6" fmla="*/ 1690668 w 9191543"/>
              <a:gd name="connsiteY6" fmla="*/ 3 h 2066929"/>
              <a:gd name="connsiteX7" fmla="*/ 3086080 w 9191543"/>
              <a:gd name="connsiteY7" fmla="*/ 3 h 2066929"/>
              <a:gd name="connsiteX8" fmla="*/ 4119542 w 9191543"/>
              <a:gd name="connsiteY8" fmla="*/ 1033466 h 2066929"/>
              <a:gd name="connsiteX9" fmla="*/ 3086080 w 9191543"/>
              <a:gd name="connsiteY9" fmla="*/ 2066928 h 2066929"/>
              <a:gd name="connsiteX10" fmla="*/ 1690668 w 9191543"/>
              <a:gd name="connsiteY10" fmla="*/ 2066928 h 2066929"/>
              <a:gd name="connsiteX11" fmla="*/ 2724130 w 9191543"/>
              <a:gd name="connsiteY11" fmla="*/ 1033466 h 2066929"/>
              <a:gd name="connsiteX12" fmla="*/ 3381334 w 9191543"/>
              <a:gd name="connsiteY12" fmla="*/ 2 h 2066929"/>
              <a:gd name="connsiteX13" fmla="*/ 4776747 w 9191543"/>
              <a:gd name="connsiteY13" fmla="*/ 2 h 2066929"/>
              <a:gd name="connsiteX14" fmla="*/ 5810209 w 9191543"/>
              <a:gd name="connsiteY14" fmla="*/ 1033465 h 2066929"/>
              <a:gd name="connsiteX15" fmla="*/ 4776747 w 9191543"/>
              <a:gd name="connsiteY15" fmla="*/ 2066927 h 2066929"/>
              <a:gd name="connsiteX16" fmla="*/ 3381334 w 9191543"/>
              <a:gd name="connsiteY16" fmla="*/ 2066927 h 2066929"/>
              <a:gd name="connsiteX17" fmla="*/ 4414797 w 9191543"/>
              <a:gd name="connsiteY17" fmla="*/ 1033465 h 2066929"/>
              <a:gd name="connsiteX18" fmla="*/ 5072001 w 9191543"/>
              <a:gd name="connsiteY18" fmla="*/ 1 h 2066929"/>
              <a:gd name="connsiteX19" fmla="*/ 6467414 w 9191543"/>
              <a:gd name="connsiteY19" fmla="*/ 1 h 2066929"/>
              <a:gd name="connsiteX20" fmla="*/ 7500876 w 9191543"/>
              <a:gd name="connsiteY20" fmla="*/ 1033464 h 2066929"/>
              <a:gd name="connsiteX21" fmla="*/ 6467414 w 9191543"/>
              <a:gd name="connsiteY21" fmla="*/ 2066926 h 2066929"/>
              <a:gd name="connsiteX22" fmla="*/ 5072001 w 9191543"/>
              <a:gd name="connsiteY22" fmla="*/ 2066926 h 2066929"/>
              <a:gd name="connsiteX23" fmla="*/ 6105464 w 9191543"/>
              <a:gd name="connsiteY23" fmla="*/ 1033464 h 2066929"/>
              <a:gd name="connsiteX24" fmla="*/ 6762668 w 9191543"/>
              <a:gd name="connsiteY24" fmla="*/ 0 h 2066929"/>
              <a:gd name="connsiteX25" fmla="*/ 8158081 w 9191543"/>
              <a:gd name="connsiteY25" fmla="*/ 0 h 2066929"/>
              <a:gd name="connsiteX26" fmla="*/ 9191543 w 9191543"/>
              <a:gd name="connsiteY26" fmla="*/ 1033463 h 2066929"/>
              <a:gd name="connsiteX27" fmla="*/ 8158081 w 9191543"/>
              <a:gd name="connsiteY27" fmla="*/ 2066925 h 2066929"/>
              <a:gd name="connsiteX28" fmla="*/ 6762668 w 9191543"/>
              <a:gd name="connsiteY28" fmla="*/ 2066925 h 2066929"/>
              <a:gd name="connsiteX29" fmla="*/ 7796131 w 9191543"/>
              <a:gd name="connsiteY29" fmla="*/ 1033463 h 206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91543" h="2066929">
                <a:moveTo>
                  <a:pt x="0" y="4"/>
                </a:moveTo>
                <a:lnTo>
                  <a:pt x="1395413" y="4"/>
                </a:lnTo>
                <a:lnTo>
                  <a:pt x="2428876" y="1033467"/>
                </a:lnTo>
                <a:lnTo>
                  <a:pt x="1395413" y="2066929"/>
                </a:lnTo>
                <a:lnTo>
                  <a:pt x="0" y="2066929"/>
                </a:lnTo>
                <a:lnTo>
                  <a:pt x="1033463" y="1033467"/>
                </a:lnTo>
                <a:close/>
                <a:moveTo>
                  <a:pt x="1690668" y="3"/>
                </a:moveTo>
                <a:lnTo>
                  <a:pt x="3086080" y="3"/>
                </a:lnTo>
                <a:lnTo>
                  <a:pt x="4119542" y="1033466"/>
                </a:lnTo>
                <a:lnTo>
                  <a:pt x="3086080" y="2066928"/>
                </a:lnTo>
                <a:lnTo>
                  <a:pt x="1690668" y="2066928"/>
                </a:lnTo>
                <a:lnTo>
                  <a:pt x="2724130" y="1033466"/>
                </a:lnTo>
                <a:close/>
                <a:moveTo>
                  <a:pt x="3381334" y="2"/>
                </a:moveTo>
                <a:lnTo>
                  <a:pt x="4776747" y="2"/>
                </a:lnTo>
                <a:lnTo>
                  <a:pt x="5810209" y="1033465"/>
                </a:lnTo>
                <a:lnTo>
                  <a:pt x="4776747" y="2066927"/>
                </a:lnTo>
                <a:lnTo>
                  <a:pt x="3381334" y="2066927"/>
                </a:lnTo>
                <a:lnTo>
                  <a:pt x="4414797" y="1033465"/>
                </a:lnTo>
                <a:close/>
                <a:moveTo>
                  <a:pt x="5072001" y="1"/>
                </a:moveTo>
                <a:lnTo>
                  <a:pt x="6467414" y="1"/>
                </a:lnTo>
                <a:lnTo>
                  <a:pt x="7500876" y="1033464"/>
                </a:lnTo>
                <a:lnTo>
                  <a:pt x="6467414" y="2066926"/>
                </a:lnTo>
                <a:lnTo>
                  <a:pt x="5072001" y="2066926"/>
                </a:lnTo>
                <a:lnTo>
                  <a:pt x="6105464" y="1033464"/>
                </a:lnTo>
                <a:close/>
                <a:moveTo>
                  <a:pt x="6762668" y="0"/>
                </a:moveTo>
                <a:lnTo>
                  <a:pt x="8158081" y="0"/>
                </a:lnTo>
                <a:lnTo>
                  <a:pt x="9191543" y="1033463"/>
                </a:lnTo>
                <a:lnTo>
                  <a:pt x="8158081" y="2066925"/>
                </a:lnTo>
                <a:lnTo>
                  <a:pt x="6762668" y="2066925"/>
                </a:lnTo>
                <a:lnTo>
                  <a:pt x="7796131" y="10334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77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6213BB-D5E3-371D-6B5F-56757C29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213C7A-5C6D-1DD2-9346-41A1867B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90C0C6-A8D7-52C8-E441-A918AD4C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811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D240-C6B7-42A4-01BA-1D83123B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2509E-3C6A-733A-555B-D8ADFF02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09F5CF-E404-A5EF-EE32-669EE686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01B117-C01D-8038-168A-339CB224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FAA432-44AF-421E-8B46-8E992543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EF58F-B453-9ABF-DE93-DDBD8DB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09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38509-E4C6-8DBE-2FEB-CA5E0F3B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F5BE7A-AA2B-0F95-4DFB-396DEBB4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9FDEF7-8E7D-4DDA-A482-9C394F8A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F87E9-5452-A9DD-3487-9D36500D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812D0-8EBA-BE47-1133-82AD3E28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5C3CA3-D432-1AA0-ABFB-246BDB42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59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4CB2D-B906-6A75-53CE-BE0DF61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9D4EE-9102-2A59-FCE9-4782C604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A9F29-F08B-9805-4070-79B93FB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F67DC-B4B4-0182-C8B1-ADFD37E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856A5-335C-96F5-2CAE-8BB74D36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573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597226-6DC7-EEB9-2F8E-B2217339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F2A61-405C-F66E-4EB6-573BF77C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AE2D8-6CA5-B1DD-E14B-104EBEF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03D754-7E13-4B39-A80A-2FBDFFC12A1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CEB8A-698B-A6E8-5364-C8C0747D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07898-3A8B-8430-E4C6-40C01FA2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29BADF-232D-4648-B4C3-BFBA6AADA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4083-F636-DB65-6E6F-E9E1B34A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4CD98-9D5D-5005-962B-AD1EBB45B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1E807B-3138-265F-463D-0410BFB1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0ED09-97B7-F94F-385F-BB5B9AE4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8B38E-E397-47A5-A215-61C640706F46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CAEF1-9D14-751D-6826-FE753638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45BFEA-C1EC-0BD3-7F53-CAB6044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DC3D3A-FCB8-44DF-B0C2-7B61D29D8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B770-E58A-D484-DA9A-8DA56DC8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172A6-B712-C65C-0A79-F29AAC32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F6E3B-C45D-1681-8241-D99A1A58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32664-A771-B33A-84D5-70F9C32F8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F6217A-1546-CBB8-16EB-CB059CB18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796D4-DC2A-1A57-F241-EF11C671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8B38E-E397-47A5-A215-61C640706F46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883822-A15E-8637-C9B3-DBE49867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7E8A5-E782-AB28-B5AC-25D1D230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DC3D3A-FCB8-44DF-B0C2-7B61D29D8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1EFF561-601B-91BC-AC8C-8D7076267B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87511" y="432063"/>
            <a:ext cx="3590437" cy="5449730"/>
          </a:xfrm>
          <a:custGeom>
            <a:avLst/>
            <a:gdLst>
              <a:gd name="connsiteX0" fmla="*/ 1806712 w 3590437"/>
              <a:gd name="connsiteY0" fmla="*/ 35 h 5449730"/>
              <a:gd name="connsiteX1" fmla="*/ 1866781 w 3590437"/>
              <a:gd name="connsiteY1" fmla="*/ 6277 h 5449730"/>
              <a:gd name="connsiteX2" fmla="*/ 2047711 w 3590437"/>
              <a:gd name="connsiteY2" fmla="*/ 62186 h 5449730"/>
              <a:gd name="connsiteX3" fmla="*/ 2226164 w 3590437"/>
              <a:gd name="connsiteY3" fmla="*/ 188776 h 5449730"/>
              <a:gd name="connsiteX4" fmla="*/ 2372155 w 3590437"/>
              <a:gd name="connsiteY4" fmla="*/ 236956 h 5449730"/>
              <a:gd name="connsiteX5" fmla="*/ 3057397 w 3590437"/>
              <a:gd name="connsiteY5" fmla="*/ 308084 h 5449730"/>
              <a:gd name="connsiteX6" fmla="*/ 3392812 w 3590437"/>
              <a:gd name="connsiteY6" fmla="*/ 415589 h 5449730"/>
              <a:gd name="connsiteX7" fmla="*/ 3544709 w 3590437"/>
              <a:gd name="connsiteY7" fmla="*/ 566282 h 5449730"/>
              <a:gd name="connsiteX8" fmla="*/ 3578026 w 3590437"/>
              <a:gd name="connsiteY8" fmla="*/ 750443 h 5449730"/>
              <a:gd name="connsiteX9" fmla="*/ 3481157 w 3590437"/>
              <a:gd name="connsiteY9" fmla="*/ 872753 h 5449730"/>
              <a:gd name="connsiteX10" fmla="*/ 3024461 w 3590437"/>
              <a:gd name="connsiteY10" fmla="*/ 1009499 h 5449730"/>
              <a:gd name="connsiteX11" fmla="*/ 2397472 w 3590437"/>
              <a:gd name="connsiteY11" fmla="*/ 1191590 h 5449730"/>
              <a:gd name="connsiteX12" fmla="*/ 2171706 w 3590437"/>
              <a:gd name="connsiteY12" fmla="*/ 1244136 h 5449730"/>
              <a:gd name="connsiteX13" fmla="*/ 1977111 w 3590437"/>
              <a:gd name="connsiteY13" fmla="*/ 1383005 h 5449730"/>
              <a:gd name="connsiteX14" fmla="*/ 1521124 w 3590437"/>
              <a:gd name="connsiteY14" fmla="*/ 2320079 h 5449730"/>
              <a:gd name="connsiteX15" fmla="*/ 1475319 w 3590437"/>
              <a:gd name="connsiteY15" fmla="*/ 2434469 h 5449730"/>
              <a:gd name="connsiteX16" fmla="*/ 1466395 w 3590437"/>
              <a:gd name="connsiteY16" fmla="*/ 2461448 h 5449730"/>
              <a:gd name="connsiteX17" fmla="*/ 1645285 w 3590437"/>
              <a:gd name="connsiteY17" fmla="*/ 2474373 h 5449730"/>
              <a:gd name="connsiteX18" fmla="*/ 2115303 w 3590437"/>
              <a:gd name="connsiteY18" fmla="*/ 2477907 h 5449730"/>
              <a:gd name="connsiteX19" fmla="*/ 2216144 w 3590437"/>
              <a:gd name="connsiteY19" fmla="*/ 2469980 h 5449730"/>
              <a:gd name="connsiteX20" fmla="*/ 2803344 w 3590437"/>
              <a:gd name="connsiteY20" fmla="*/ 2476376 h 5449730"/>
              <a:gd name="connsiteX21" fmla="*/ 2895153 w 3590437"/>
              <a:gd name="connsiteY21" fmla="*/ 2523844 h 5449730"/>
              <a:gd name="connsiteX22" fmla="*/ 2952552 w 3590437"/>
              <a:gd name="connsiteY22" fmla="*/ 2671312 h 5449730"/>
              <a:gd name="connsiteX23" fmla="*/ 2769990 w 3590437"/>
              <a:gd name="connsiteY23" fmla="*/ 2958375 h 5449730"/>
              <a:gd name="connsiteX24" fmla="*/ 1830371 w 3590437"/>
              <a:gd name="connsiteY24" fmla="*/ 3170723 h 5449730"/>
              <a:gd name="connsiteX25" fmla="*/ 1338633 w 3590437"/>
              <a:gd name="connsiteY25" fmla="*/ 3244886 h 5449730"/>
              <a:gd name="connsiteX26" fmla="*/ 1196513 w 3590437"/>
              <a:gd name="connsiteY26" fmla="*/ 3172966 h 5449730"/>
              <a:gd name="connsiteX27" fmla="*/ 1144892 w 3590437"/>
              <a:gd name="connsiteY27" fmla="*/ 3489507 h 5449730"/>
              <a:gd name="connsiteX28" fmla="*/ 1117554 w 3590437"/>
              <a:gd name="connsiteY28" fmla="*/ 4045603 h 5449730"/>
              <a:gd name="connsiteX29" fmla="*/ 1130659 w 3590437"/>
              <a:gd name="connsiteY29" fmla="*/ 4242716 h 5449730"/>
              <a:gd name="connsiteX30" fmla="*/ 1168919 w 3590437"/>
              <a:gd name="connsiteY30" fmla="*/ 4452054 h 5449730"/>
              <a:gd name="connsiteX31" fmla="*/ 1384779 w 3590437"/>
              <a:gd name="connsiteY31" fmla="*/ 4682232 h 5449730"/>
              <a:gd name="connsiteX32" fmla="*/ 1930701 w 3590437"/>
              <a:gd name="connsiteY32" fmla="*/ 4608781 h 5449730"/>
              <a:gd name="connsiteX33" fmla="*/ 2591443 w 3590437"/>
              <a:gd name="connsiteY33" fmla="*/ 4497186 h 5449730"/>
              <a:gd name="connsiteX34" fmla="*/ 2802903 w 3590437"/>
              <a:gd name="connsiteY34" fmla="*/ 4560105 h 5449730"/>
              <a:gd name="connsiteX35" fmla="*/ 2892766 w 3590437"/>
              <a:gd name="connsiteY35" fmla="*/ 4785983 h 5449730"/>
              <a:gd name="connsiteX36" fmla="*/ 2849752 w 3590437"/>
              <a:gd name="connsiteY36" fmla="*/ 4994254 h 5449730"/>
              <a:gd name="connsiteX37" fmla="*/ 2674079 w 3590437"/>
              <a:gd name="connsiteY37" fmla="*/ 5128085 h 5449730"/>
              <a:gd name="connsiteX38" fmla="*/ 2497870 w 3590437"/>
              <a:gd name="connsiteY38" fmla="*/ 5237457 h 5449730"/>
              <a:gd name="connsiteX39" fmla="*/ 2352088 w 3590437"/>
              <a:gd name="connsiteY39" fmla="*/ 5298985 h 5449730"/>
              <a:gd name="connsiteX40" fmla="*/ 2121267 w 3590437"/>
              <a:gd name="connsiteY40" fmla="*/ 5354768 h 5449730"/>
              <a:gd name="connsiteX41" fmla="*/ 1946567 w 3590437"/>
              <a:gd name="connsiteY41" fmla="*/ 5399394 h 5449730"/>
              <a:gd name="connsiteX42" fmla="*/ 1399573 w 3590437"/>
              <a:gd name="connsiteY42" fmla="*/ 5423927 h 5449730"/>
              <a:gd name="connsiteX43" fmla="*/ 1172416 w 3590437"/>
              <a:gd name="connsiteY43" fmla="*/ 5346262 h 5449730"/>
              <a:gd name="connsiteX44" fmla="*/ 1045992 w 3590437"/>
              <a:gd name="connsiteY44" fmla="*/ 5289088 h 5449730"/>
              <a:gd name="connsiteX45" fmla="*/ 976759 w 3590437"/>
              <a:gd name="connsiteY45" fmla="*/ 5269673 h 5449730"/>
              <a:gd name="connsiteX46" fmla="*/ 870437 w 3590437"/>
              <a:gd name="connsiteY46" fmla="*/ 5227962 h 5449730"/>
              <a:gd name="connsiteX47" fmla="*/ 605548 w 3590437"/>
              <a:gd name="connsiteY47" fmla="*/ 5131959 h 5449730"/>
              <a:gd name="connsiteX48" fmla="*/ 492455 w 3590437"/>
              <a:gd name="connsiteY48" fmla="*/ 5048524 h 5449730"/>
              <a:gd name="connsiteX49" fmla="*/ 282829 w 3590437"/>
              <a:gd name="connsiteY49" fmla="*/ 4835611 h 5449730"/>
              <a:gd name="connsiteX50" fmla="*/ 182861 w 3590437"/>
              <a:gd name="connsiteY50" fmla="*/ 4616209 h 5449730"/>
              <a:gd name="connsiteX51" fmla="*/ 122881 w 3590437"/>
              <a:gd name="connsiteY51" fmla="*/ 4484567 h 5449730"/>
              <a:gd name="connsiteX52" fmla="*/ 55592 w 3590437"/>
              <a:gd name="connsiteY52" fmla="*/ 4286742 h 5449730"/>
              <a:gd name="connsiteX53" fmla="*/ 34744 w 3590437"/>
              <a:gd name="connsiteY53" fmla="*/ 4137111 h 5449730"/>
              <a:gd name="connsiteX54" fmla="*/ 30673 w 3590437"/>
              <a:gd name="connsiteY54" fmla="*/ 3884604 h 5449730"/>
              <a:gd name="connsiteX55" fmla="*/ 376 w 3590437"/>
              <a:gd name="connsiteY55" fmla="*/ 3570952 h 5449730"/>
              <a:gd name="connsiteX56" fmla="*/ 90929 w 3590437"/>
              <a:gd name="connsiteY56" fmla="*/ 2960173 h 5449730"/>
              <a:gd name="connsiteX57" fmla="*/ 200387 w 3590437"/>
              <a:gd name="connsiteY57" fmla="*/ 2677436 h 5449730"/>
              <a:gd name="connsiteX58" fmla="*/ 238668 w 3590437"/>
              <a:gd name="connsiteY58" fmla="*/ 2553695 h 5449730"/>
              <a:gd name="connsiteX59" fmla="*/ 351997 w 3590437"/>
              <a:gd name="connsiteY59" fmla="*/ 2247217 h 5449730"/>
              <a:gd name="connsiteX60" fmla="*/ 553063 w 3590437"/>
              <a:gd name="connsiteY60" fmla="*/ 1735700 h 5449730"/>
              <a:gd name="connsiteX61" fmla="*/ 640689 w 3590437"/>
              <a:gd name="connsiteY61" fmla="*/ 1559076 h 5449730"/>
              <a:gd name="connsiteX62" fmla="*/ 748747 w 3590437"/>
              <a:gd name="connsiteY62" fmla="*/ 1312669 h 5449730"/>
              <a:gd name="connsiteX63" fmla="*/ 843792 w 3590437"/>
              <a:gd name="connsiteY63" fmla="*/ 1173813 h 5449730"/>
              <a:gd name="connsiteX64" fmla="*/ 1052163 w 3590437"/>
              <a:gd name="connsiteY64" fmla="*/ 728479 h 5449730"/>
              <a:gd name="connsiteX65" fmla="*/ 1151078 w 3590437"/>
              <a:gd name="connsiteY65" fmla="*/ 565883 h 5449730"/>
              <a:gd name="connsiteX66" fmla="*/ 1439863 w 3590437"/>
              <a:gd name="connsiteY66" fmla="*/ 182406 h 5449730"/>
              <a:gd name="connsiteX67" fmla="*/ 1566297 w 3590437"/>
              <a:gd name="connsiteY67" fmla="*/ 73042 h 5449730"/>
              <a:gd name="connsiteX68" fmla="*/ 1766907 w 3590437"/>
              <a:gd name="connsiteY68" fmla="*/ 8269 h 5449730"/>
              <a:gd name="connsiteX69" fmla="*/ 1806712 w 3590437"/>
              <a:gd name="connsiteY69" fmla="*/ 35 h 544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590437" h="5449730">
                <a:moveTo>
                  <a:pt x="1806712" y="35"/>
                </a:moveTo>
                <a:cubicBezTo>
                  <a:pt x="1823358" y="-296"/>
                  <a:pt x="1843381" y="1784"/>
                  <a:pt x="1866781" y="6277"/>
                </a:cubicBezTo>
                <a:cubicBezTo>
                  <a:pt x="1913581" y="15263"/>
                  <a:pt x="1973891" y="33900"/>
                  <a:pt x="2047711" y="62186"/>
                </a:cubicBezTo>
                <a:cubicBezTo>
                  <a:pt x="2136580" y="109175"/>
                  <a:pt x="2196065" y="151371"/>
                  <a:pt x="2226164" y="188776"/>
                </a:cubicBezTo>
                <a:cubicBezTo>
                  <a:pt x="2264722" y="211312"/>
                  <a:pt x="2313386" y="227372"/>
                  <a:pt x="2372155" y="236956"/>
                </a:cubicBezTo>
                <a:lnTo>
                  <a:pt x="3057397" y="308084"/>
                </a:lnTo>
                <a:cubicBezTo>
                  <a:pt x="3226110" y="346429"/>
                  <a:pt x="3337913" y="382264"/>
                  <a:pt x="3392812" y="415589"/>
                </a:cubicBezTo>
                <a:cubicBezTo>
                  <a:pt x="3447709" y="448913"/>
                  <a:pt x="3498343" y="499145"/>
                  <a:pt x="3544709" y="566282"/>
                </a:cubicBezTo>
                <a:cubicBezTo>
                  <a:pt x="3591076" y="633419"/>
                  <a:pt x="3602183" y="694806"/>
                  <a:pt x="3578026" y="750443"/>
                </a:cubicBezTo>
                <a:cubicBezTo>
                  <a:pt x="3553870" y="806079"/>
                  <a:pt x="3521579" y="846849"/>
                  <a:pt x="3481157" y="872753"/>
                </a:cubicBezTo>
                <a:cubicBezTo>
                  <a:pt x="3395292" y="918326"/>
                  <a:pt x="3243059" y="963908"/>
                  <a:pt x="3024461" y="1009499"/>
                </a:cubicBezTo>
                <a:cubicBezTo>
                  <a:pt x="2637574" y="1125134"/>
                  <a:pt x="2428579" y="1185831"/>
                  <a:pt x="2397472" y="1191590"/>
                </a:cubicBezTo>
                <a:lnTo>
                  <a:pt x="2171706" y="1244136"/>
                </a:lnTo>
                <a:cubicBezTo>
                  <a:pt x="2074948" y="1282517"/>
                  <a:pt x="2010083" y="1328807"/>
                  <a:pt x="1977111" y="1383005"/>
                </a:cubicBezTo>
                <a:cubicBezTo>
                  <a:pt x="1698566" y="1944171"/>
                  <a:pt x="1546570" y="2256529"/>
                  <a:pt x="1521124" y="2320079"/>
                </a:cubicBezTo>
                <a:cubicBezTo>
                  <a:pt x="1495677" y="2383629"/>
                  <a:pt x="1480409" y="2421759"/>
                  <a:pt x="1475319" y="2434469"/>
                </a:cubicBezTo>
                <a:cubicBezTo>
                  <a:pt x="1470230" y="2447179"/>
                  <a:pt x="1467255" y="2456172"/>
                  <a:pt x="1466395" y="2461448"/>
                </a:cubicBezTo>
                <a:lnTo>
                  <a:pt x="1645285" y="2474373"/>
                </a:lnTo>
                <a:cubicBezTo>
                  <a:pt x="1915916" y="2442683"/>
                  <a:pt x="2072589" y="2443861"/>
                  <a:pt x="2115303" y="2477907"/>
                </a:cubicBezTo>
                <a:cubicBezTo>
                  <a:pt x="2138810" y="2481740"/>
                  <a:pt x="2172425" y="2479098"/>
                  <a:pt x="2216144" y="2469980"/>
                </a:cubicBezTo>
                <a:cubicBezTo>
                  <a:pt x="2444776" y="2436857"/>
                  <a:pt x="2640510" y="2438989"/>
                  <a:pt x="2803344" y="2476376"/>
                </a:cubicBezTo>
                <a:cubicBezTo>
                  <a:pt x="2835311" y="2465341"/>
                  <a:pt x="2865912" y="2481163"/>
                  <a:pt x="2895153" y="2523844"/>
                </a:cubicBezTo>
                <a:cubicBezTo>
                  <a:pt x="2924391" y="2566524"/>
                  <a:pt x="2943525" y="2615680"/>
                  <a:pt x="2952552" y="2671312"/>
                </a:cubicBezTo>
                <a:cubicBezTo>
                  <a:pt x="2966305" y="2808955"/>
                  <a:pt x="2905451" y="2904642"/>
                  <a:pt x="2769990" y="2958375"/>
                </a:cubicBezTo>
                <a:cubicBezTo>
                  <a:pt x="2499067" y="3065841"/>
                  <a:pt x="2185861" y="3136624"/>
                  <a:pt x="1830371" y="3170723"/>
                </a:cubicBezTo>
                <a:cubicBezTo>
                  <a:pt x="1705804" y="3231648"/>
                  <a:pt x="1541891" y="3256369"/>
                  <a:pt x="1338633" y="3244886"/>
                </a:cubicBezTo>
                <a:lnTo>
                  <a:pt x="1196513" y="3172966"/>
                </a:lnTo>
                <a:lnTo>
                  <a:pt x="1144892" y="3489507"/>
                </a:lnTo>
                <a:cubicBezTo>
                  <a:pt x="1091550" y="3816599"/>
                  <a:pt x="1082438" y="4001964"/>
                  <a:pt x="1117554" y="4045603"/>
                </a:cubicBezTo>
                <a:cubicBezTo>
                  <a:pt x="1110817" y="4049920"/>
                  <a:pt x="1115185" y="4115625"/>
                  <a:pt x="1130659" y="4242716"/>
                </a:cubicBezTo>
                <a:cubicBezTo>
                  <a:pt x="1123776" y="4284921"/>
                  <a:pt x="1136529" y="4354701"/>
                  <a:pt x="1168919" y="4452054"/>
                </a:cubicBezTo>
                <a:cubicBezTo>
                  <a:pt x="1164617" y="4478433"/>
                  <a:pt x="1236570" y="4555159"/>
                  <a:pt x="1384779" y="4682232"/>
                </a:cubicBezTo>
                <a:cubicBezTo>
                  <a:pt x="1455302" y="4693733"/>
                  <a:pt x="1637276" y="4669249"/>
                  <a:pt x="1930701" y="4608781"/>
                </a:cubicBezTo>
                <a:lnTo>
                  <a:pt x="2591443" y="4497186"/>
                </a:lnTo>
                <a:cubicBezTo>
                  <a:pt x="2671283" y="4488542"/>
                  <a:pt x="2741772" y="4509516"/>
                  <a:pt x="2802903" y="4560105"/>
                </a:cubicBezTo>
                <a:cubicBezTo>
                  <a:pt x="2864035" y="4610694"/>
                  <a:pt x="2893991" y="4685987"/>
                  <a:pt x="2892766" y="4785983"/>
                </a:cubicBezTo>
                <a:cubicBezTo>
                  <a:pt x="2891542" y="4885979"/>
                  <a:pt x="2877204" y="4955403"/>
                  <a:pt x="2849752" y="4994254"/>
                </a:cubicBezTo>
                <a:cubicBezTo>
                  <a:pt x="2822299" y="5033105"/>
                  <a:pt x="2763741" y="5077715"/>
                  <a:pt x="2674079" y="5128085"/>
                </a:cubicBezTo>
                <a:cubicBezTo>
                  <a:pt x="2584415" y="5178455"/>
                  <a:pt x="2525680" y="5214913"/>
                  <a:pt x="2497870" y="5237457"/>
                </a:cubicBezTo>
                <a:cubicBezTo>
                  <a:pt x="2470060" y="5260001"/>
                  <a:pt x="2421466" y="5280511"/>
                  <a:pt x="2352088" y="5298985"/>
                </a:cubicBezTo>
                <a:cubicBezTo>
                  <a:pt x="2282708" y="5317459"/>
                  <a:pt x="2205768" y="5336053"/>
                  <a:pt x="2121267" y="5354768"/>
                </a:cubicBezTo>
                <a:cubicBezTo>
                  <a:pt x="2036766" y="5373484"/>
                  <a:pt x="1978533" y="5388359"/>
                  <a:pt x="1946567" y="5399394"/>
                </a:cubicBezTo>
                <a:cubicBezTo>
                  <a:pt x="1701879" y="5456979"/>
                  <a:pt x="1519547" y="5465156"/>
                  <a:pt x="1399573" y="5423927"/>
                </a:cubicBezTo>
                <a:cubicBezTo>
                  <a:pt x="1323172" y="5411468"/>
                  <a:pt x="1247453" y="5385579"/>
                  <a:pt x="1172416" y="5346262"/>
                </a:cubicBezTo>
                <a:cubicBezTo>
                  <a:pt x="1097379" y="5306946"/>
                  <a:pt x="1055237" y="5287888"/>
                  <a:pt x="1045992" y="5289088"/>
                </a:cubicBezTo>
                <a:cubicBezTo>
                  <a:pt x="1036746" y="5290288"/>
                  <a:pt x="1013668" y="5283816"/>
                  <a:pt x="976759" y="5269673"/>
                </a:cubicBezTo>
                <a:cubicBezTo>
                  <a:pt x="939849" y="5255530"/>
                  <a:pt x="904408" y="5241627"/>
                  <a:pt x="870437" y="5227962"/>
                </a:cubicBezTo>
                <a:cubicBezTo>
                  <a:pt x="836466" y="5214298"/>
                  <a:pt x="748170" y="5182297"/>
                  <a:pt x="605548" y="5131959"/>
                </a:cubicBezTo>
                <a:cubicBezTo>
                  <a:pt x="608989" y="5110856"/>
                  <a:pt x="571292" y="5083045"/>
                  <a:pt x="492455" y="5048524"/>
                </a:cubicBezTo>
                <a:lnTo>
                  <a:pt x="282829" y="4835611"/>
                </a:lnTo>
                <a:cubicBezTo>
                  <a:pt x="245132" y="4807799"/>
                  <a:pt x="211810" y="4734666"/>
                  <a:pt x="182861" y="4616209"/>
                </a:cubicBezTo>
                <a:lnTo>
                  <a:pt x="122881" y="4484567"/>
                </a:lnTo>
                <a:cubicBezTo>
                  <a:pt x="101953" y="4464907"/>
                  <a:pt x="79525" y="4398965"/>
                  <a:pt x="55592" y="4286742"/>
                </a:cubicBezTo>
                <a:cubicBezTo>
                  <a:pt x="36387" y="4256531"/>
                  <a:pt x="29437" y="4206653"/>
                  <a:pt x="34744" y="4137111"/>
                </a:cubicBezTo>
                <a:cubicBezTo>
                  <a:pt x="14824" y="4074287"/>
                  <a:pt x="13466" y="3990119"/>
                  <a:pt x="30673" y="3884604"/>
                </a:cubicBezTo>
                <a:cubicBezTo>
                  <a:pt x="11468" y="3854392"/>
                  <a:pt x="1368" y="3749841"/>
                  <a:pt x="376" y="3570952"/>
                </a:cubicBezTo>
                <a:cubicBezTo>
                  <a:pt x="-3768" y="3337388"/>
                  <a:pt x="26417" y="3133796"/>
                  <a:pt x="90929" y="2960173"/>
                </a:cubicBezTo>
                <a:cubicBezTo>
                  <a:pt x="107276" y="2859935"/>
                  <a:pt x="143763" y="2765689"/>
                  <a:pt x="200387" y="2677436"/>
                </a:cubicBezTo>
                <a:cubicBezTo>
                  <a:pt x="213148" y="2636189"/>
                  <a:pt x="225907" y="2594941"/>
                  <a:pt x="238668" y="2553695"/>
                </a:cubicBezTo>
                <a:cubicBezTo>
                  <a:pt x="290421" y="2421319"/>
                  <a:pt x="328198" y="2319160"/>
                  <a:pt x="351997" y="2247217"/>
                </a:cubicBezTo>
                <a:cubicBezTo>
                  <a:pt x="340533" y="2169524"/>
                  <a:pt x="407556" y="1999019"/>
                  <a:pt x="553063" y="1735700"/>
                </a:cubicBezTo>
                <a:cubicBezTo>
                  <a:pt x="559946" y="1693495"/>
                  <a:pt x="589154" y="1634620"/>
                  <a:pt x="640689" y="1559076"/>
                </a:cubicBezTo>
                <a:cubicBezTo>
                  <a:pt x="692225" y="1483533"/>
                  <a:pt x="728244" y="1401397"/>
                  <a:pt x="748747" y="1312669"/>
                </a:cubicBezTo>
                <a:lnTo>
                  <a:pt x="843792" y="1173813"/>
                </a:lnTo>
                <a:cubicBezTo>
                  <a:pt x="850675" y="1131608"/>
                  <a:pt x="920132" y="983163"/>
                  <a:pt x="1052163" y="728479"/>
                </a:cubicBezTo>
                <a:cubicBezTo>
                  <a:pt x="1115527" y="635909"/>
                  <a:pt x="1148497" y="581710"/>
                  <a:pt x="1151078" y="565883"/>
                </a:cubicBezTo>
                <a:lnTo>
                  <a:pt x="1439863" y="182406"/>
                </a:lnTo>
                <a:lnTo>
                  <a:pt x="1566297" y="73042"/>
                </a:lnTo>
                <a:cubicBezTo>
                  <a:pt x="1613459" y="42821"/>
                  <a:pt x="1680329" y="21230"/>
                  <a:pt x="1766907" y="8269"/>
                </a:cubicBezTo>
                <a:cubicBezTo>
                  <a:pt x="1776798" y="3112"/>
                  <a:pt x="1790067" y="367"/>
                  <a:pt x="1806712" y="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12056A00-D40A-C032-CD38-301A3D2F21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54799" y="1090615"/>
            <a:ext cx="3844054" cy="4522987"/>
          </a:xfrm>
          <a:custGeom>
            <a:avLst/>
            <a:gdLst>
              <a:gd name="connsiteX0" fmla="*/ 172998 w 3844054"/>
              <a:gd name="connsiteY0" fmla="*/ 1387 h 4522987"/>
              <a:gd name="connsiteX1" fmla="*/ 1251705 w 3844054"/>
              <a:gd name="connsiteY1" fmla="*/ 1387 h 4522987"/>
              <a:gd name="connsiteX2" fmla="*/ 1251705 w 3844054"/>
              <a:gd name="connsiteY2" fmla="*/ 4522987 h 4522987"/>
              <a:gd name="connsiteX3" fmla="*/ 172998 w 3844054"/>
              <a:gd name="connsiteY3" fmla="*/ 4522987 h 4522987"/>
              <a:gd name="connsiteX4" fmla="*/ 172998 w 3844054"/>
              <a:gd name="connsiteY4" fmla="*/ 1387 h 4522987"/>
              <a:gd name="connsiteX5" fmla="*/ 2592350 w 3844054"/>
              <a:gd name="connsiteY5" fmla="*/ 0 h 4522987"/>
              <a:gd name="connsiteX6" fmla="*/ 3671057 w 3844054"/>
              <a:gd name="connsiteY6" fmla="*/ 0 h 4522987"/>
              <a:gd name="connsiteX7" fmla="*/ 3671057 w 3844054"/>
              <a:gd name="connsiteY7" fmla="*/ 4521600 h 4522987"/>
              <a:gd name="connsiteX8" fmla="*/ 2592350 w 3844054"/>
              <a:gd name="connsiteY8" fmla="*/ 4521600 h 4522987"/>
              <a:gd name="connsiteX9" fmla="*/ 2592350 w 3844054"/>
              <a:gd name="connsiteY9" fmla="*/ 0 h 4522987"/>
              <a:gd name="connsiteX10" fmla="*/ 1382674 w 3844054"/>
              <a:gd name="connsiteY10" fmla="*/ 0 h 4522987"/>
              <a:gd name="connsiteX11" fmla="*/ 2461381 w 3844054"/>
              <a:gd name="connsiteY11" fmla="*/ 0 h 4522987"/>
              <a:gd name="connsiteX12" fmla="*/ 2461381 w 3844054"/>
              <a:gd name="connsiteY12" fmla="*/ 4521600 h 4522987"/>
              <a:gd name="connsiteX13" fmla="*/ 1382674 w 3844054"/>
              <a:gd name="connsiteY13" fmla="*/ 4521600 h 4522987"/>
              <a:gd name="connsiteX14" fmla="*/ 1382674 w 3844054"/>
              <a:gd name="connsiteY14" fmla="*/ 0 h 452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44054" h="4522987">
                <a:moveTo>
                  <a:pt x="172998" y="1387"/>
                </a:moveTo>
                <a:lnTo>
                  <a:pt x="1251705" y="1387"/>
                </a:lnTo>
                <a:cubicBezTo>
                  <a:pt x="1850986" y="1508587"/>
                  <a:pt x="652423" y="3015787"/>
                  <a:pt x="1251705" y="4522987"/>
                </a:cubicBezTo>
                <a:lnTo>
                  <a:pt x="172998" y="4522987"/>
                </a:lnTo>
                <a:cubicBezTo>
                  <a:pt x="-426283" y="3015787"/>
                  <a:pt x="772280" y="1508587"/>
                  <a:pt x="172998" y="1387"/>
                </a:cubicBezTo>
                <a:close/>
                <a:moveTo>
                  <a:pt x="2592350" y="0"/>
                </a:moveTo>
                <a:lnTo>
                  <a:pt x="3671057" y="0"/>
                </a:lnTo>
                <a:cubicBezTo>
                  <a:pt x="4270338" y="1507200"/>
                  <a:pt x="3071775" y="3014400"/>
                  <a:pt x="3671057" y="4521600"/>
                </a:cubicBezTo>
                <a:lnTo>
                  <a:pt x="2592350" y="4521600"/>
                </a:lnTo>
                <a:cubicBezTo>
                  <a:pt x="1993069" y="3014400"/>
                  <a:pt x="3191632" y="1507200"/>
                  <a:pt x="2592350" y="0"/>
                </a:cubicBezTo>
                <a:close/>
                <a:moveTo>
                  <a:pt x="1382674" y="0"/>
                </a:moveTo>
                <a:lnTo>
                  <a:pt x="2461381" y="0"/>
                </a:lnTo>
                <a:cubicBezTo>
                  <a:pt x="3060662" y="1507200"/>
                  <a:pt x="1862099" y="3014400"/>
                  <a:pt x="2461381" y="4521600"/>
                </a:cubicBezTo>
                <a:lnTo>
                  <a:pt x="1382674" y="4521600"/>
                </a:lnTo>
                <a:cubicBezTo>
                  <a:pt x="783393" y="3014400"/>
                  <a:pt x="1981956" y="1507200"/>
                  <a:pt x="13826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FF551A-C705-9804-C375-C3B3ED00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8B38E-E397-47A5-A215-61C640706F46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8A69B-0496-024B-7E89-1DA229D8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9BFD3E-34F5-F910-EBB2-9FDBE1B8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DC3D3A-FCB8-44DF-B0C2-7B61D29D8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670C5616-F3BB-CA4E-1804-8D94F91CC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8779" y="716906"/>
            <a:ext cx="3633471" cy="5039487"/>
          </a:xfrm>
          <a:custGeom>
            <a:avLst/>
            <a:gdLst>
              <a:gd name="connsiteX0" fmla="*/ 662624 w 3633471"/>
              <a:gd name="connsiteY0" fmla="*/ 0 h 5039487"/>
              <a:gd name="connsiteX1" fmla="*/ 699771 w 3633471"/>
              <a:gd name="connsiteY1" fmla="*/ 1905 h 5039487"/>
              <a:gd name="connsiteX2" fmla="*/ 783591 w 3633471"/>
              <a:gd name="connsiteY2" fmla="*/ 24765 h 5039487"/>
              <a:gd name="connsiteX3" fmla="*/ 878841 w 3633471"/>
              <a:gd name="connsiteY3" fmla="*/ 89535 h 5039487"/>
              <a:gd name="connsiteX4" fmla="*/ 1076961 w 3633471"/>
              <a:gd name="connsiteY4" fmla="*/ 401955 h 5039487"/>
              <a:gd name="connsiteX5" fmla="*/ 1176021 w 3633471"/>
              <a:gd name="connsiteY5" fmla="*/ 554355 h 5039487"/>
              <a:gd name="connsiteX6" fmla="*/ 1328421 w 3633471"/>
              <a:gd name="connsiteY6" fmla="*/ 843915 h 5039487"/>
              <a:gd name="connsiteX7" fmla="*/ 1419861 w 3633471"/>
              <a:gd name="connsiteY7" fmla="*/ 1057275 h 5039487"/>
              <a:gd name="connsiteX8" fmla="*/ 1739901 w 3633471"/>
              <a:gd name="connsiteY8" fmla="*/ 1613535 h 5039487"/>
              <a:gd name="connsiteX9" fmla="*/ 1865631 w 3633471"/>
              <a:gd name="connsiteY9" fmla="*/ 1426845 h 5039487"/>
              <a:gd name="connsiteX10" fmla="*/ 1968501 w 3633471"/>
              <a:gd name="connsiteY10" fmla="*/ 1278255 h 5039487"/>
              <a:gd name="connsiteX11" fmla="*/ 2105661 w 3633471"/>
              <a:gd name="connsiteY11" fmla="*/ 1072515 h 5039487"/>
              <a:gd name="connsiteX12" fmla="*/ 2265681 w 3633471"/>
              <a:gd name="connsiteY12" fmla="*/ 927735 h 5039487"/>
              <a:gd name="connsiteX13" fmla="*/ 2326641 w 3633471"/>
              <a:gd name="connsiteY13" fmla="*/ 813435 h 5039487"/>
              <a:gd name="connsiteX14" fmla="*/ 2471421 w 3633471"/>
              <a:gd name="connsiteY14" fmla="*/ 615315 h 5039487"/>
              <a:gd name="connsiteX15" fmla="*/ 2570481 w 3633471"/>
              <a:gd name="connsiteY15" fmla="*/ 539115 h 5039487"/>
              <a:gd name="connsiteX16" fmla="*/ 2829561 w 3633471"/>
              <a:gd name="connsiteY16" fmla="*/ 158115 h 5039487"/>
              <a:gd name="connsiteX17" fmla="*/ 3081021 w 3633471"/>
              <a:gd name="connsiteY17" fmla="*/ 55245 h 5039487"/>
              <a:gd name="connsiteX18" fmla="*/ 3305811 w 3633471"/>
              <a:gd name="connsiteY18" fmla="*/ 66675 h 5039487"/>
              <a:gd name="connsiteX19" fmla="*/ 3576321 w 3633471"/>
              <a:gd name="connsiteY19" fmla="*/ 211455 h 5039487"/>
              <a:gd name="connsiteX20" fmla="*/ 3576321 w 3633471"/>
              <a:gd name="connsiteY20" fmla="*/ 653415 h 5039487"/>
              <a:gd name="connsiteX21" fmla="*/ 3332481 w 3633471"/>
              <a:gd name="connsiteY21" fmla="*/ 1011555 h 5039487"/>
              <a:gd name="connsiteX22" fmla="*/ 3111501 w 3633471"/>
              <a:gd name="connsiteY22" fmla="*/ 1400175 h 5039487"/>
              <a:gd name="connsiteX23" fmla="*/ 2821941 w 3633471"/>
              <a:gd name="connsiteY23" fmla="*/ 1849755 h 5039487"/>
              <a:gd name="connsiteX24" fmla="*/ 2181861 w 3633471"/>
              <a:gd name="connsiteY24" fmla="*/ 2596515 h 5039487"/>
              <a:gd name="connsiteX25" fmla="*/ 2532381 w 3633471"/>
              <a:gd name="connsiteY25" fmla="*/ 3221355 h 5039487"/>
              <a:gd name="connsiteX26" fmla="*/ 2677161 w 3633471"/>
              <a:gd name="connsiteY26" fmla="*/ 3510915 h 5039487"/>
              <a:gd name="connsiteX27" fmla="*/ 2791461 w 3633471"/>
              <a:gd name="connsiteY27" fmla="*/ 3693795 h 5039487"/>
              <a:gd name="connsiteX28" fmla="*/ 3020061 w 3633471"/>
              <a:gd name="connsiteY28" fmla="*/ 4242435 h 5039487"/>
              <a:gd name="connsiteX29" fmla="*/ 3119121 w 3633471"/>
              <a:gd name="connsiteY29" fmla="*/ 4417695 h 5039487"/>
              <a:gd name="connsiteX30" fmla="*/ 3218181 w 3633471"/>
              <a:gd name="connsiteY30" fmla="*/ 4631055 h 5039487"/>
              <a:gd name="connsiteX31" fmla="*/ 2989581 w 3633471"/>
              <a:gd name="connsiteY31" fmla="*/ 5012055 h 5039487"/>
              <a:gd name="connsiteX32" fmla="*/ 2810511 w 3633471"/>
              <a:gd name="connsiteY32" fmla="*/ 5027295 h 5039487"/>
              <a:gd name="connsiteX33" fmla="*/ 2738121 w 3633471"/>
              <a:gd name="connsiteY33" fmla="*/ 4993005 h 5039487"/>
              <a:gd name="connsiteX34" fmla="*/ 2711451 w 3633471"/>
              <a:gd name="connsiteY34" fmla="*/ 4985385 h 5039487"/>
              <a:gd name="connsiteX35" fmla="*/ 2692401 w 3633471"/>
              <a:gd name="connsiteY35" fmla="*/ 4977765 h 5039487"/>
              <a:gd name="connsiteX36" fmla="*/ 2677161 w 3633471"/>
              <a:gd name="connsiteY36" fmla="*/ 4973955 h 5039487"/>
              <a:gd name="connsiteX37" fmla="*/ 2448561 w 3633471"/>
              <a:gd name="connsiteY37" fmla="*/ 4821555 h 5039487"/>
              <a:gd name="connsiteX38" fmla="*/ 2395221 w 3633471"/>
              <a:gd name="connsiteY38" fmla="*/ 4760595 h 5039487"/>
              <a:gd name="connsiteX39" fmla="*/ 2326641 w 3633471"/>
              <a:gd name="connsiteY39" fmla="*/ 4646295 h 5039487"/>
              <a:gd name="connsiteX40" fmla="*/ 2189481 w 3633471"/>
              <a:gd name="connsiteY40" fmla="*/ 4463415 h 5039487"/>
              <a:gd name="connsiteX41" fmla="*/ 2136141 w 3633471"/>
              <a:gd name="connsiteY41" fmla="*/ 4356735 h 5039487"/>
              <a:gd name="connsiteX42" fmla="*/ 1930401 w 3633471"/>
              <a:gd name="connsiteY42" fmla="*/ 3907155 h 5039487"/>
              <a:gd name="connsiteX43" fmla="*/ 1663701 w 3633471"/>
              <a:gd name="connsiteY43" fmla="*/ 3274695 h 5039487"/>
              <a:gd name="connsiteX44" fmla="*/ 1579881 w 3633471"/>
              <a:gd name="connsiteY44" fmla="*/ 3442335 h 5039487"/>
              <a:gd name="connsiteX45" fmla="*/ 1374141 w 3633471"/>
              <a:gd name="connsiteY45" fmla="*/ 3838575 h 5039487"/>
              <a:gd name="connsiteX46" fmla="*/ 1236981 w 3633471"/>
              <a:gd name="connsiteY46" fmla="*/ 4059555 h 5039487"/>
              <a:gd name="connsiteX47" fmla="*/ 1008381 w 3633471"/>
              <a:gd name="connsiteY47" fmla="*/ 4463415 h 5039487"/>
              <a:gd name="connsiteX48" fmla="*/ 993141 w 3633471"/>
              <a:gd name="connsiteY48" fmla="*/ 4516755 h 5039487"/>
              <a:gd name="connsiteX49" fmla="*/ 977901 w 3633471"/>
              <a:gd name="connsiteY49" fmla="*/ 4566285 h 5039487"/>
              <a:gd name="connsiteX50" fmla="*/ 955041 w 3633471"/>
              <a:gd name="connsiteY50" fmla="*/ 4608195 h 5039487"/>
              <a:gd name="connsiteX51" fmla="*/ 596901 w 3633471"/>
              <a:gd name="connsiteY51" fmla="*/ 4977765 h 5039487"/>
              <a:gd name="connsiteX52" fmla="*/ 299721 w 3633471"/>
              <a:gd name="connsiteY52" fmla="*/ 4981575 h 5039487"/>
              <a:gd name="connsiteX53" fmla="*/ 63501 w 3633471"/>
              <a:gd name="connsiteY53" fmla="*/ 4722495 h 5039487"/>
              <a:gd name="connsiteX54" fmla="*/ 124461 w 3633471"/>
              <a:gd name="connsiteY54" fmla="*/ 4105275 h 5039487"/>
              <a:gd name="connsiteX55" fmla="*/ 231141 w 3633471"/>
              <a:gd name="connsiteY55" fmla="*/ 3872865 h 5039487"/>
              <a:gd name="connsiteX56" fmla="*/ 353061 w 3633471"/>
              <a:gd name="connsiteY56" fmla="*/ 3617595 h 5039487"/>
              <a:gd name="connsiteX57" fmla="*/ 444501 w 3633471"/>
              <a:gd name="connsiteY57" fmla="*/ 3457575 h 5039487"/>
              <a:gd name="connsiteX58" fmla="*/ 539751 w 3633471"/>
              <a:gd name="connsiteY58" fmla="*/ 3217545 h 5039487"/>
              <a:gd name="connsiteX59" fmla="*/ 642621 w 3633471"/>
              <a:gd name="connsiteY59" fmla="*/ 3076575 h 5039487"/>
              <a:gd name="connsiteX60" fmla="*/ 756921 w 3633471"/>
              <a:gd name="connsiteY60" fmla="*/ 2924175 h 5039487"/>
              <a:gd name="connsiteX61" fmla="*/ 1176021 w 3633471"/>
              <a:gd name="connsiteY61" fmla="*/ 2360295 h 5039487"/>
              <a:gd name="connsiteX62" fmla="*/ 970281 w 3633471"/>
              <a:gd name="connsiteY62" fmla="*/ 1872615 h 5039487"/>
              <a:gd name="connsiteX63" fmla="*/ 878841 w 3633471"/>
              <a:gd name="connsiteY63" fmla="*/ 1682115 h 5039487"/>
              <a:gd name="connsiteX64" fmla="*/ 764541 w 3633471"/>
              <a:gd name="connsiteY64" fmla="*/ 1506855 h 5039487"/>
              <a:gd name="connsiteX65" fmla="*/ 429261 w 3633471"/>
              <a:gd name="connsiteY65" fmla="*/ 920115 h 5039487"/>
              <a:gd name="connsiteX66" fmla="*/ 337821 w 3633471"/>
              <a:gd name="connsiteY66" fmla="*/ 752475 h 5039487"/>
              <a:gd name="connsiteX67" fmla="*/ 177801 w 3633471"/>
              <a:gd name="connsiteY67" fmla="*/ 325755 h 5039487"/>
              <a:gd name="connsiteX68" fmla="*/ 265431 w 3633471"/>
              <a:gd name="connsiteY68" fmla="*/ 74295 h 5039487"/>
              <a:gd name="connsiteX69" fmla="*/ 513081 w 3633471"/>
              <a:gd name="connsiteY69" fmla="*/ 5715 h 5039487"/>
              <a:gd name="connsiteX70" fmla="*/ 604521 w 3633471"/>
              <a:gd name="connsiteY70" fmla="*/ 1905 h 5039487"/>
              <a:gd name="connsiteX71" fmla="*/ 662624 w 3633471"/>
              <a:gd name="connsiteY71" fmla="*/ 0 h 503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33471" h="5039487">
                <a:moveTo>
                  <a:pt x="662624" y="0"/>
                </a:moveTo>
                <a:cubicBezTo>
                  <a:pt x="678499" y="0"/>
                  <a:pt x="690881" y="636"/>
                  <a:pt x="699771" y="1905"/>
                </a:cubicBezTo>
                <a:cubicBezTo>
                  <a:pt x="717551" y="4445"/>
                  <a:pt x="745491" y="12065"/>
                  <a:pt x="783591" y="24765"/>
                </a:cubicBezTo>
                <a:cubicBezTo>
                  <a:pt x="821691" y="37465"/>
                  <a:pt x="853441" y="59055"/>
                  <a:pt x="878841" y="89535"/>
                </a:cubicBezTo>
                <a:cubicBezTo>
                  <a:pt x="949961" y="160655"/>
                  <a:pt x="1016001" y="264795"/>
                  <a:pt x="1076961" y="401955"/>
                </a:cubicBezTo>
                <a:lnTo>
                  <a:pt x="1176021" y="554355"/>
                </a:lnTo>
                <a:lnTo>
                  <a:pt x="1328421" y="843915"/>
                </a:lnTo>
                <a:lnTo>
                  <a:pt x="1419861" y="1057275"/>
                </a:lnTo>
                <a:cubicBezTo>
                  <a:pt x="1551941" y="1250315"/>
                  <a:pt x="1658621" y="1435735"/>
                  <a:pt x="1739901" y="1613535"/>
                </a:cubicBezTo>
                <a:cubicBezTo>
                  <a:pt x="1760221" y="1577975"/>
                  <a:pt x="1802131" y="1515745"/>
                  <a:pt x="1865631" y="1426845"/>
                </a:cubicBezTo>
                <a:cubicBezTo>
                  <a:pt x="1929131" y="1337945"/>
                  <a:pt x="1963421" y="1288415"/>
                  <a:pt x="1968501" y="1278255"/>
                </a:cubicBezTo>
                <a:cubicBezTo>
                  <a:pt x="1978661" y="1257935"/>
                  <a:pt x="2024381" y="1189355"/>
                  <a:pt x="2105661" y="1072515"/>
                </a:cubicBezTo>
                <a:lnTo>
                  <a:pt x="2265681" y="927735"/>
                </a:lnTo>
                <a:cubicBezTo>
                  <a:pt x="2270761" y="922655"/>
                  <a:pt x="2291081" y="884555"/>
                  <a:pt x="2326641" y="813435"/>
                </a:cubicBezTo>
                <a:lnTo>
                  <a:pt x="2471421" y="615315"/>
                </a:lnTo>
                <a:cubicBezTo>
                  <a:pt x="2491741" y="605155"/>
                  <a:pt x="2524761" y="579755"/>
                  <a:pt x="2570481" y="539115"/>
                </a:cubicBezTo>
                <a:cubicBezTo>
                  <a:pt x="2580641" y="498475"/>
                  <a:pt x="2667001" y="371475"/>
                  <a:pt x="2829561" y="158115"/>
                </a:cubicBezTo>
                <a:cubicBezTo>
                  <a:pt x="2915921" y="97155"/>
                  <a:pt x="2999741" y="62865"/>
                  <a:pt x="3081021" y="55245"/>
                </a:cubicBezTo>
                <a:cubicBezTo>
                  <a:pt x="3162301" y="47625"/>
                  <a:pt x="3237231" y="51435"/>
                  <a:pt x="3305811" y="66675"/>
                </a:cubicBezTo>
                <a:cubicBezTo>
                  <a:pt x="3374391" y="81915"/>
                  <a:pt x="3464561" y="130175"/>
                  <a:pt x="3576321" y="211455"/>
                </a:cubicBezTo>
                <a:cubicBezTo>
                  <a:pt x="3652521" y="307975"/>
                  <a:pt x="3652521" y="455295"/>
                  <a:pt x="3576321" y="653415"/>
                </a:cubicBezTo>
                <a:cubicBezTo>
                  <a:pt x="3474721" y="831215"/>
                  <a:pt x="3393441" y="950595"/>
                  <a:pt x="3332481" y="1011555"/>
                </a:cubicBezTo>
                <a:lnTo>
                  <a:pt x="3111501" y="1400175"/>
                </a:lnTo>
                <a:lnTo>
                  <a:pt x="2821941" y="1849755"/>
                </a:lnTo>
                <a:cubicBezTo>
                  <a:pt x="2735581" y="1961515"/>
                  <a:pt x="2522221" y="2210435"/>
                  <a:pt x="2181861" y="2596515"/>
                </a:cubicBezTo>
                <a:cubicBezTo>
                  <a:pt x="2217421" y="2662555"/>
                  <a:pt x="2334261" y="2870835"/>
                  <a:pt x="2532381" y="3221355"/>
                </a:cubicBezTo>
                <a:lnTo>
                  <a:pt x="2677161" y="3510915"/>
                </a:lnTo>
                <a:cubicBezTo>
                  <a:pt x="2722881" y="3571875"/>
                  <a:pt x="2760981" y="3632835"/>
                  <a:pt x="2791461" y="3693795"/>
                </a:cubicBezTo>
                <a:lnTo>
                  <a:pt x="3020061" y="4242435"/>
                </a:lnTo>
                <a:cubicBezTo>
                  <a:pt x="3070861" y="4318635"/>
                  <a:pt x="3103881" y="4377055"/>
                  <a:pt x="3119121" y="4417695"/>
                </a:cubicBezTo>
                <a:cubicBezTo>
                  <a:pt x="3129281" y="4448175"/>
                  <a:pt x="3162301" y="4519295"/>
                  <a:pt x="3218181" y="4631055"/>
                </a:cubicBezTo>
                <a:cubicBezTo>
                  <a:pt x="3268981" y="4819015"/>
                  <a:pt x="3192781" y="4946015"/>
                  <a:pt x="2989581" y="5012055"/>
                </a:cubicBezTo>
                <a:cubicBezTo>
                  <a:pt x="2908301" y="5042535"/>
                  <a:pt x="2848611" y="5047615"/>
                  <a:pt x="2810511" y="5027295"/>
                </a:cubicBezTo>
                <a:cubicBezTo>
                  <a:pt x="2772411" y="5006975"/>
                  <a:pt x="2748281" y="4995545"/>
                  <a:pt x="2738121" y="4993005"/>
                </a:cubicBezTo>
                <a:cubicBezTo>
                  <a:pt x="2727961" y="4990465"/>
                  <a:pt x="2719071" y="4987925"/>
                  <a:pt x="2711451" y="4985385"/>
                </a:cubicBezTo>
                <a:cubicBezTo>
                  <a:pt x="2703831" y="4982845"/>
                  <a:pt x="2697481" y="4980305"/>
                  <a:pt x="2692401" y="4977765"/>
                </a:cubicBezTo>
                <a:cubicBezTo>
                  <a:pt x="2687321" y="4975226"/>
                  <a:pt x="2682241" y="4973955"/>
                  <a:pt x="2677161" y="4973955"/>
                </a:cubicBezTo>
                <a:cubicBezTo>
                  <a:pt x="2580641" y="4948555"/>
                  <a:pt x="2504441" y="4897755"/>
                  <a:pt x="2448561" y="4821555"/>
                </a:cubicBezTo>
                <a:lnTo>
                  <a:pt x="2395221" y="4760595"/>
                </a:lnTo>
                <a:lnTo>
                  <a:pt x="2326641" y="4646295"/>
                </a:lnTo>
                <a:cubicBezTo>
                  <a:pt x="2255521" y="4575176"/>
                  <a:pt x="2209801" y="4514215"/>
                  <a:pt x="2189481" y="4463415"/>
                </a:cubicBezTo>
                <a:lnTo>
                  <a:pt x="2136141" y="4356735"/>
                </a:lnTo>
                <a:cubicBezTo>
                  <a:pt x="2090421" y="4321175"/>
                  <a:pt x="2021841" y="4171315"/>
                  <a:pt x="1930401" y="3907155"/>
                </a:cubicBezTo>
                <a:cubicBezTo>
                  <a:pt x="1925321" y="3902075"/>
                  <a:pt x="1836421" y="3691255"/>
                  <a:pt x="1663701" y="3274695"/>
                </a:cubicBezTo>
                <a:cubicBezTo>
                  <a:pt x="1658621" y="3284855"/>
                  <a:pt x="1630681" y="3340735"/>
                  <a:pt x="1579881" y="3442335"/>
                </a:cubicBezTo>
                <a:lnTo>
                  <a:pt x="1374141" y="3838575"/>
                </a:lnTo>
                <a:cubicBezTo>
                  <a:pt x="1358901" y="3884295"/>
                  <a:pt x="1313181" y="3957955"/>
                  <a:pt x="1236981" y="4059555"/>
                </a:cubicBezTo>
                <a:cubicBezTo>
                  <a:pt x="1236981" y="4100195"/>
                  <a:pt x="1160781" y="4234815"/>
                  <a:pt x="1008381" y="4463415"/>
                </a:cubicBezTo>
                <a:cubicBezTo>
                  <a:pt x="998221" y="4483735"/>
                  <a:pt x="993141" y="4501515"/>
                  <a:pt x="993141" y="4516755"/>
                </a:cubicBezTo>
                <a:cubicBezTo>
                  <a:pt x="993141" y="4531995"/>
                  <a:pt x="988061" y="4548505"/>
                  <a:pt x="977901" y="4566285"/>
                </a:cubicBezTo>
                <a:cubicBezTo>
                  <a:pt x="967741" y="4584065"/>
                  <a:pt x="960121" y="4598035"/>
                  <a:pt x="955041" y="4608195"/>
                </a:cubicBezTo>
                <a:cubicBezTo>
                  <a:pt x="802641" y="4811395"/>
                  <a:pt x="683261" y="4934585"/>
                  <a:pt x="596901" y="4977765"/>
                </a:cubicBezTo>
                <a:cubicBezTo>
                  <a:pt x="510541" y="5020945"/>
                  <a:pt x="411481" y="5022215"/>
                  <a:pt x="299721" y="4981575"/>
                </a:cubicBezTo>
                <a:cubicBezTo>
                  <a:pt x="243841" y="4961255"/>
                  <a:pt x="165101" y="4874895"/>
                  <a:pt x="63501" y="4722495"/>
                </a:cubicBezTo>
                <a:cubicBezTo>
                  <a:pt x="-38099" y="4524375"/>
                  <a:pt x="-17779" y="4318635"/>
                  <a:pt x="124461" y="4105275"/>
                </a:cubicBezTo>
                <a:cubicBezTo>
                  <a:pt x="154941" y="4018915"/>
                  <a:pt x="190501" y="3941445"/>
                  <a:pt x="231141" y="3872865"/>
                </a:cubicBezTo>
                <a:cubicBezTo>
                  <a:pt x="271781" y="3804285"/>
                  <a:pt x="312421" y="3719195"/>
                  <a:pt x="353061" y="3617595"/>
                </a:cubicBezTo>
                <a:lnTo>
                  <a:pt x="444501" y="3457575"/>
                </a:lnTo>
                <a:cubicBezTo>
                  <a:pt x="485141" y="3335655"/>
                  <a:pt x="516891" y="3255645"/>
                  <a:pt x="539751" y="3217545"/>
                </a:cubicBezTo>
                <a:cubicBezTo>
                  <a:pt x="562611" y="3179445"/>
                  <a:pt x="596901" y="3132455"/>
                  <a:pt x="642621" y="3076575"/>
                </a:cubicBezTo>
                <a:cubicBezTo>
                  <a:pt x="688341" y="3020695"/>
                  <a:pt x="726441" y="2969895"/>
                  <a:pt x="756921" y="2924175"/>
                </a:cubicBezTo>
                <a:cubicBezTo>
                  <a:pt x="853441" y="2746375"/>
                  <a:pt x="993141" y="2558415"/>
                  <a:pt x="1176021" y="2360295"/>
                </a:cubicBezTo>
                <a:cubicBezTo>
                  <a:pt x="1069341" y="2131695"/>
                  <a:pt x="1000761" y="1969135"/>
                  <a:pt x="970281" y="1872615"/>
                </a:cubicBezTo>
                <a:lnTo>
                  <a:pt x="878841" y="1682115"/>
                </a:lnTo>
                <a:cubicBezTo>
                  <a:pt x="833121" y="1646555"/>
                  <a:pt x="795021" y="1588135"/>
                  <a:pt x="764541" y="1506855"/>
                </a:cubicBezTo>
                <a:cubicBezTo>
                  <a:pt x="551181" y="1146175"/>
                  <a:pt x="439421" y="950595"/>
                  <a:pt x="429261" y="920115"/>
                </a:cubicBezTo>
                <a:cubicBezTo>
                  <a:pt x="419101" y="889635"/>
                  <a:pt x="388621" y="833755"/>
                  <a:pt x="337821" y="752475"/>
                </a:cubicBezTo>
                <a:cubicBezTo>
                  <a:pt x="231141" y="579755"/>
                  <a:pt x="177801" y="437515"/>
                  <a:pt x="177801" y="325755"/>
                </a:cubicBezTo>
                <a:cubicBezTo>
                  <a:pt x="177801" y="213995"/>
                  <a:pt x="207011" y="130175"/>
                  <a:pt x="265431" y="74295"/>
                </a:cubicBezTo>
                <a:cubicBezTo>
                  <a:pt x="323851" y="18415"/>
                  <a:pt x="406401" y="-4445"/>
                  <a:pt x="513081" y="5715"/>
                </a:cubicBezTo>
                <a:cubicBezTo>
                  <a:pt x="528321" y="5715"/>
                  <a:pt x="558801" y="4445"/>
                  <a:pt x="604521" y="1905"/>
                </a:cubicBezTo>
                <a:cubicBezTo>
                  <a:pt x="627381" y="636"/>
                  <a:pt x="646749" y="0"/>
                  <a:pt x="6626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3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7CCD0E-43E2-15C6-E176-C24167FC14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5726" y="875020"/>
            <a:ext cx="2383536" cy="4991100"/>
          </a:xfrm>
          <a:custGeom>
            <a:avLst/>
            <a:gdLst>
              <a:gd name="connsiteX0" fmla="*/ 899160 w 2383536"/>
              <a:gd name="connsiteY0" fmla="*/ 0 h 4991100"/>
              <a:gd name="connsiteX1" fmla="*/ 1135380 w 2383536"/>
              <a:gd name="connsiteY1" fmla="*/ 60960 h 4991100"/>
              <a:gd name="connsiteX2" fmla="*/ 1348740 w 2383536"/>
              <a:gd name="connsiteY2" fmla="*/ 175260 h 4991100"/>
              <a:gd name="connsiteX3" fmla="*/ 1295400 w 2383536"/>
              <a:gd name="connsiteY3" fmla="*/ 662940 h 4991100"/>
              <a:gd name="connsiteX4" fmla="*/ 1234440 w 2383536"/>
              <a:gd name="connsiteY4" fmla="*/ 868680 h 4991100"/>
              <a:gd name="connsiteX5" fmla="*/ 1211580 w 2383536"/>
              <a:gd name="connsiteY5" fmla="*/ 1028700 h 4991100"/>
              <a:gd name="connsiteX6" fmla="*/ 1116330 w 2383536"/>
              <a:gd name="connsiteY6" fmla="*/ 1573530 h 4991100"/>
              <a:gd name="connsiteX7" fmla="*/ 937260 w 2383536"/>
              <a:gd name="connsiteY7" fmla="*/ 3329940 h 4991100"/>
              <a:gd name="connsiteX8" fmla="*/ 929640 w 2383536"/>
              <a:gd name="connsiteY8" fmla="*/ 3451860 h 4991100"/>
              <a:gd name="connsiteX9" fmla="*/ 914400 w 2383536"/>
              <a:gd name="connsiteY9" fmla="*/ 3611880 h 4991100"/>
              <a:gd name="connsiteX10" fmla="*/ 914400 w 2383536"/>
              <a:gd name="connsiteY10" fmla="*/ 3779520 h 4991100"/>
              <a:gd name="connsiteX11" fmla="*/ 1043940 w 2383536"/>
              <a:gd name="connsiteY11" fmla="*/ 4114800 h 4991100"/>
              <a:gd name="connsiteX12" fmla="*/ 1158240 w 2383536"/>
              <a:gd name="connsiteY12" fmla="*/ 4236720 h 4991100"/>
              <a:gd name="connsiteX13" fmla="*/ 1223010 w 2383536"/>
              <a:gd name="connsiteY13" fmla="*/ 4251960 h 4991100"/>
              <a:gd name="connsiteX14" fmla="*/ 1280160 w 2383536"/>
              <a:gd name="connsiteY14" fmla="*/ 4271010 h 4991100"/>
              <a:gd name="connsiteX15" fmla="*/ 1386840 w 2383536"/>
              <a:gd name="connsiteY15" fmla="*/ 4263390 h 4991100"/>
              <a:gd name="connsiteX16" fmla="*/ 1497330 w 2383536"/>
              <a:gd name="connsiteY16" fmla="*/ 4225290 h 4991100"/>
              <a:gd name="connsiteX17" fmla="*/ 1607820 w 2383536"/>
              <a:gd name="connsiteY17" fmla="*/ 4137660 h 4991100"/>
              <a:gd name="connsiteX18" fmla="*/ 1790700 w 2383536"/>
              <a:gd name="connsiteY18" fmla="*/ 3992880 h 4991100"/>
              <a:gd name="connsiteX19" fmla="*/ 2065020 w 2383536"/>
              <a:gd name="connsiteY19" fmla="*/ 3756660 h 4991100"/>
              <a:gd name="connsiteX20" fmla="*/ 2225040 w 2383536"/>
              <a:gd name="connsiteY20" fmla="*/ 3741420 h 4991100"/>
              <a:gd name="connsiteX21" fmla="*/ 2308860 w 2383536"/>
              <a:gd name="connsiteY21" fmla="*/ 3802380 h 4991100"/>
              <a:gd name="connsiteX22" fmla="*/ 2369820 w 2383536"/>
              <a:gd name="connsiteY22" fmla="*/ 4114800 h 4991100"/>
              <a:gd name="connsiteX23" fmla="*/ 2141220 w 2383536"/>
              <a:gd name="connsiteY23" fmla="*/ 4518660 h 4991100"/>
              <a:gd name="connsiteX24" fmla="*/ 2026920 w 2383536"/>
              <a:gd name="connsiteY24" fmla="*/ 4617720 h 4991100"/>
              <a:gd name="connsiteX25" fmla="*/ 1981200 w 2383536"/>
              <a:gd name="connsiteY25" fmla="*/ 4686300 h 4991100"/>
              <a:gd name="connsiteX26" fmla="*/ 1836420 w 2383536"/>
              <a:gd name="connsiteY26" fmla="*/ 4831080 h 4991100"/>
              <a:gd name="connsiteX27" fmla="*/ 1775460 w 2383536"/>
              <a:gd name="connsiteY27" fmla="*/ 4876800 h 4991100"/>
              <a:gd name="connsiteX28" fmla="*/ 1577340 w 2383536"/>
              <a:gd name="connsiteY28" fmla="*/ 4991100 h 4991100"/>
              <a:gd name="connsiteX29" fmla="*/ 1173480 w 2383536"/>
              <a:gd name="connsiteY29" fmla="*/ 4945380 h 4991100"/>
              <a:gd name="connsiteX30" fmla="*/ 632460 w 2383536"/>
              <a:gd name="connsiteY30" fmla="*/ 4739640 h 4991100"/>
              <a:gd name="connsiteX31" fmla="*/ 487680 w 2383536"/>
              <a:gd name="connsiteY31" fmla="*/ 4648200 h 4991100"/>
              <a:gd name="connsiteX32" fmla="*/ 342900 w 2383536"/>
              <a:gd name="connsiteY32" fmla="*/ 4564380 h 4991100"/>
              <a:gd name="connsiteX33" fmla="*/ 243840 w 2383536"/>
              <a:gd name="connsiteY33" fmla="*/ 4442460 h 4991100"/>
              <a:gd name="connsiteX34" fmla="*/ 129540 w 2383536"/>
              <a:gd name="connsiteY34" fmla="*/ 4320540 h 4991100"/>
              <a:gd name="connsiteX35" fmla="*/ 53340 w 2383536"/>
              <a:gd name="connsiteY35" fmla="*/ 4183380 h 4991100"/>
              <a:gd name="connsiteX36" fmla="*/ 22860 w 2383536"/>
              <a:gd name="connsiteY36" fmla="*/ 4065270 h 4991100"/>
              <a:gd name="connsiteX37" fmla="*/ 0 w 2383536"/>
              <a:gd name="connsiteY37" fmla="*/ 3916680 h 4991100"/>
              <a:gd name="connsiteX38" fmla="*/ 7620 w 2383536"/>
              <a:gd name="connsiteY38" fmla="*/ 3749040 h 4991100"/>
              <a:gd name="connsiteX39" fmla="*/ 22860 w 2383536"/>
              <a:gd name="connsiteY39" fmla="*/ 3581400 h 4991100"/>
              <a:gd name="connsiteX40" fmla="*/ 22860 w 2383536"/>
              <a:gd name="connsiteY40" fmla="*/ 3421380 h 4991100"/>
              <a:gd name="connsiteX41" fmla="*/ 30480 w 2383536"/>
              <a:gd name="connsiteY41" fmla="*/ 3352800 h 4991100"/>
              <a:gd name="connsiteX42" fmla="*/ 30480 w 2383536"/>
              <a:gd name="connsiteY42" fmla="*/ 3246120 h 4991100"/>
              <a:gd name="connsiteX43" fmla="*/ 60960 w 2383536"/>
              <a:gd name="connsiteY43" fmla="*/ 2987040 h 4991100"/>
              <a:gd name="connsiteX44" fmla="*/ 121920 w 2383536"/>
              <a:gd name="connsiteY44" fmla="*/ 2697480 h 4991100"/>
              <a:gd name="connsiteX45" fmla="*/ 144780 w 2383536"/>
              <a:gd name="connsiteY45" fmla="*/ 2522220 h 4991100"/>
              <a:gd name="connsiteX46" fmla="*/ 152400 w 2383536"/>
              <a:gd name="connsiteY46" fmla="*/ 2186940 h 4991100"/>
              <a:gd name="connsiteX47" fmla="*/ 152400 w 2383536"/>
              <a:gd name="connsiteY47" fmla="*/ 2141220 h 4991100"/>
              <a:gd name="connsiteX48" fmla="*/ 160020 w 2383536"/>
              <a:gd name="connsiteY48" fmla="*/ 2019300 h 4991100"/>
              <a:gd name="connsiteX49" fmla="*/ 160020 w 2383536"/>
              <a:gd name="connsiteY49" fmla="*/ 1965960 h 4991100"/>
              <a:gd name="connsiteX50" fmla="*/ 175260 w 2383536"/>
              <a:gd name="connsiteY50" fmla="*/ 1501140 h 4991100"/>
              <a:gd name="connsiteX51" fmla="*/ 213360 w 2383536"/>
              <a:gd name="connsiteY51" fmla="*/ 1303020 h 4991100"/>
              <a:gd name="connsiteX52" fmla="*/ 281940 w 2383536"/>
              <a:gd name="connsiteY52" fmla="*/ 1005840 h 4991100"/>
              <a:gd name="connsiteX53" fmla="*/ 327660 w 2383536"/>
              <a:gd name="connsiteY53" fmla="*/ 876300 h 4991100"/>
              <a:gd name="connsiteX54" fmla="*/ 350520 w 2383536"/>
              <a:gd name="connsiteY54" fmla="*/ 723900 h 4991100"/>
              <a:gd name="connsiteX55" fmla="*/ 403860 w 2383536"/>
              <a:gd name="connsiteY55" fmla="*/ 518160 h 4991100"/>
              <a:gd name="connsiteX56" fmla="*/ 441960 w 2383536"/>
              <a:gd name="connsiteY56" fmla="*/ 350520 h 4991100"/>
              <a:gd name="connsiteX57" fmla="*/ 525780 w 2383536"/>
              <a:gd name="connsiteY57" fmla="*/ 144780 h 4991100"/>
              <a:gd name="connsiteX58" fmla="*/ 662940 w 2383536"/>
              <a:gd name="connsiteY58" fmla="*/ 38100 h 4991100"/>
              <a:gd name="connsiteX59" fmla="*/ 670560 w 2383536"/>
              <a:gd name="connsiteY59" fmla="*/ 38100 h 4991100"/>
              <a:gd name="connsiteX60" fmla="*/ 899160 w 2383536"/>
              <a:gd name="connsiteY60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383536" h="4991100">
                <a:moveTo>
                  <a:pt x="899160" y="0"/>
                </a:moveTo>
                <a:cubicBezTo>
                  <a:pt x="960120" y="0"/>
                  <a:pt x="1038860" y="20320"/>
                  <a:pt x="1135380" y="60960"/>
                </a:cubicBezTo>
                <a:cubicBezTo>
                  <a:pt x="1160780" y="60960"/>
                  <a:pt x="1231900" y="99060"/>
                  <a:pt x="1348740" y="175260"/>
                </a:cubicBezTo>
                <a:cubicBezTo>
                  <a:pt x="1409700" y="246380"/>
                  <a:pt x="1391920" y="408940"/>
                  <a:pt x="1295400" y="662940"/>
                </a:cubicBezTo>
                <a:cubicBezTo>
                  <a:pt x="1295400" y="708660"/>
                  <a:pt x="1275080" y="777240"/>
                  <a:pt x="1234440" y="868680"/>
                </a:cubicBezTo>
                <a:cubicBezTo>
                  <a:pt x="1234440" y="914400"/>
                  <a:pt x="1226820" y="967740"/>
                  <a:pt x="1211580" y="1028700"/>
                </a:cubicBezTo>
                <a:cubicBezTo>
                  <a:pt x="1211580" y="1074420"/>
                  <a:pt x="1179830" y="1256030"/>
                  <a:pt x="1116330" y="1573530"/>
                </a:cubicBezTo>
                <a:cubicBezTo>
                  <a:pt x="1052830" y="1891030"/>
                  <a:pt x="993140" y="2476500"/>
                  <a:pt x="937260" y="3329940"/>
                </a:cubicBezTo>
                <a:cubicBezTo>
                  <a:pt x="932180" y="3350261"/>
                  <a:pt x="929640" y="3390900"/>
                  <a:pt x="929640" y="3451860"/>
                </a:cubicBezTo>
                <a:cubicBezTo>
                  <a:pt x="929640" y="3512820"/>
                  <a:pt x="924560" y="3566160"/>
                  <a:pt x="914400" y="3611880"/>
                </a:cubicBezTo>
                <a:cubicBezTo>
                  <a:pt x="904240" y="3657600"/>
                  <a:pt x="904240" y="3713480"/>
                  <a:pt x="914400" y="3779520"/>
                </a:cubicBezTo>
                <a:cubicBezTo>
                  <a:pt x="934720" y="3870960"/>
                  <a:pt x="977900" y="3982720"/>
                  <a:pt x="1043940" y="4114800"/>
                </a:cubicBezTo>
                <a:cubicBezTo>
                  <a:pt x="1043940" y="4130040"/>
                  <a:pt x="1082040" y="4170680"/>
                  <a:pt x="1158240" y="4236720"/>
                </a:cubicBezTo>
                <a:cubicBezTo>
                  <a:pt x="1178560" y="4241800"/>
                  <a:pt x="1200150" y="4246880"/>
                  <a:pt x="1223010" y="4251960"/>
                </a:cubicBezTo>
                <a:cubicBezTo>
                  <a:pt x="1245870" y="4257040"/>
                  <a:pt x="1264920" y="4263390"/>
                  <a:pt x="1280160" y="4271010"/>
                </a:cubicBezTo>
                <a:cubicBezTo>
                  <a:pt x="1295400" y="4278630"/>
                  <a:pt x="1330960" y="4276090"/>
                  <a:pt x="1386840" y="4263390"/>
                </a:cubicBezTo>
                <a:cubicBezTo>
                  <a:pt x="1442720" y="4250690"/>
                  <a:pt x="1479550" y="4237990"/>
                  <a:pt x="1497330" y="4225290"/>
                </a:cubicBezTo>
                <a:cubicBezTo>
                  <a:pt x="1515110" y="4212590"/>
                  <a:pt x="1551940" y="4183380"/>
                  <a:pt x="1607820" y="4137660"/>
                </a:cubicBezTo>
                <a:cubicBezTo>
                  <a:pt x="1663700" y="4066540"/>
                  <a:pt x="1724660" y="4018280"/>
                  <a:pt x="1790700" y="3992880"/>
                </a:cubicBezTo>
                <a:cubicBezTo>
                  <a:pt x="1887220" y="3901440"/>
                  <a:pt x="1978660" y="3822700"/>
                  <a:pt x="2065020" y="3756660"/>
                </a:cubicBezTo>
                <a:cubicBezTo>
                  <a:pt x="2146300" y="3741420"/>
                  <a:pt x="2199640" y="3736340"/>
                  <a:pt x="2225040" y="3741420"/>
                </a:cubicBezTo>
                <a:cubicBezTo>
                  <a:pt x="2250440" y="3746500"/>
                  <a:pt x="2278380" y="3766820"/>
                  <a:pt x="2308860" y="3802380"/>
                </a:cubicBezTo>
                <a:cubicBezTo>
                  <a:pt x="2379980" y="3883661"/>
                  <a:pt x="2400300" y="3987800"/>
                  <a:pt x="2369820" y="4114800"/>
                </a:cubicBezTo>
                <a:cubicBezTo>
                  <a:pt x="2329180" y="4257040"/>
                  <a:pt x="2252980" y="4391660"/>
                  <a:pt x="2141220" y="4518660"/>
                </a:cubicBezTo>
                <a:cubicBezTo>
                  <a:pt x="2120900" y="4554220"/>
                  <a:pt x="2082800" y="4587240"/>
                  <a:pt x="2026920" y="4617720"/>
                </a:cubicBezTo>
                <a:cubicBezTo>
                  <a:pt x="2016760" y="4627880"/>
                  <a:pt x="2001520" y="4650740"/>
                  <a:pt x="1981200" y="4686300"/>
                </a:cubicBezTo>
                <a:lnTo>
                  <a:pt x="1836420" y="4831080"/>
                </a:lnTo>
                <a:cubicBezTo>
                  <a:pt x="1805940" y="4831080"/>
                  <a:pt x="1785620" y="4846320"/>
                  <a:pt x="1775460" y="4876800"/>
                </a:cubicBezTo>
                <a:cubicBezTo>
                  <a:pt x="1765300" y="4907280"/>
                  <a:pt x="1699260" y="4945380"/>
                  <a:pt x="1577340" y="4991100"/>
                </a:cubicBezTo>
                <a:cubicBezTo>
                  <a:pt x="1424940" y="4991100"/>
                  <a:pt x="1290320" y="4975860"/>
                  <a:pt x="1173480" y="4945380"/>
                </a:cubicBezTo>
                <a:cubicBezTo>
                  <a:pt x="919480" y="4889500"/>
                  <a:pt x="739140" y="4820920"/>
                  <a:pt x="632460" y="4739640"/>
                </a:cubicBezTo>
                <a:lnTo>
                  <a:pt x="487680" y="4648200"/>
                </a:lnTo>
                <a:cubicBezTo>
                  <a:pt x="477520" y="4627880"/>
                  <a:pt x="429260" y="4599940"/>
                  <a:pt x="342900" y="4564380"/>
                </a:cubicBezTo>
                <a:lnTo>
                  <a:pt x="243840" y="4442460"/>
                </a:lnTo>
                <a:lnTo>
                  <a:pt x="129540" y="4320540"/>
                </a:lnTo>
                <a:lnTo>
                  <a:pt x="53340" y="4183380"/>
                </a:lnTo>
                <a:cubicBezTo>
                  <a:pt x="38100" y="4163060"/>
                  <a:pt x="27940" y="4123690"/>
                  <a:pt x="22860" y="4065270"/>
                </a:cubicBezTo>
                <a:cubicBezTo>
                  <a:pt x="17780" y="4006850"/>
                  <a:pt x="10160" y="3957320"/>
                  <a:pt x="0" y="3916680"/>
                </a:cubicBezTo>
                <a:cubicBezTo>
                  <a:pt x="5080" y="3901440"/>
                  <a:pt x="7620" y="3845561"/>
                  <a:pt x="7620" y="3749040"/>
                </a:cubicBezTo>
                <a:cubicBezTo>
                  <a:pt x="17780" y="3703320"/>
                  <a:pt x="22860" y="3647440"/>
                  <a:pt x="22860" y="3581400"/>
                </a:cubicBezTo>
                <a:cubicBezTo>
                  <a:pt x="33020" y="3566160"/>
                  <a:pt x="33020" y="3512820"/>
                  <a:pt x="22860" y="3421380"/>
                </a:cubicBezTo>
                <a:lnTo>
                  <a:pt x="30480" y="3352800"/>
                </a:lnTo>
                <a:lnTo>
                  <a:pt x="30480" y="3246120"/>
                </a:lnTo>
                <a:cubicBezTo>
                  <a:pt x="30480" y="3164840"/>
                  <a:pt x="40640" y="3078480"/>
                  <a:pt x="60960" y="2987040"/>
                </a:cubicBezTo>
                <a:cubicBezTo>
                  <a:pt x="81280" y="2895600"/>
                  <a:pt x="101600" y="2799080"/>
                  <a:pt x="121920" y="2697480"/>
                </a:cubicBezTo>
                <a:cubicBezTo>
                  <a:pt x="121920" y="2631440"/>
                  <a:pt x="129540" y="2573020"/>
                  <a:pt x="144780" y="2522220"/>
                </a:cubicBezTo>
                <a:cubicBezTo>
                  <a:pt x="129540" y="2476500"/>
                  <a:pt x="132080" y="2364740"/>
                  <a:pt x="152400" y="2186940"/>
                </a:cubicBezTo>
                <a:lnTo>
                  <a:pt x="152400" y="2141220"/>
                </a:lnTo>
                <a:cubicBezTo>
                  <a:pt x="152400" y="2090420"/>
                  <a:pt x="154940" y="2049780"/>
                  <a:pt x="160020" y="2019300"/>
                </a:cubicBezTo>
                <a:lnTo>
                  <a:pt x="160020" y="1965960"/>
                </a:lnTo>
                <a:lnTo>
                  <a:pt x="175260" y="1501140"/>
                </a:lnTo>
                <a:cubicBezTo>
                  <a:pt x="175260" y="1485900"/>
                  <a:pt x="187960" y="1419860"/>
                  <a:pt x="213360" y="1303020"/>
                </a:cubicBezTo>
                <a:cubicBezTo>
                  <a:pt x="213360" y="1242060"/>
                  <a:pt x="236220" y="1143000"/>
                  <a:pt x="281940" y="1005840"/>
                </a:cubicBezTo>
                <a:cubicBezTo>
                  <a:pt x="312420" y="955040"/>
                  <a:pt x="327660" y="911860"/>
                  <a:pt x="327660" y="876300"/>
                </a:cubicBezTo>
                <a:cubicBezTo>
                  <a:pt x="327660" y="850900"/>
                  <a:pt x="335280" y="800100"/>
                  <a:pt x="350520" y="723900"/>
                </a:cubicBezTo>
                <a:cubicBezTo>
                  <a:pt x="375920" y="693420"/>
                  <a:pt x="393700" y="624840"/>
                  <a:pt x="403860" y="518160"/>
                </a:cubicBezTo>
                <a:cubicBezTo>
                  <a:pt x="408940" y="518160"/>
                  <a:pt x="421640" y="462280"/>
                  <a:pt x="441960" y="350520"/>
                </a:cubicBezTo>
                <a:cubicBezTo>
                  <a:pt x="441960" y="289560"/>
                  <a:pt x="469900" y="220980"/>
                  <a:pt x="525780" y="144780"/>
                </a:cubicBezTo>
                <a:cubicBezTo>
                  <a:pt x="535940" y="114300"/>
                  <a:pt x="581660" y="78740"/>
                  <a:pt x="662940" y="38100"/>
                </a:cubicBezTo>
                <a:lnTo>
                  <a:pt x="670560" y="38100"/>
                </a:lnTo>
                <a:cubicBezTo>
                  <a:pt x="690880" y="27940"/>
                  <a:pt x="767080" y="15240"/>
                  <a:pt x="8991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E33309-4DED-A5D8-4A2C-D93EF835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8BAEE-E90B-08F0-E1BE-1074B5E7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AA4B9-7F27-FE33-6133-1C0ADBB9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B38E-E397-47A5-A215-61C640706F46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BDC12-C772-5809-6886-CE1BA74B6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4A8CF-0B8A-FC8B-87BF-05472DD59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3D3A-FCB8-44DF-B0C2-7B61D29D8B2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24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4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297E436-6EAB-878C-BC52-8C2DB1013B03}"/>
              </a:ext>
            </a:extLst>
          </p:cNvPr>
          <p:cNvGrpSpPr/>
          <p:nvPr userDrawn="1"/>
        </p:nvGrpSpPr>
        <p:grpSpPr>
          <a:xfrm>
            <a:off x="2418366" y="1015663"/>
            <a:ext cx="3677634" cy="4521873"/>
            <a:chOff x="2996320" y="1168064"/>
            <a:chExt cx="3677634" cy="4521873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7F3B26E2-9EDB-3680-8A48-443022801163}"/>
                </a:ext>
              </a:extLst>
            </p:cNvPr>
            <p:cNvSpPr/>
            <p:nvPr userDrawn="1"/>
          </p:nvSpPr>
          <p:spPr>
            <a:xfrm rot="16200000">
              <a:off x="1463488" y="2700897"/>
              <a:ext cx="4521872" cy="1456207"/>
            </a:xfrm>
            <a:custGeom>
              <a:avLst/>
              <a:gdLst>
                <a:gd name="connsiteX0" fmla="*/ 4521872 w 4521872"/>
                <a:gd name="connsiteY0" fmla="*/ 216507 h 1456207"/>
                <a:gd name="connsiteX1" fmla="*/ 4521872 w 4521872"/>
                <a:gd name="connsiteY1" fmla="*/ 1239701 h 1456207"/>
                <a:gd name="connsiteX2" fmla="*/ 0 w 4521872"/>
                <a:gd name="connsiteY2" fmla="*/ 1239701 h 1456207"/>
                <a:gd name="connsiteX3" fmla="*/ 0 w 4521872"/>
                <a:gd name="connsiteY3" fmla="*/ 216507 h 1456207"/>
                <a:gd name="connsiteX4" fmla="*/ 4521872 w 4521872"/>
                <a:gd name="connsiteY4" fmla="*/ 216507 h 145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872" h="1456207">
                  <a:moveTo>
                    <a:pt x="4521872" y="216507"/>
                  </a:moveTo>
                  <a:lnTo>
                    <a:pt x="4521872" y="1239701"/>
                  </a:lnTo>
                  <a:cubicBezTo>
                    <a:pt x="3014581" y="1989701"/>
                    <a:pt x="1507291" y="489701"/>
                    <a:pt x="0" y="1239701"/>
                  </a:cubicBezTo>
                  <a:lnTo>
                    <a:pt x="0" y="216507"/>
                  </a:lnTo>
                  <a:cubicBezTo>
                    <a:pt x="1507291" y="-533493"/>
                    <a:pt x="3014581" y="966507"/>
                    <a:pt x="4521872" y="2165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474DAB5-5BF1-9D0D-510F-71CF45A9EE54}"/>
                </a:ext>
              </a:extLst>
            </p:cNvPr>
            <p:cNvSpPr/>
            <p:nvPr userDrawn="1"/>
          </p:nvSpPr>
          <p:spPr>
            <a:xfrm rot="16200000">
              <a:off x="2560151" y="2925658"/>
              <a:ext cx="4521872" cy="1006684"/>
            </a:xfrm>
            <a:custGeom>
              <a:avLst/>
              <a:gdLst>
                <a:gd name="connsiteX0" fmla="*/ 4521872 w 4521872"/>
                <a:gd name="connsiteY0" fmla="*/ 216507 h 1006684"/>
                <a:gd name="connsiteX1" fmla="*/ 4521872 w 4521872"/>
                <a:gd name="connsiteY1" fmla="*/ 790254 h 1006684"/>
                <a:gd name="connsiteX2" fmla="*/ 0 w 4521872"/>
                <a:gd name="connsiteY2" fmla="*/ 790254 h 1006684"/>
                <a:gd name="connsiteX3" fmla="*/ 0 w 4521872"/>
                <a:gd name="connsiteY3" fmla="*/ 216507 h 1006684"/>
                <a:gd name="connsiteX4" fmla="*/ 4521872 w 4521872"/>
                <a:gd name="connsiteY4" fmla="*/ 216507 h 10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872" h="1006684">
                  <a:moveTo>
                    <a:pt x="4521872" y="216507"/>
                  </a:moveTo>
                  <a:lnTo>
                    <a:pt x="4521872" y="790254"/>
                  </a:lnTo>
                  <a:cubicBezTo>
                    <a:pt x="3014581" y="1539990"/>
                    <a:pt x="1507291" y="40518"/>
                    <a:pt x="0" y="790254"/>
                  </a:cubicBezTo>
                  <a:lnTo>
                    <a:pt x="0" y="216507"/>
                  </a:lnTo>
                  <a:cubicBezTo>
                    <a:pt x="1507291" y="-533493"/>
                    <a:pt x="3014581" y="966507"/>
                    <a:pt x="4521872" y="2165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F8C79AE0-F2B6-6C11-F7D0-10FD953F918D}"/>
                </a:ext>
              </a:extLst>
            </p:cNvPr>
            <p:cNvSpPr/>
            <p:nvPr userDrawn="1"/>
          </p:nvSpPr>
          <p:spPr>
            <a:xfrm rot="16200000">
              <a:off x="3746511" y="2762493"/>
              <a:ext cx="4521872" cy="1333015"/>
            </a:xfrm>
            <a:custGeom>
              <a:avLst/>
              <a:gdLst>
                <a:gd name="connsiteX0" fmla="*/ 4521872 w 4521872"/>
                <a:gd name="connsiteY0" fmla="*/ 216507 h 1333015"/>
                <a:gd name="connsiteX1" fmla="*/ 4521872 w 4521872"/>
                <a:gd name="connsiteY1" fmla="*/ 1116585 h 1333015"/>
                <a:gd name="connsiteX2" fmla="*/ 0 w 4521872"/>
                <a:gd name="connsiteY2" fmla="*/ 1116585 h 1333015"/>
                <a:gd name="connsiteX3" fmla="*/ 0 w 4521872"/>
                <a:gd name="connsiteY3" fmla="*/ 216507 h 1333015"/>
                <a:gd name="connsiteX4" fmla="*/ 4521872 w 4521872"/>
                <a:gd name="connsiteY4" fmla="*/ 216507 h 133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872" h="1333015">
                  <a:moveTo>
                    <a:pt x="4521872" y="216507"/>
                  </a:moveTo>
                  <a:lnTo>
                    <a:pt x="4521872" y="1116585"/>
                  </a:lnTo>
                  <a:cubicBezTo>
                    <a:pt x="3014581" y="1866321"/>
                    <a:pt x="1507291" y="366849"/>
                    <a:pt x="0" y="1116585"/>
                  </a:cubicBezTo>
                  <a:lnTo>
                    <a:pt x="0" y="216507"/>
                  </a:lnTo>
                  <a:cubicBezTo>
                    <a:pt x="1507291" y="-533493"/>
                    <a:pt x="3014581" y="966507"/>
                    <a:pt x="4521872" y="2165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831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a 6">
            <a:extLst>
              <a:ext uri="{FF2B5EF4-FFF2-40B4-BE49-F238E27FC236}">
                <a16:creationId xmlns:a16="http://schemas.microsoft.com/office/drawing/2014/main" id="{77C6025D-E73D-28A2-0199-8AAA96D3761D}"/>
              </a:ext>
            </a:extLst>
          </p:cNvPr>
          <p:cNvSpPr/>
          <p:nvPr userDrawn="1"/>
        </p:nvSpPr>
        <p:spPr>
          <a:xfrm rot="16200000">
            <a:off x="3033712" y="2296964"/>
            <a:ext cx="4521872" cy="2854007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9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/>
            </a:gs>
            <a:gs pos="100000">
              <a:srgbClr val="10E6E6"/>
            </a:gs>
            <a:gs pos="0">
              <a:srgbClr val="02B4C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spaço Reservado para Imagem 37" descr="Uma imagem contendo pessoa, ao ar livre, homem, segurando&#10;&#10;Descrição gerada automaticamente">
            <a:extLst>
              <a:ext uri="{FF2B5EF4-FFF2-40B4-BE49-F238E27FC236}">
                <a16:creationId xmlns:a16="http://schemas.microsoft.com/office/drawing/2014/main" id="{A4757E85-8CAE-4C60-A3F6-32AC20EEEF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t="46" r="52209" b="-46"/>
          <a:stretch/>
        </p:blipFill>
        <p:spPr>
          <a:xfrm>
            <a:off x="5577860" y="0"/>
            <a:ext cx="4214878" cy="6858000"/>
          </a:xfrm>
        </p:spPr>
      </p:pic>
      <p:pic>
        <p:nvPicPr>
          <p:cNvPr id="36" name="Espaço Reservado para Imagem 35" descr="Uma imagem contendo pessoa, ao ar livre, homem, segurando&#10;&#10;Descrição gerada automaticamente">
            <a:extLst>
              <a:ext uri="{FF2B5EF4-FFF2-40B4-BE49-F238E27FC236}">
                <a16:creationId xmlns:a16="http://schemas.microsoft.com/office/drawing/2014/main" id="{D276C223-60BA-AC79-4488-BCDD373839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5" r="36971"/>
          <a:stretch/>
        </p:blipFill>
        <p:spPr>
          <a:xfrm>
            <a:off x="7556500" y="0"/>
            <a:ext cx="4214878" cy="6858000"/>
          </a:xfrm>
        </p:spPr>
      </p:pic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FC26021D-BF5E-23A2-B544-757265E404CE}"/>
              </a:ext>
            </a:extLst>
          </p:cNvPr>
          <p:cNvSpPr/>
          <p:nvPr/>
        </p:nvSpPr>
        <p:spPr>
          <a:xfrm>
            <a:off x="9904975" y="0"/>
            <a:ext cx="2124000" cy="6858000"/>
          </a:xfrm>
          <a:custGeom>
            <a:avLst/>
            <a:gdLst>
              <a:gd name="connsiteX0" fmla="*/ 1211429 w 2362713"/>
              <a:gd name="connsiteY0" fmla="*/ 0 h 6858000"/>
              <a:gd name="connsiteX1" fmla="*/ 1144718 w 2362713"/>
              <a:gd name="connsiteY1" fmla="*/ 0 h 6858000"/>
              <a:gd name="connsiteX2" fmla="*/ 2296002 w 2362713"/>
              <a:gd name="connsiteY2" fmla="*/ 1714500 h 6858000"/>
              <a:gd name="connsiteX3" fmla="*/ 1144718 w 2362713"/>
              <a:gd name="connsiteY3" fmla="*/ 3429000 h 6858000"/>
              <a:gd name="connsiteX4" fmla="*/ 1151284 w 2362713"/>
              <a:gd name="connsiteY4" fmla="*/ 3429000 h 6858000"/>
              <a:gd name="connsiteX5" fmla="*/ 0 w 2362713"/>
              <a:gd name="connsiteY5" fmla="*/ 5143500 h 6858000"/>
              <a:gd name="connsiteX6" fmla="*/ 1151284 w 2362713"/>
              <a:gd name="connsiteY6" fmla="*/ 6858000 h 6858000"/>
              <a:gd name="connsiteX7" fmla="*/ 1217995 w 2362713"/>
              <a:gd name="connsiteY7" fmla="*/ 6858000 h 6858000"/>
              <a:gd name="connsiteX8" fmla="*/ 66711 w 2362713"/>
              <a:gd name="connsiteY8" fmla="*/ 5143500 h 6858000"/>
              <a:gd name="connsiteX9" fmla="*/ 1217995 w 2362713"/>
              <a:gd name="connsiteY9" fmla="*/ 3429000 h 6858000"/>
              <a:gd name="connsiteX10" fmla="*/ 1211429 w 2362713"/>
              <a:gd name="connsiteY10" fmla="*/ 3429000 h 6858000"/>
              <a:gd name="connsiteX11" fmla="*/ 2362713 w 2362713"/>
              <a:gd name="connsiteY11" fmla="*/ 1714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2713" h="6858000">
                <a:moveTo>
                  <a:pt x="1211429" y="0"/>
                </a:moveTo>
                <a:lnTo>
                  <a:pt x="1144718" y="0"/>
                </a:lnTo>
                <a:lnTo>
                  <a:pt x="2296002" y="1714500"/>
                </a:lnTo>
                <a:lnTo>
                  <a:pt x="1144718" y="3429000"/>
                </a:lnTo>
                <a:lnTo>
                  <a:pt x="1151284" y="3429000"/>
                </a:lnTo>
                <a:lnTo>
                  <a:pt x="0" y="5143500"/>
                </a:lnTo>
                <a:lnTo>
                  <a:pt x="1151284" y="6858000"/>
                </a:lnTo>
                <a:lnTo>
                  <a:pt x="1217995" y="6858000"/>
                </a:lnTo>
                <a:lnTo>
                  <a:pt x="66711" y="5143500"/>
                </a:lnTo>
                <a:lnTo>
                  <a:pt x="1217995" y="3429000"/>
                </a:lnTo>
                <a:lnTo>
                  <a:pt x="1211429" y="3429000"/>
                </a:lnTo>
                <a:lnTo>
                  <a:pt x="2362713" y="1714500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alpha val="48000"/>
                  <a:lumMod val="100000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23D327B-3380-33FD-8D1B-638593417E89}"/>
              </a:ext>
            </a:extLst>
          </p:cNvPr>
          <p:cNvSpPr/>
          <p:nvPr/>
        </p:nvSpPr>
        <p:spPr>
          <a:xfrm>
            <a:off x="8746975" y="0"/>
            <a:ext cx="2124000" cy="6858000"/>
          </a:xfrm>
          <a:custGeom>
            <a:avLst/>
            <a:gdLst>
              <a:gd name="connsiteX0" fmla="*/ 1211429 w 2362713"/>
              <a:gd name="connsiteY0" fmla="*/ 0 h 6858000"/>
              <a:gd name="connsiteX1" fmla="*/ 1144718 w 2362713"/>
              <a:gd name="connsiteY1" fmla="*/ 0 h 6858000"/>
              <a:gd name="connsiteX2" fmla="*/ 2296002 w 2362713"/>
              <a:gd name="connsiteY2" fmla="*/ 1714500 h 6858000"/>
              <a:gd name="connsiteX3" fmla="*/ 1144718 w 2362713"/>
              <a:gd name="connsiteY3" fmla="*/ 3429000 h 6858000"/>
              <a:gd name="connsiteX4" fmla="*/ 1151284 w 2362713"/>
              <a:gd name="connsiteY4" fmla="*/ 3429000 h 6858000"/>
              <a:gd name="connsiteX5" fmla="*/ 0 w 2362713"/>
              <a:gd name="connsiteY5" fmla="*/ 5143500 h 6858000"/>
              <a:gd name="connsiteX6" fmla="*/ 1151284 w 2362713"/>
              <a:gd name="connsiteY6" fmla="*/ 6858000 h 6858000"/>
              <a:gd name="connsiteX7" fmla="*/ 1217995 w 2362713"/>
              <a:gd name="connsiteY7" fmla="*/ 6858000 h 6858000"/>
              <a:gd name="connsiteX8" fmla="*/ 66711 w 2362713"/>
              <a:gd name="connsiteY8" fmla="*/ 5143500 h 6858000"/>
              <a:gd name="connsiteX9" fmla="*/ 1217995 w 2362713"/>
              <a:gd name="connsiteY9" fmla="*/ 3429000 h 6858000"/>
              <a:gd name="connsiteX10" fmla="*/ 1211429 w 2362713"/>
              <a:gd name="connsiteY10" fmla="*/ 3429000 h 6858000"/>
              <a:gd name="connsiteX11" fmla="*/ 2362713 w 2362713"/>
              <a:gd name="connsiteY11" fmla="*/ 1714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2713" h="6858000">
                <a:moveTo>
                  <a:pt x="1211429" y="0"/>
                </a:moveTo>
                <a:lnTo>
                  <a:pt x="1144718" y="0"/>
                </a:lnTo>
                <a:lnTo>
                  <a:pt x="2296002" y="1714500"/>
                </a:lnTo>
                <a:lnTo>
                  <a:pt x="1144718" y="3429000"/>
                </a:lnTo>
                <a:lnTo>
                  <a:pt x="1151284" y="3429000"/>
                </a:lnTo>
                <a:lnTo>
                  <a:pt x="0" y="5143500"/>
                </a:lnTo>
                <a:lnTo>
                  <a:pt x="1151284" y="6858000"/>
                </a:lnTo>
                <a:lnTo>
                  <a:pt x="1217995" y="6858000"/>
                </a:lnTo>
                <a:lnTo>
                  <a:pt x="66711" y="5143500"/>
                </a:lnTo>
                <a:lnTo>
                  <a:pt x="1217995" y="3429000"/>
                </a:lnTo>
                <a:lnTo>
                  <a:pt x="1211429" y="3429000"/>
                </a:lnTo>
                <a:lnTo>
                  <a:pt x="2362713" y="17145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CD24892-B880-F414-D7E1-C5F59407FC14}"/>
              </a:ext>
            </a:extLst>
          </p:cNvPr>
          <p:cNvSpPr/>
          <p:nvPr/>
        </p:nvSpPr>
        <p:spPr>
          <a:xfrm>
            <a:off x="9651999" y="295275"/>
            <a:ext cx="2051701" cy="2962276"/>
          </a:xfrm>
          <a:prstGeom prst="diamond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C3BE888C-1B20-BBB3-A9E3-726697DEEBEE}"/>
              </a:ext>
            </a:extLst>
          </p:cNvPr>
          <p:cNvSpPr/>
          <p:nvPr/>
        </p:nvSpPr>
        <p:spPr>
          <a:xfrm>
            <a:off x="8909049" y="4543425"/>
            <a:ext cx="742949" cy="1143000"/>
          </a:xfrm>
          <a:prstGeom prst="diamond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A62C6195-9C8C-C393-522A-AF3DB4AAB7A6}"/>
              </a:ext>
            </a:extLst>
          </p:cNvPr>
          <p:cNvSpPr/>
          <p:nvPr/>
        </p:nvSpPr>
        <p:spPr>
          <a:xfrm flipV="1">
            <a:off x="9931400" y="44447"/>
            <a:ext cx="533400" cy="384178"/>
          </a:xfrm>
          <a:prstGeom prst="triangl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52000"/>
                </a:schemeClr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8D7C9EA0-FEDC-10B0-2CE4-502531A8264D}"/>
              </a:ext>
            </a:extLst>
          </p:cNvPr>
          <p:cNvSpPr/>
          <p:nvPr/>
        </p:nvSpPr>
        <p:spPr>
          <a:xfrm>
            <a:off x="5400548" y="0"/>
            <a:ext cx="2124000" cy="6858000"/>
          </a:xfrm>
          <a:custGeom>
            <a:avLst/>
            <a:gdLst>
              <a:gd name="connsiteX0" fmla="*/ 1211429 w 2362713"/>
              <a:gd name="connsiteY0" fmla="*/ 0 h 6858000"/>
              <a:gd name="connsiteX1" fmla="*/ 1144718 w 2362713"/>
              <a:gd name="connsiteY1" fmla="*/ 0 h 6858000"/>
              <a:gd name="connsiteX2" fmla="*/ 2296002 w 2362713"/>
              <a:gd name="connsiteY2" fmla="*/ 1714500 h 6858000"/>
              <a:gd name="connsiteX3" fmla="*/ 1144718 w 2362713"/>
              <a:gd name="connsiteY3" fmla="*/ 3429000 h 6858000"/>
              <a:gd name="connsiteX4" fmla="*/ 1151284 w 2362713"/>
              <a:gd name="connsiteY4" fmla="*/ 3429000 h 6858000"/>
              <a:gd name="connsiteX5" fmla="*/ 0 w 2362713"/>
              <a:gd name="connsiteY5" fmla="*/ 5143500 h 6858000"/>
              <a:gd name="connsiteX6" fmla="*/ 1151284 w 2362713"/>
              <a:gd name="connsiteY6" fmla="*/ 6858000 h 6858000"/>
              <a:gd name="connsiteX7" fmla="*/ 1217995 w 2362713"/>
              <a:gd name="connsiteY7" fmla="*/ 6858000 h 6858000"/>
              <a:gd name="connsiteX8" fmla="*/ 66711 w 2362713"/>
              <a:gd name="connsiteY8" fmla="*/ 5143500 h 6858000"/>
              <a:gd name="connsiteX9" fmla="*/ 1217995 w 2362713"/>
              <a:gd name="connsiteY9" fmla="*/ 3429000 h 6858000"/>
              <a:gd name="connsiteX10" fmla="*/ 1211429 w 2362713"/>
              <a:gd name="connsiteY10" fmla="*/ 3429000 h 6858000"/>
              <a:gd name="connsiteX11" fmla="*/ 2362713 w 2362713"/>
              <a:gd name="connsiteY11" fmla="*/ 1714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2713" h="6858000">
                <a:moveTo>
                  <a:pt x="1211429" y="0"/>
                </a:moveTo>
                <a:lnTo>
                  <a:pt x="1144718" y="0"/>
                </a:lnTo>
                <a:lnTo>
                  <a:pt x="2296002" y="1714500"/>
                </a:lnTo>
                <a:lnTo>
                  <a:pt x="1144718" y="3429000"/>
                </a:lnTo>
                <a:lnTo>
                  <a:pt x="1151284" y="3429000"/>
                </a:lnTo>
                <a:lnTo>
                  <a:pt x="0" y="5143500"/>
                </a:lnTo>
                <a:lnTo>
                  <a:pt x="1151284" y="6858000"/>
                </a:lnTo>
                <a:lnTo>
                  <a:pt x="1217995" y="6858000"/>
                </a:lnTo>
                <a:lnTo>
                  <a:pt x="66711" y="5143500"/>
                </a:lnTo>
                <a:lnTo>
                  <a:pt x="1217995" y="3429000"/>
                </a:lnTo>
                <a:lnTo>
                  <a:pt x="1211429" y="3429000"/>
                </a:lnTo>
                <a:lnTo>
                  <a:pt x="2362713" y="1714500"/>
                </a:lnTo>
                <a:close/>
              </a:path>
            </a:pathLst>
          </a:custGeom>
          <a:gradFill>
            <a:gsLst>
              <a:gs pos="0">
                <a:schemeClr val="bg1">
                  <a:alpha val="73000"/>
                </a:schemeClr>
              </a:gs>
              <a:gs pos="100000">
                <a:srgbClr val="0070C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Losango 66">
            <a:extLst>
              <a:ext uri="{FF2B5EF4-FFF2-40B4-BE49-F238E27FC236}">
                <a16:creationId xmlns:a16="http://schemas.microsoft.com/office/drawing/2014/main" id="{B8DCC7CC-C099-E0C6-6A05-B4D228AE0D75}"/>
              </a:ext>
            </a:extLst>
          </p:cNvPr>
          <p:cNvSpPr/>
          <p:nvPr/>
        </p:nvSpPr>
        <p:spPr>
          <a:xfrm>
            <a:off x="5648490" y="3651762"/>
            <a:ext cx="2051701" cy="2962276"/>
          </a:xfrm>
          <a:prstGeom prst="diamond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55B1AADA-C4D7-A66A-8C4F-E3A84DED38F1}"/>
              </a:ext>
            </a:extLst>
          </p:cNvPr>
          <p:cNvGrpSpPr/>
          <p:nvPr/>
        </p:nvGrpSpPr>
        <p:grpSpPr>
          <a:xfrm>
            <a:off x="-580880" y="228389"/>
            <a:ext cx="6590538" cy="943186"/>
            <a:chOff x="-580880" y="228389"/>
            <a:chExt cx="6590538" cy="94318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F800B75-11B3-0985-6949-96D98170C607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adFill>
              <a:gsLst>
                <a:gs pos="525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F9BDD1A-9426-454E-0934-04CB6BB2A732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gradFill flip="none" rotWithShape="1">
                    <a:gsLst>
                      <a:gs pos="1000">
                        <a:srgbClr val="FFFF00"/>
                      </a:gs>
                      <a:gs pos="58000">
                        <a:schemeClr val="accent4"/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 Desvendando o Excel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608487C-EFBE-8D2D-722F-7DBD5EE975E5}"/>
              </a:ext>
            </a:extLst>
          </p:cNvPr>
          <p:cNvGrpSpPr/>
          <p:nvPr/>
        </p:nvGrpSpPr>
        <p:grpSpPr>
          <a:xfrm>
            <a:off x="-727208" y="5664659"/>
            <a:ext cx="6534419" cy="914400"/>
            <a:chOff x="-727208" y="5664659"/>
            <a:chExt cx="6534419" cy="9144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DCF5C3-2D10-BCB4-9D4B-E052EF0EBA7C}"/>
                </a:ext>
              </a:extLst>
            </p:cNvPr>
            <p:cNvSpPr/>
            <p:nvPr/>
          </p:nvSpPr>
          <p:spPr>
            <a:xfrm>
              <a:off x="-727208" y="5664659"/>
              <a:ext cx="6534419" cy="914400"/>
            </a:xfrm>
            <a:prstGeom prst="roundRect">
              <a:avLst>
                <a:gd name="adj" fmla="val 50000"/>
              </a:avLst>
            </a:prstGeom>
            <a:gradFill>
              <a:gsLst>
                <a:gs pos="525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8B0EACD-6A54-1E9A-2792-53030B58B4C4}"/>
                </a:ext>
              </a:extLst>
            </p:cNvPr>
            <p:cNvSpPr txBox="1"/>
            <p:nvPr/>
          </p:nvSpPr>
          <p:spPr>
            <a:xfrm>
              <a:off x="32094" y="5922865"/>
              <a:ext cx="5460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gradFill flip="none" rotWithShape="1">
                    <a:gsLst>
                      <a:gs pos="1000">
                        <a:srgbClr val="FFFF00"/>
                      </a:gs>
                      <a:gs pos="58000">
                        <a:schemeClr val="accent4"/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Ramon Oliveira Silva</a:t>
              </a:r>
            </a:p>
          </p:txBody>
        </p:sp>
      </p:grpSp>
      <p:pic>
        <p:nvPicPr>
          <p:cNvPr id="50" name="Espaço Reservado para Imagem 49" descr="Uma imagem contendo no interior, mesa, escuro, segurando&#10;&#10;Descrição gerada automaticamente">
            <a:extLst>
              <a:ext uri="{FF2B5EF4-FFF2-40B4-BE49-F238E27FC236}">
                <a16:creationId xmlns:a16="http://schemas.microsoft.com/office/drawing/2014/main" id="{614A8033-D57A-AA68-F197-53D8001B3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0" t="-358" r="21112" b="358"/>
          <a:stretch/>
        </p:blipFill>
        <p:spPr>
          <a:xfrm>
            <a:off x="695194" y="1142789"/>
            <a:ext cx="3844054" cy="452187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texto, escova&#10;&#10;Descrição gerada automaticamente">
            <a:extLst>
              <a:ext uri="{FF2B5EF4-FFF2-40B4-BE49-F238E27FC236}">
                <a16:creationId xmlns:a16="http://schemas.microsoft.com/office/drawing/2014/main" id="{8304A290-08E8-D419-4000-418757274D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" r="1"/>
          <a:stretch/>
        </p:blipFill>
        <p:spPr>
          <a:xfrm>
            <a:off x="3535680" y="0"/>
            <a:ext cx="8656320" cy="685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95F3070-5DB4-16E2-84E6-8D5CF2583D3B}"/>
              </a:ext>
            </a:extLst>
          </p:cNvPr>
          <p:cNvSpPr/>
          <p:nvPr/>
        </p:nvSpPr>
        <p:spPr>
          <a:xfrm>
            <a:off x="0" y="0"/>
            <a:ext cx="5013960" cy="6858000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498EE90-9534-DB90-447C-8F0436FECF4F}"/>
              </a:ext>
            </a:extLst>
          </p:cNvPr>
          <p:cNvGrpSpPr/>
          <p:nvPr/>
        </p:nvGrpSpPr>
        <p:grpSpPr>
          <a:xfrm>
            <a:off x="2068830" y="1312544"/>
            <a:ext cx="4922522" cy="927736"/>
            <a:chOff x="2068830" y="1312544"/>
            <a:chExt cx="4922522" cy="927736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6DEFFE-0765-F17B-4B37-23ECCA96A9F8}"/>
                </a:ext>
              </a:extLst>
            </p:cNvPr>
            <p:cNvSpPr/>
            <p:nvPr/>
          </p:nvSpPr>
          <p:spPr>
            <a:xfrm>
              <a:off x="2068830" y="1325880"/>
              <a:ext cx="4922522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99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FAE31F6-F244-6069-D2CC-4D9ABAAC8006}"/>
                </a:ext>
              </a:extLst>
            </p:cNvPr>
            <p:cNvSpPr txBox="1"/>
            <p:nvPr/>
          </p:nvSpPr>
          <p:spPr>
            <a:xfrm>
              <a:off x="3535680" y="1545967"/>
              <a:ext cx="3455672" cy="4308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latin typeface="Century Gothic" panose="020B0502020202020204" pitchFamily="34" charset="0"/>
                </a:rPr>
                <a:t>Descrição dos Produtos</a:t>
              </a:r>
            </a:p>
          </p:txBody>
        </p:sp>
        <p:pic>
          <p:nvPicPr>
            <p:cNvPr id="56" name="Gráfico 55" descr="Área de Transferência Marcada com preenchimento sólido">
              <a:extLst>
                <a:ext uri="{FF2B5EF4-FFF2-40B4-BE49-F238E27FC236}">
                  <a16:creationId xmlns:a16="http://schemas.microsoft.com/office/drawing/2014/main" id="{6B3D534D-BEEE-0A3D-D325-E8E18B6F3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335" y="1312544"/>
              <a:ext cx="889635" cy="88963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3AF4C3A-5EEF-A902-8ABA-8A57971C79E6}"/>
              </a:ext>
            </a:extLst>
          </p:cNvPr>
          <p:cNvGrpSpPr/>
          <p:nvPr/>
        </p:nvGrpSpPr>
        <p:grpSpPr>
          <a:xfrm>
            <a:off x="2442210" y="2453640"/>
            <a:ext cx="4922522" cy="914400"/>
            <a:chOff x="2442210" y="2453640"/>
            <a:chExt cx="4922522" cy="914400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E55E4231-E7A3-7B18-4E21-F3851A311428}"/>
                </a:ext>
              </a:extLst>
            </p:cNvPr>
            <p:cNvSpPr/>
            <p:nvPr/>
          </p:nvSpPr>
          <p:spPr>
            <a:xfrm>
              <a:off x="2442210" y="2453640"/>
              <a:ext cx="4922522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99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849EFF9-4D64-166D-620A-7C7299A219D4}"/>
                </a:ext>
              </a:extLst>
            </p:cNvPr>
            <p:cNvSpPr txBox="1"/>
            <p:nvPr/>
          </p:nvSpPr>
          <p:spPr>
            <a:xfrm>
              <a:off x="4120174" y="2695396"/>
              <a:ext cx="2629242" cy="4308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200" dirty="0">
                  <a:latin typeface="Century Gothic" panose="020B0502020202020204" pitchFamily="34" charset="0"/>
                </a:rPr>
                <a:t>Situação Escolar </a:t>
              </a:r>
            </a:p>
          </p:txBody>
        </p:sp>
        <p:pic>
          <p:nvPicPr>
            <p:cNvPr id="58" name="Imagem 5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18161AB-CA59-AD06-5213-35F0C06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281" y="2545080"/>
              <a:ext cx="697211" cy="697211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7EA9EA1-1DFD-42F5-AAFE-8CE2C3095D0C}"/>
              </a:ext>
            </a:extLst>
          </p:cNvPr>
          <p:cNvGrpSpPr/>
          <p:nvPr/>
        </p:nvGrpSpPr>
        <p:grpSpPr>
          <a:xfrm>
            <a:off x="2815590" y="3581400"/>
            <a:ext cx="4922522" cy="914400"/>
            <a:chOff x="2815590" y="3581400"/>
            <a:chExt cx="4922522" cy="914400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B8C00084-C9F7-08E6-22FC-D62F39167205}"/>
                </a:ext>
              </a:extLst>
            </p:cNvPr>
            <p:cNvSpPr/>
            <p:nvPr/>
          </p:nvSpPr>
          <p:spPr>
            <a:xfrm>
              <a:off x="2815590" y="3581400"/>
              <a:ext cx="4922522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99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F769BEB-5542-90C4-14AC-81007232F209}"/>
                </a:ext>
              </a:extLst>
            </p:cNvPr>
            <p:cNvSpPr txBox="1"/>
            <p:nvPr/>
          </p:nvSpPr>
          <p:spPr>
            <a:xfrm>
              <a:off x="3759636" y="3811744"/>
              <a:ext cx="3948827" cy="415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100" dirty="0">
                  <a:latin typeface="Century Gothic" panose="020B0502020202020204" pitchFamily="34" charset="0"/>
                </a:rPr>
                <a:t>Entrada e Saída de Produtos</a:t>
              </a:r>
            </a:p>
          </p:txBody>
        </p:sp>
        <p:pic>
          <p:nvPicPr>
            <p:cNvPr id="62" name="Imagem 6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ED308D3-4F0B-9392-5F14-27F23C35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887" y="3702948"/>
              <a:ext cx="671304" cy="671304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BBB2F3-1269-C649-B37B-E2E1F26D7CF7}"/>
              </a:ext>
            </a:extLst>
          </p:cNvPr>
          <p:cNvGrpSpPr/>
          <p:nvPr/>
        </p:nvGrpSpPr>
        <p:grpSpPr>
          <a:xfrm>
            <a:off x="3562350" y="5836920"/>
            <a:ext cx="4922522" cy="914400"/>
            <a:chOff x="3562350" y="5836920"/>
            <a:chExt cx="4922522" cy="914400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486FAE96-9ABF-DBEC-1BA5-D9456A61C468}"/>
                </a:ext>
              </a:extLst>
            </p:cNvPr>
            <p:cNvSpPr/>
            <p:nvPr/>
          </p:nvSpPr>
          <p:spPr>
            <a:xfrm>
              <a:off x="3562350" y="5836920"/>
              <a:ext cx="4922522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99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285F201-FB55-2AC4-5549-83F20601E287}"/>
                </a:ext>
              </a:extLst>
            </p:cNvPr>
            <p:cNvSpPr txBox="1"/>
            <p:nvPr/>
          </p:nvSpPr>
          <p:spPr>
            <a:xfrm>
              <a:off x="4457700" y="6073378"/>
              <a:ext cx="3869773" cy="4308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200" dirty="0">
                  <a:latin typeface="Century Gothic" panose="020B0502020202020204" pitchFamily="34" charset="0"/>
                </a:rPr>
                <a:t>Performance Faturamento</a:t>
              </a:r>
            </a:p>
          </p:txBody>
        </p:sp>
        <p:pic>
          <p:nvPicPr>
            <p:cNvPr id="64" name="Imagem 6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FE12B4E-EB9E-5420-8BED-7362EBF4A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977" y="6005019"/>
              <a:ext cx="620723" cy="620723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DAB1D6-6201-28A8-3D53-5BC00B8124E2}"/>
              </a:ext>
            </a:extLst>
          </p:cNvPr>
          <p:cNvGrpSpPr/>
          <p:nvPr/>
        </p:nvGrpSpPr>
        <p:grpSpPr>
          <a:xfrm>
            <a:off x="3188970" y="4709160"/>
            <a:ext cx="4922522" cy="914400"/>
            <a:chOff x="3188970" y="4709160"/>
            <a:chExt cx="4922522" cy="9144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19DF9653-5F74-93D7-591E-E0380AB46DCE}"/>
                </a:ext>
              </a:extLst>
            </p:cNvPr>
            <p:cNvSpPr/>
            <p:nvPr/>
          </p:nvSpPr>
          <p:spPr>
            <a:xfrm>
              <a:off x="3188970" y="4709160"/>
              <a:ext cx="4922522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99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7FB715F-A1C8-990B-4271-D34AB2CE77F1}"/>
                </a:ext>
              </a:extLst>
            </p:cNvPr>
            <p:cNvSpPr txBox="1"/>
            <p:nvPr/>
          </p:nvSpPr>
          <p:spPr>
            <a:xfrm>
              <a:off x="4688988" y="4897576"/>
              <a:ext cx="3180568" cy="4308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200" dirty="0">
                  <a:latin typeface="Century Gothic" panose="020B0502020202020204" pitchFamily="34" charset="0"/>
                </a:rPr>
                <a:t>Faturamento Mensal</a:t>
              </a:r>
            </a:p>
          </p:txBody>
        </p:sp>
        <p:pic>
          <p:nvPicPr>
            <p:cNvPr id="66" name="Imagem 6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4EFA1D7-3C32-7060-CB44-CCDD83148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680" y="4808033"/>
              <a:ext cx="688285" cy="688285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79C4932-E787-244D-EA7F-68E3BA0066B4}"/>
              </a:ext>
            </a:extLst>
          </p:cNvPr>
          <p:cNvGrpSpPr/>
          <p:nvPr/>
        </p:nvGrpSpPr>
        <p:grpSpPr>
          <a:xfrm>
            <a:off x="-758192" y="106680"/>
            <a:ext cx="9810752" cy="914400"/>
            <a:chOff x="-758192" y="106680"/>
            <a:chExt cx="9810752" cy="914400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19FBC06F-3A38-BC6F-3782-21D888A57355}"/>
                </a:ext>
              </a:extLst>
            </p:cNvPr>
            <p:cNvSpPr/>
            <p:nvPr/>
          </p:nvSpPr>
          <p:spPr>
            <a:xfrm>
              <a:off x="-758192" y="106680"/>
              <a:ext cx="9810752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99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B83EACE-D410-F68E-EC6C-DF374BEE5279}"/>
                </a:ext>
              </a:extLst>
            </p:cNvPr>
            <p:cNvSpPr txBox="1"/>
            <p:nvPr/>
          </p:nvSpPr>
          <p:spPr>
            <a:xfrm>
              <a:off x="2395751" y="138381"/>
              <a:ext cx="5735529" cy="7694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996600"/>
                  </a:solidFill>
                  <a:latin typeface="Century Gothic" panose="020B0502020202020204" pitchFamily="34" charset="0"/>
                </a:rPr>
                <a:t>Excel</a:t>
              </a:r>
              <a:r>
                <a:rPr lang="pt-BR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pt-BR" sz="4400" b="1" dirty="0">
                  <a:solidFill>
                    <a:srgbClr val="996600"/>
                  </a:solidFill>
                  <a:latin typeface="Century Gothic" panose="020B0502020202020204" pitchFamily="34" charset="0"/>
                </a:rPr>
                <a:t>Sob a Lupa</a:t>
              </a:r>
            </a:p>
          </p:txBody>
        </p:sp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1D6D84B6-E0B3-B95B-2211-9860F63B3D10}"/>
              </a:ext>
            </a:extLst>
          </p:cNvPr>
          <p:cNvSpPr/>
          <p:nvPr/>
        </p:nvSpPr>
        <p:spPr>
          <a:xfrm>
            <a:off x="495706" y="0"/>
            <a:ext cx="735138" cy="6858000"/>
          </a:xfrm>
          <a:prstGeom prst="rect">
            <a:avLst/>
          </a:prstGeom>
          <a:solidFill>
            <a:srgbClr val="9966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59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4000">
              <a:srgbClr val="996600"/>
            </a:gs>
            <a:gs pos="50000">
              <a:srgbClr val="F1D58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Espaço Reservado para Imagem 73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C2A419CD-73EA-7D34-86A6-F621B9776A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365" r="49778" b="-365"/>
          <a:stretch/>
        </p:blipFill>
        <p:spPr>
          <a:xfrm>
            <a:off x="8695634" y="958278"/>
            <a:ext cx="3496366" cy="5609986"/>
          </a:xfrm>
        </p:spPr>
      </p:pic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CBDE0DFB-98AE-6928-184D-3A7AA23FB566}"/>
              </a:ext>
            </a:extLst>
          </p:cNvPr>
          <p:cNvSpPr/>
          <p:nvPr/>
        </p:nvSpPr>
        <p:spPr>
          <a:xfrm rot="5400000">
            <a:off x="4610583" y="2583193"/>
            <a:ext cx="5013192" cy="3032429"/>
          </a:xfrm>
          <a:custGeom>
            <a:avLst/>
            <a:gdLst>
              <a:gd name="connsiteX0" fmla="*/ 0 w 1947334"/>
              <a:gd name="connsiteY0" fmla="*/ 2370667 h 2370667"/>
              <a:gd name="connsiteX1" fmla="*/ 0 w 1947334"/>
              <a:gd name="connsiteY1" fmla="*/ 186267 h 2370667"/>
              <a:gd name="connsiteX2" fmla="*/ 865012 w 1947334"/>
              <a:gd name="connsiteY2" fmla="*/ 186268 h 2370667"/>
              <a:gd name="connsiteX3" fmla="*/ 973667 w 1947334"/>
              <a:gd name="connsiteY3" fmla="*/ 0 h 2370667"/>
              <a:gd name="connsiteX4" fmla="*/ 1082322 w 1947334"/>
              <a:gd name="connsiteY4" fmla="*/ 186268 h 2370667"/>
              <a:gd name="connsiteX5" fmla="*/ 1947334 w 1947334"/>
              <a:gd name="connsiteY5" fmla="*/ 186268 h 2370667"/>
              <a:gd name="connsiteX6" fmla="*/ 1947334 w 1947334"/>
              <a:gd name="connsiteY6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7334" h="2370667">
                <a:moveTo>
                  <a:pt x="0" y="2370667"/>
                </a:moveTo>
                <a:lnTo>
                  <a:pt x="0" y="186267"/>
                </a:lnTo>
                <a:lnTo>
                  <a:pt x="865012" y="186268"/>
                </a:lnTo>
                <a:lnTo>
                  <a:pt x="973667" y="0"/>
                </a:lnTo>
                <a:lnTo>
                  <a:pt x="1082322" y="186268"/>
                </a:lnTo>
                <a:lnTo>
                  <a:pt x="1947334" y="186268"/>
                </a:lnTo>
                <a:lnTo>
                  <a:pt x="1947334" y="2370667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ffectLst>
            <a:outerShdw blurRad="508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62D6B9C-6F24-D2C8-0764-4ABBA538C01E}"/>
              </a:ext>
            </a:extLst>
          </p:cNvPr>
          <p:cNvSpPr/>
          <p:nvPr/>
        </p:nvSpPr>
        <p:spPr>
          <a:xfrm>
            <a:off x="5600964" y="2038233"/>
            <a:ext cx="2786897" cy="4913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rgbClr val="0099FF"/>
                </a:solidFill>
                <a:latin typeface="Montserrat "/>
              </a:rPr>
              <a:t>Passo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94258BB-5C4B-1C0F-C8E8-F748A43F20BE}"/>
              </a:ext>
            </a:extLst>
          </p:cNvPr>
          <p:cNvSpPr txBox="1"/>
          <p:nvPr/>
        </p:nvSpPr>
        <p:spPr>
          <a:xfrm>
            <a:off x="5608744" y="2488021"/>
            <a:ext cx="2771336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>
                    <a:lumMod val="95000"/>
                  </a:schemeClr>
                </a:solidFill>
                <a:latin typeface="Montserrat 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CB18FD-9EB4-86BC-619E-D1AF1E233678}"/>
              </a:ext>
            </a:extLst>
          </p:cNvPr>
          <p:cNvSpPr txBox="1"/>
          <p:nvPr/>
        </p:nvSpPr>
        <p:spPr>
          <a:xfrm>
            <a:off x="5616525" y="3163107"/>
            <a:ext cx="2778052" cy="600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50" b="1" dirty="0">
                <a:solidFill>
                  <a:schemeClr val="bg1"/>
                </a:solidFill>
                <a:latin typeface="Montserrat "/>
              </a:rPr>
              <a:t>Apresentação Concisa e Atraente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6138-FFA2-12D4-3156-7C35F2D1F480}"/>
              </a:ext>
            </a:extLst>
          </p:cNvPr>
          <p:cNvSpPr txBox="1"/>
          <p:nvPr/>
        </p:nvSpPr>
        <p:spPr>
          <a:xfrm>
            <a:off x="5756441" y="4002867"/>
            <a:ext cx="2615860" cy="244682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Montserrat "/>
              </a:rPr>
              <a:t>Criar uma descrição de forma concisa, mas informativa utilizando uma linguagem envolvente. Incluindo elementos visuais, como imagens, gráficos ou vídeos para torna-la atrativa.</a:t>
            </a:r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9D65BAB8-6378-D995-2967-655AD7C0299E}"/>
              </a:ext>
            </a:extLst>
          </p:cNvPr>
          <p:cNvSpPr/>
          <p:nvPr/>
        </p:nvSpPr>
        <p:spPr>
          <a:xfrm rot="5400000">
            <a:off x="1823686" y="2583194"/>
            <a:ext cx="5013192" cy="3032429"/>
          </a:xfrm>
          <a:custGeom>
            <a:avLst/>
            <a:gdLst>
              <a:gd name="connsiteX0" fmla="*/ 0 w 1947334"/>
              <a:gd name="connsiteY0" fmla="*/ 2370667 h 2370667"/>
              <a:gd name="connsiteX1" fmla="*/ 0 w 1947334"/>
              <a:gd name="connsiteY1" fmla="*/ 186267 h 2370667"/>
              <a:gd name="connsiteX2" fmla="*/ 865012 w 1947334"/>
              <a:gd name="connsiteY2" fmla="*/ 186268 h 2370667"/>
              <a:gd name="connsiteX3" fmla="*/ 973667 w 1947334"/>
              <a:gd name="connsiteY3" fmla="*/ 0 h 2370667"/>
              <a:gd name="connsiteX4" fmla="*/ 1082322 w 1947334"/>
              <a:gd name="connsiteY4" fmla="*/ 186268 h 2370667"/>
              <a:gd name="connsiteX5" fmla="*/ 1947334 w 1947334"/>
              <a:gd name="connsiteY5" fmla="*/ 186268 h 2370667"/>
              <a:gd name="connsiteX6" fmla="*/ 1947334 w 1947334"/>
              <a:gd name="connsiteY6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7334" h="2370667">
                <a:moveTo>
                  <a:pt x="0" y="2370667"/>
                </a:moveTo>
                <a:lnTo>
                  <a:pt x="0" y="186267"/>
                </a:lnTo>
                <a:lnTo>
                  <a:pt x="865012" y="186268"/>
                </a:lnTo>
                <a:lnTo>
                  <a:pt x="973667" y="0"/>
                </a:lnTo>
                <a:lnTo>
                  <a:pt x="1082322" y="186268"/>
                </a:lnTo>
                <a:lnTo>
                  <a:pt x="1947334" y="186268"/>
                </a:lnTo>
                <a:lnTo>
                  <a:pt x="1947334" y="23706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0BA1DA41-24A1-AD6A-85FE-BD2FA439C668}"/>
              </a:ext>
            </a:extLst>
          </p:cNvPr>
          <p:cNvSpPr/>
          <p:nvPr/>
        </p:nvSpPr>
        <p:spPr>
          <a:xfrm>
            <a:off x="2814067" y="2038233"/>
            <a:ext cx="2786897" cy="4913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accent2"/>
                </a:solidFill>
                <a:latin typeface="Montserrat "/>
              </a:rPr>
              <a:t>Passo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128AA76-2B7D-3001-7F03-1FC178BCFAD3}"/>
              </a:ext>
            </a:extLst>
          </p:cNvPr>
          <p:cNvSpPr txBox="1"/>
          <p:nvPr/>
        </p:nvSpPr>
        <p:spPr>
          <a:xfrm>
            <a:off x="2829628" y="2488021"/>
            <a:ext cx="2771336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>
                    <a:lumMod val="95000"/>
                  </a:schemeClr>
                </a:solidFill>
                <a:latin typeface="Montserrat "/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FAC490-8AF7-B725-EABD-9E14497C9433}"/>
              </a:ext>
            </a:extLst>
          </p:cNvPr>
          <p:cNvSpPr txBox="1"/>
          <p:nvPr/>
        </p:nvSpPr>
        <p:spPr>
          <a:xfrm>
            <a:off x="2838739" y="3169053"/>
            <a:ext cx="2811658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50" b="1" dirty="0">
                <a:solidFill>
                  <a:schemeClr val="bg1"/>
                </a:solidFill>
                <a:latin typeface="Montserrat "/>
              </a:rPr>
              <a:t>Destaque de Benefícios e Funcionalidades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E5A7D9-1C29-752C-0A5F-E859CFFD4D07}"/>
              </a:ext>
            </a:extLst>
          </p:cNvPr>
          <p:cNvSpPr txBox="1"/>
          <p:nvPr/>
        </p:nvSpPr>
        <p:spPr>
          <a:xfrm>
            <a:off x="3075160" y="4016378"/>
            <a:ext cx="2541447" cy="244682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Montserrat "/>
              </a:rPr>
              <a:t>Destacar os principais benefícios e funcionalidades do produto de forma clara e persuasiva, mostrando como o produto atende as necessidades do cliente.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1FC7E66F-5A7D-E991-0E1B-96EF44836E0B}"/>
              </a:ext>
            </a:extLst>
          </p:cNvPr>
          <p:cNvGrpSpPr/>
          <p:nvPr/>
        </p:nvGrpSpPr>
        <p:grpSpPr>
          <a:xfrm>
            <a:off x="-744041" y="237678"/>
            <a:ext cx="6590538" cy="970467"/>
            <a:chOff x="-580880" y="228389"/>
            <a:chExt cx="6590538" cy="943186"/>
          </a:xfrm>
          <a:gradFill>
            <a:gsLst>
              <a:gs pos="52800">
                <a:srgbClr val="85C968"/>
              </a:gs>
              <a:gs pos="100000">
                <a:srgbClr val="D9FB9B"/>
              </a:gs>
              <a:gs pos="0">
                <a:srgbClr val="269230"/>
              </a:gs>
            </a:gsLst>
            <a:lin ang="13500000" scaled="1"/>
          </a:gradFill>
          <a:effectLst>
            <a:glow rad="25400">
              <a:schemeClr val="tx1">
                <a:alpha val="16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3D0DD687-E67A-DEBB-5F9F-31C7E7E856A7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03238B3B-E245-8113-74D9-6E6542115CC5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D9FB9B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Descrição do Produto 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3708FB82-409D-1AF6-E0D8-BAA2A67E570F}"/>
              </a:ext>
            </a:extLst>
          </p:cNvPr>
          <p:cNvGrpSpPr/>
          <p:nvPr/>
        </p:nvGrpSpPr>
        <p:grpSpPr>
          <a:xfrm>
            <a:off x="14224" y="1592812"/>
            <a:ext cx="3032429" cy="5013192"/>
            <a:chOff x="83303" y="1570566"/>
            <a:chExt cx="3032429" cy="4665133"/>
          </a:xfrm>
          <a:effectLst>
            <a:outerShdw blurRad="50800" dist="38100" algn="l" rotWithShape="0">
              <a:prstClr val="black">
                <a:alpha val="24000"/>
              </a:prstClr>
            </a:outerShdw>
          </a:effectLst>
        </p:grpSpPr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F4810309-E1F2-ABD4-4530-0D9F1E1D5638}"/>
                </a:ext>
              </a:extLst>
            </p:cNvPr>
            <p:cNvSpPr/>
            <p:nvPr/>
          </p:nvSpPr>
          <p:spPr>
            <a:xfrm>
              <a:off x="83303" y="1985063"/>
              <a:ext cx="278689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52399A91-1374-3580-AA6D-104C9779CE2C}"/>
                </a:ext>
              </a:extLst>
            </p:cNvPr>
            <p:cNvSpPr/>
            <p:nvPr/>
          </p:nvSpPr>
          <p:spPr>
            <a:xfrm rot="5400000">
              <a:off x="-733049" y="2386918"/>
              <a:ext cx="4665133" cy="3032429"/>
            </a:xfrm>
            <a:custGeom>
              <a:avLst/>
              <a:gdLst>
                <a:gd name="connsiteX0" fmla="*/ 0 w 1947334"/>
                <a:gd name="connsiteY0" fmla="*/ 2370667 h 2370667"/>
                <a:gd name="connsiteX1" fmla="*/ 0 w 1947334"/>
                <a:gd name="connsiteY1" fmla="*/ 186267 h 2370667"/>
                <a:gd name="connsiteX2" fmla="*/ 865012 w 1947334"/>
                <a:gd name="connsiteY2" fmla="*/ 186268 h 2370667"/>
                <a:gd name="connsiteX3" fmla="*/ 973667 w 1947334"/>
                <a:gd name="connsiteY3" fmla="*/ 0 h 2370667"/>
                <a:gd name="connsiteX4" fmla="*/ 1082322 w 1947334"/>
                <a:gd name="connsiteY4" fmla="*/ 186268 h 2370667"/>
                <a:gd name="connsiteX5" fmla="*/ 1947334 w 1947334"/>
                <a:gd name="connsiteY5" fmla="*/ 186268 h 2370667"/>
                <a:gd name="connsiteX6" fmla="*/ 1947334 w 1947334"/>
                <a:gd name="connsiteY6" fmla="*/ 2370667 h 237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7334" h="2370667">
                  <a:moveTo>
                    <a:pt x="0" y="2370667"/>
                  </a:moveTo>
                  <a:lnTo>
                    <a:pt x="0" y="186267"/>
                  </a:lnTo>
                  <a:lnTo>
                    <a:pt x="865012" y="186268"/>
                  </a:lnTo>
                  <a:lnTo>
                    <a:pt x="973667" y="0"/>
                  </a:lnTo>
                  <a:lnTo>
                    <a:pt x="1082322" y="186268"/>
                  </a:lnTo>
                  <a:lnTo>
                    <a:pt x="1947334" y="186268"/>
                  </a:lnTo>
                  <a:lnTo>
                    <a:pt x="1947334" y="2370667"/>
                  </a:lnTo>
                  <a:close/>
                </a:path>
              </a:pathLst>
            </a:custGeom>
            <a:solidFill>
              <a:srgbClr val="28CE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7CAB826-9E30-CB18-ABCE-4071F53D6F91}"/>
              </a:ext>
            </a:extLst>
          </p:cNvPr>
          <p:cNvSpPr txBox="1"/>
          <p:nvPr/>
        </p:nvSpPr>
        <p:spPr>
          <a:xfrm>
            <a:off x="6442" y="3175000"/>
            <a:ext cx="2803787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>
                <a:solidFill>
                  <a:schemeClr val="bg1"/>
                </a:solidFill>
                <a:latin typeface="Montserrat "/>
              </a:rPr>
              <a:t>Compreensão do Produto e Público-Alvo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973359B-D7D0-C4B9-0E7E-45453B040B15}"/>
              </a:ext>
            </a:extLst>
          </p:cNvPr>
          <p:cNvSpPr txBox="1"/>
          <p:nvPr/>
        </p:nvSpPr>
        <p:spPr>
          <a:xfrm>
            <a:off x="46679" y="2476416"/>
            <a:ext cx="275577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>
                    <a:lumMod val="95000"/>
                  </a:schemeClr>
                </a:solidFill>
                <a:latin typeface="Montserrat "/>
              </a:rPr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BC217F7-A5D4-2586-D4AD-5B774F1D0C95}"/>
              </a:ext>
            </a:extLst>
          </p:cNvPr>
          <p:cNvSpPr txBox="1"/>
          <p:nvPr/>
        </p:nvSpPr>
        <p:spPr>
          <a:xfrm>
            <a:off x="0" y="4002868"/>
            <a:ext cx="2834989" cy="24468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Montserrat "/>
              </a:rPr>
              <a:t>Realizar uma análise detalhada sobre o produto para entender suas características, funcionalidades e benefícios. E definir para quem a descrição do produto é direcionada.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B9B344-2EDC-32DD-8CB7-BFCC0F746DF3}"/>
              </a:ext>
            </a:extLst>
          </p:cNvPr>
          <p:cNvSpPr/>
          <p:nvPr/>
        </p:nvSpPr>
        <p:spPr>
          <a:xfrm>
            <a:off x="28447" y="2024098"/>
            <a:ext cx="2786897" cy="4913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rgbClr val="00B050"/>
                </a:solidFill>
                <a:latin typeface="Montserrat "/>
              </a:rPr>
              <a:t>Passo</a:t>
            </a:r>
          </a:p>
        </p:txBody>
      </p:sp>
    </p:spTree>
    <p:extLst>
      <p:ext uri="{BB962C8B-B14F-4D97-AF65-F5344CB8AC3E}">
        <p14:creationId xmlns:p14="http://schemas.microsoft.com/office/powerpoint/2010/main" val="14216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/>
      <p:bldP spid="5" grpId="0"/>
      <p:bldP spid="6" grpId="0"/>
      <p:bldP spid="80" grpId="0" animBg="1"/>
      <p:bldP spid="83" grpId="0" animBg="1"/>
      <p:bldP spid="102" grpId="0"/>
      <p:bldP spid="3" grpId="0"/>
      <p:bldP spid="4" grpId="0"/>
      <p:bldP spid="84" grpId="0"/>
      <p:bldP spid="85" grpId="0"/>
      <p:bldP spid="87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4000">
              <a:srgbClr val="996600"/>
            </a:gs>
            <a:gs pos="50000">
              <a:srgbClr val="F1D58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306AA5B-AFEF-8E55-7E74-48DEC6F0A0F2}"/>
              </a:ext>
            </a:extLst>
          </p:cNvPr>
          <p:cNvGrpSpPr/>
          <p:nvPr/>
        </p:nvGrpSpPr>
        <p:grpSpPr>
          <a:xfrm>
            <a:off x="5464477" y="1658100"/>
            <a:ext cx="1814400" cy="1782973"/>
            <a:chOff x="337458" y="1906638"/>
            <a:chExt cx="1418402" cy="1393371"/>
          </a:xfrm>
        </p:grpSpPr>
        <p:sp>
          <p:nvSpPr>
            <p:cNvPr id="32" name="Círculo: Vazio 31">
              <a:extLst>
                <a:ext uri="{FF2B5EF4-FFF2-40B4-BE49-F238E27FC236}">
                  <a16:creationId xmlns:a16="http://schemas.microsoft.com/office/drawing/2014/main" id="{1BA40A3C-D669-7A33-1704-3C7944CBD766}"/>
                </a:ext>
              </a:extLst>
            </p:cNvPr>
            <p:cNvSpPr/>
            <p:nvPr/>
          </p:nvSpPr>
          <p:spPr>
            <a:xfrm>
              <a:off x="337458" y="1906638"/>
              <a:ext cx="1418402" cy="1393371"/>
            </a:xfrm>
            <a:prstGeom prst="donut">
              <a:avLst>
                <a:gd name="adj" fmla="val 77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C78C2AED-DD25-7A87-D87B-4227340CDBB7}"/>
                </a:ext>
              </a:extLst>
            </p:cNvPr>
            <p:cNvSpPr/>
            <p:nvPr/>
          </p:nvSpPr>
          <p:spPr>
            <a:xfrm>
              <a:off x="337458" y="2559131"/>
              <a:ext cx="1418402" cy="740878"/>
            </a:xfrm>
            <a:custGeom>
              <a:avLst/>
              <a:gdLst>
                <a:gd name="connsiteX0" fmla="*/ 4535 w 1418402"/>
                <a:gd name="connsiteY0" fmla="*/ 0 h 740878"/>
                <a:gd name="connsiteX1" fmla="*/ 112703 w 1418402"/>
                <a:gd name="connsiteY1" fmla="*/ 0 h 740878"/>
                <a:gd name="connsiteX2" fmla="*/ 108153 w 1418402"/>
                <a:gd name="connsiteY2" fmla="*/ 44192 h 740878"/>
                <a:gd name="connsiteX3" fmla="*/ 709201 w 1418402"/>
                <a:gd name="connsiteY3" fmla="*/ 632724 h 740878"/>
                <a:gd name="connsiteX4" fmla="*/ 1310249 w 1418402"/>
                <a:gd name="connsiteY4" fmla="*/ 44192 h 740878"/>
                <a:gd name="connsiteX5" fmla="*/ 1305699 w 1418402"/>
                <a:gd name="connsiteY5" fmla="*/ 0 h 740878"/>
                <a:gd name="connsiteX6" fmla="*/ 1413867 w 1418402"/>
                <a:gd name="connsiteY6" fmla="*/ 0 h 740878"/>
                <a:gd name="connsiteX7" fmla="*/ 1418402 w 1418402"/>
                <a:gd name="connsiteY7" fmla="*/ 44192 h 740878"/>
                <a:gd name="connsiteX8" fmla="*/ 709201 w 1418402"/>
                <a:gd name="connsiteY8" fmla="*/ 740878 h 740878"/>
                <a:gd name="connsiteX9" fmla="*/ 0 w 1418402"/>
                <a:gd name="connsiteY9" fmla="*/ 44192 h 7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2" h="740878">
                  <a:moveTo>
                    <a:pt x="4535" y="0"/>
                  </a:moveTo>
                  <a:lnTo>
                    <a:pt x="112703" y="0"/>
                  </a:lnTo>
                  <a:lnTo>
                    <a:pt x="108153" y="44192"/>
                  </a:lnTo>
                  <a:cubicBezTo>
                    <a:pt x="108153" y="369229"/>
                    <a:pt x="377251" y="632724"/>
                    <a:pt x="709201" y="632724"/>
                  </a:cubicBezTo>
                  <a:cubicBezTo>
                    <a:pt x="1041151" y="632724"/>
                    <a:pt x="1310249" y="369229"/>
                    <a:pt x="1310249" y="44192"/>
                  </a:cubicBezTo>
                  <a:lnTo>
                    <a:pt x="1305699" y="0"/>
                  </a:lnTo>
                  <a:lnTo>
                    <a:pt x="1413867" y="0"/>
                  </a:lnTo>
                  <a:lnTo>
                    <a:pt x="1418402" y="44192"/>
                  </a:lnTo>
                  <a:cubicBezTo>
                    <a:pt x="1418402" y="428961"/>
                    <a:pt x="1100882" y="740878"/>
                    <a:pt x="709201" y="740878"/>
                  </a:cubicBezTo>
                  <a:cubicBezTo>
                    <a:pt x="317520" y="740878"/>
                    <a:pt x="0" y="428961"/>
                    <a:pt x="0" y="4419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55" name="Retângulo 54">
            <a:extLst>
              <a:ext uri="{FF2B5EF4-FFF2-40B4-BE49-F238E27FC236}">
                <a16:creationId xmlns:a16="http://schemas.microsoft.com/office/drawing/2014/main" id="{E8B005DF-0DBA-30A7-808D-8C0E71ABFE78}"/>
              </a:ext>
            </a:extLst>
          </p:cNvPr>
          <p:cNvSpPr/>
          <p:nvPr/>
        </p:nvSpPr>
        <p:spPr>
          <a:xfrm>
            <a:off x="5464477" y="2476378"/>
            <a:ext cx="1814400" cy="1525737"/>
          </a:xfrm>
          <a:prstGeom prst="rect">
            <a:avLst/>
          </a:prstGeom>
          <a:solidFill>
            <a:srgbClr val="D9FB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Espaço Reservado para Imagem 11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E867E7B0-D17E-2EC6-FBB1-D6AEDC05BE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3" t="907" r="22729" b="-907"/>
          <a:stretch/>
        </p:blipFill>
        <p:spPr>
          <a:xfrm>
            <a:off x="8090621" y="868439"/>
            <a:ext cx="3814614" cy="5290726"/>
          </a:xfr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FDE1854-D797-DE07-AB3F-938ACC293409}"/>
              </a:ext>
            </a:extLst>
          </p:cNvPr>
          <p:cNvGrpSpPr/>
          <p:nvPr/>
        </p:nvGrpSpPr>
        <p:grpSpPr>
          <a:xfrm>
            <a:off x="-744041" y="237678"/>
            <a:ext cx="6590538" cy="970467"/>
            <a:chOff x="-580880" y="228389"/>
            <a:chExt cx="6590538" cy="943186"/>
          </a:xfrm>
          <a:gradFill>
            <a:gsLst>
              <a:gs pos="52800">
                <a:srgbClr val="85C968"/>
              </a:gs>
              <a:gs pos="100000">
                <a:srgbClr val="D9FB9B"/>
              </a:gs>
              <a:gs pos="0">
                <a:srgbClr val="269230"/>
              </a:gs>
            </a:gsLst>
            <a:lin ang="13500000" scaled="1"/>
          </a:gradFill>
          <a:effectLst>
            <a:glow rad="25400">
              <a:schemeClr val="tx1">
                <a:alpha val="16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497E4D12-149E-B5C0-4DAE-89F5CBF2355B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36949EC-508A-0B8F-794A-4B87BE03A82C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D9FB9B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Situação Escolar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8E0C670-C9E8-D6C1-D2A3-D8966FFB4BE6}"/>
              </a:ext>
            </a:extLst>
          </p:cNvPr>
          <p:cNvGrpSpPr/>
          <p:nvPr/>
        </p:nvGrpSpPr>
        <p:grpSpPr>
          <a:xfrm>
            <a:off x="182335" y="1656804"/>
            <a:ext cx="1815003" cy="1782973"/>
            <a:chOff x="337458" y="1906638"/>
            <a:chExt cx="1418402" cy="1393371"/>
          </a:xfrm>
        </p:grpSpPr>
        <p:sp>
          <p:nvSpPr>
            <p:cNvPr id="16" name="Círculo: Vazio 15">
              <a:extLst>
                <a:ext uri="{FF2B5EF4-FFF2-40B4-BE49-F238E27FC236}">
                  <a16:creationId xmlns:a16="http://schemas.microsoft.com/office/drawing/2014/main" id="{AD75D128-168A-D88A-6913-E8BC8A22FD59}"/>
                </a:ext>
              </a:extLst>
            </p:cNvPr>
            <p:cNvSpPr/>
            <p:nvPr/>
          </p:nvSpPr>
          <p:spPr>
            <a:xfrm>
              <a:off x="337458" y="1906638"/>
              <a:ext cx="1418402" cy="1393371"/>
            </a:xfrm>
            <a:prstGeom prst="donut">
              <a:avLst>
                <a:gd name="adj" fmla="val 77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59D4198D-9D55-F21A-3E2C-6696C339FC61}"/>
                </a:ext>
              </a:extLst>
            </p:cNvPr>
            <p:cNvSpPr/>
            <p:nvPr/>
          </p:nvSpPr>
          <p:spPr>
            <a:xfrm>
              <a:off x="337458" y="2559131"/>
              <a:ext cx="1418402" cy="740878"/>
            </a:xfrm>
            <a:custGeom>
              <a:avLst/>
              <a:gdLst>
                <a:gd name="connsiteX0" fmla="*/ 4535 w 1418402"/>
                <a:gd name="connsiteY0" fmla="*/ 0 h 740878"/>
                <a:gd name="connsiteX1" fmla="*/ 112703 w 1418402"/>
                <a:gd name="connsiteY1" fmla="*/ 0 h 740878"/>
                <a:gd name="connsiteX2" fmla="*/ 108153 w 1418402"/>
                <a:gd name="connsiteY2" fmla="*/ 44192 h 740878"/>
                <a:gd name="connsiteX3" fmla="*/ 709201 w 1418402"/>
                <a:gd name="connsiteY3" fmla="*/ 632724 h 740878"/>
                <a:gd name="connsiteX4" fmla="*/ 1310249 w 1418402"/>
                <a:gd name="connsiteY4" fmla="*/ 44192 h 740878"/>
                <a:gd name="connsiteX5" fmla="*/ 1305699 w 1418402"/>
                <a:gd name="connsiteY5" fmla="*/ 0 h 740878"/>
                <a:gd name="connsiteX6" fmla="*/ 1413867 w 1418402"/>
                <a:gd name="connsiteY6" fmla="*/ 0 h 740878"/>
                <a:gd name="connsiteX7" fmla="*/ 1418402 w 1418402"/>
                <a:gd name="connsiteY7" fmla="*/ 44192 h 740878"/>
                <a:gd name="connsiteX8" fmla="*/ 709201 w 1418402"/>
                <a:gd name="connsiteY8" fmla="*/ 740878 h 740878"/>
                <a:gd name="connsiteX9" fmla="*/ 0 w 1418402"/>
                <a:gd name="connsiteY9" fmla="*/ 44192 h 7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2" h="740878">
                  <a:moveTo>
                    <a:pt x="4535" y="0"/>
                  </a:moveTo>
                  <a:lnTo>
                    <a:pt x="112703" y="0"/>
                  </a:lnTo>
                  <a:lnTo>
                    <a:pt x="108153" y="44192"/>
                  </a:lnTo>
                  <a:cubicBezTo>
                    <a:pt x="108153" y="369229"/>
                    <a:pt x="377251" y="632724"/>
                    <a:pt x="709201" y="632724"/>
                  </a:cubicBezTo>
                  <a:cubicBezTo>
                    <a:pt x="1041151" y="632724"/>
                    <a:pt x="1310249" y="369229"/>
                    <a:pt x="1310249" y="44192"/>
                  </a:cubicBezTo>
                  <a:lnTo>
                    <a:pt x="1305699" y="0"/>
                  </a:lnTo>
                  <a:lnTo>
                    <a:pt x="1413867" y="0"/>
                  </a:lnTo>
                  <a:lnTo>
                    <a:pt x="1418402" y="44192"/>
                  </a:lnTo>
                  <a:cubicBezTo>
                    <a:pt x="1418402" y="428961"/>
                    <a:pt x="1100882" y="740878"/>
                    <a:pt x="709201" y="740878"/>
                  </a:cubicBezTo>
                  <a:cubicBezTo>
                    <a:pt x="317520" y="740878"/>
                    <a:pt x="0" y="428961"/>
                    <a:pt x="0" y="44192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6828C9A-9CDF-4DEE-F166-0959F7976175}"/>
              </a:ext>
            </a:extLst>
          </p:cNvPr>
          <p:cNvGrpSpPr/>
          <p:nvPr/>
        </p:nvGrpSpPr>
        <p:grpSpPr>
          <a:xfrm>
            <a:off x="2934014" y="1634593"/>
            <a:ext cx="1815003" cy="1782973"/>
            <a:chOff x="337458" y="1906638"/>
            <a:chExt cx="1418402" cy="1393371"/>
          </a:xfrm>
        </p:grpSpPr>
        <p:sp>
          <p:nvSpPr>
            <p:cNvPr id="23" name="Círculo: Vazio 22">
              <a:extLst>
                <a:ext uri="{FF2B5EF4-FFF2-40B4-BE49-F238E27FC236}">
                  <a16:creationId xmlns:a16="http://schemas.microsoft.com/office/drawing/2014/main" id="{6333D27F-291D-8ACB-37E8-977524FBD6AD}"/>
                </a:ext>
              </a:extLst>
            </p:cNvPr>
            <p:cNvSpPr/>
            <p:nvPr/>
          </p:nvSpPr>
          <p:spPr>
            <a:xfrm>
              <a:off x="337458" y="1906638"/>
              <a:ext cx="1418402" cy="1393371"/>
            </a:xfrm>
            <a:prstGeom prst="donut">
              <a:avLst>
                <a:gd name="adj" fmla="val 77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9CC30FA9-B0B2-9667-7039-A4DB74FAED3F}"/>
                </a:ext>
              </a:extLst>
            </p:cNvPr>
            <p:cNvSpPr/>
            <p:nvPr/>
          </p:nvSpPr>
          <p:spPr>
            <a:xfrm>
              <a:off x="337458" y="2559131"/>
              <a:ext cx="1418402" cy="740878"/>
            </a:xfrm>
            <a:custGeom>
              <a:avLst/>
              <a:gdLst>
                <a:gd name="connsiteX0" fmla="*/ 4535 w 1418402"/>
                <a:gd name="connsiteY0" fmla="*/ 0 h 740878"/>
                <a:gd name="connsiteX1" fmla="*/ 112703 w 1418402"/>
                <a:gd name="connsiteY1" fmla="*/ 0 h 740878"/>
                <a:gd name="connsiteX2" fmla="*/ 108153 w 1418402"/>
                <a:gd name="connsiteY2" fmla="*/ 44192 h 740878"/>
                <a:gd name="connsiteX3" fmla="*/ 709201 w 1418402"/>
                <a:gd name="connsiteY3" fmla="*/ 632724 h 740878"/>
                <a:gd name="connsiteX4" fmla="*/ 1310249 w 1418402"/>
                <a:gd name="connsiteY4" fmla="*/ 44192 h 740878"/>
                <a:gd name="connsiteX5" fmla="*/ 1305699 w 1418402"/>
                <a:gd name="connsiteY5" fmla="*/ 0 h 740878"/>
                <a:gd name="connsiteX6" fmla="*/ 1413867 w 1418402"/>
                <a:gd name="connsiteY6" fmla="*/ 0 h 740878"/>
                <a:gd name="connsiteX7" fmla="*/ 1418402 w 1418402"/>
                <a:gd name="connsiteY7" fmla="*/ 44192 h 740878"/>
                <a:gd name="connsiteX8" fmla="*/ 709201 w 1418402"/>
                <a:gd name="connsiteY8" fmla="*/ 740878 h 740878"/>
                <a:gd name="connsiteX9" fmla="*/ 0 w 1418402"/>
                <a:gd name="connsiteY9" fmla="*/ 44192 h 7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2" h="740878">
                  <a:moveTo>
                    <a:pt x="4535" y="0"/>
                  </a:moveTo>
                  <a:lnTo>
                    <a:pt x="112703" y="0"/>
                  </a:lnTo>
                  <a:lnTo>
                    <a:pt x="108153" y="44192"/>
                  </a:lnTo>
                  <a:cubicBezTo>
                    <a:pt x="108153" y="369229"/>
                    <a:pt x="377251" y="632724"/>
                    <a:pt x="709201" y="632724"/>
                  </a:cubicBezTo>
                  <a:cubicBezTo>
                    <a:pt x="1041151" y="632724"/>
                    <a:pt x="1310249" y="369229"/>
                    <a:pt x="1310249" y="44192"/>
                  </a:cubicBezTo>
                  <a:lnTo>
                    <a:pt x="1305699" y="0"/>
                  </a:lnTo>
                  <a:lnTo>
                    <a:pt x="1413867" y="0"/>
                  </a:lnTo>
                  <a:lnTo>
                    <a:pt x="1418402" y="44192"/>
                  </a:lnTo>
                  <a:cubicBezTo>
                    <a:pt x="1418402" y="428961"/>
                    <a:pt x="1100882" y="740878"/>
                    <a:pt x="709201" y="740878"/>
                  </a:cubicBezTo>
                  <a:cubicBezTo>
                    <a:pt x="317520" y="740878"/>
                    <a:pt x="0" y="428961"/>
                    <a:pt x="0" y="44192"/>
                  </a:cubicBezTo>
                  <a:close/>
                </a:path>
              </a:pathLst>
            </a:custGeom>
            <a:solidFill>
              <a:srgbClr val="19BD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4BB1590-7665-FF7D-4632-626E428C71E2}"/>
              </a:ext>
            </a:extLst>
          </p:cNvPr>
          <p:cNvGrpSpPr/>
          <p:nvPr/>
        </p:nvGrpSpPr>
        <p:grpSpPr>
          <a:xfrm>
            <a:off x="165146" y="4251455"/>
            <a:ext cx="1814400" cy="1782973"/>
            <a:chOff x="337458" y="1906638"/>
            <a:chExt cx="1418402" cy="1393371"/>
          </a:xfrm>
        </p:grpSpPr>
        <p:sp>
          <p:nvSpPr>
            <p:cNvPr id="29" name="Círculo: Vazio 28">
              <a:extLst>
                <a:ext uri="{FF2B5EF4-FFF2-40B4-BE49-F238E27FC236}">
                  <a16:creationId xmlns:a16="http://schemas.microsoft.com/office/drawing/2014/main" id="{551D0807-61B7-99B4-5CF8-94AE15FB4E69}"/>
                </a:ext>
              </a:extLst>
            </p:cNvPr>
            <p:cNvSpPr/>
            <p:nvPr/>
          </p:nvSpPr>
          <p:spPr>
            <a:xfrm>
              <a:off x="337458" y="1906638"/>
              <a:ext cx="1418402" cy="1393371"/>
            </a:xfrm>
            <a:prstGeom prst="donut">
              <a:avLst>
                <a:gd name="adj" fmla="val 77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22ACC862-64F9-B689-C770-1DD565054738}"/>
                </a:ext>
              </a:extLst>
            </p:cNvPr>
            <p:cNvSpPr/>
            <p:nvPr/>
          </p:nvSpPr>
          <p:spPr>
            <a:xfrm>
              <a:off x="337458" y="2559131"/>
              <a:ext cx="1418402" cy="740878"/>
            </a:xfrm>
            <a:custGeom>
              <a:avLst/>
              <a:gdLst>
                <a:gd name="connsiteX0" fmla="*/ 4535 w 1418402"/>
                <a:gd name="connsiteY0" fmla="*/ 0 h 740878"/>
                <a:gd name="connsiteX1" fmla="*/ 112703 w 1418402"/>
                <a:gd name="connsiteY1" fmla="*/ 0 h 740878"/>
                <a:gd name="connsiteX2" fmla="*/ 108153 w 1418402"/>
                <a:gd name="connsiteY2" fmla="*/ 44192 h 740878"/>
                <a:gd name="connsiteX3" fmla="*/ 709201 w 1418402"/>
                <a:gd name="connsiteY3" fmla="*/ 632724 h 740878"/>
                <a:gd name="connsiteX4" fmla="*/ 1310249 w 1418402"/>
                <a:gd name="connsiteY4" fmla="*/ 44192 h 740878"/>
                <a:gd name="connsiteX5" fmla="*/ 1305699 w 1418402"/>
                <a:gd name="connsiteY5" fmla="*/ 0 h 740878"/>
                <a:gd name="connsiteX6" fmla="*/ 1413867 w 1418402"/>
                <a:gd name="connsiteY6" fmla="*/ 0 h 740878"/>
                <a:gd name="connsiteX7" fmla="*/ 1418402 w 1418402"/>
                <a:gd name="connsiteY7" fmla="*/ 44192 h 740878"/>
                <a:gd name="connsiteX8" fmla="*/ 709201 w 1418402"/>
                <a:gd name="connsiteY8" fmla="*/ 740878 h 740878"/>
                <a:gd name="connsiteX9" fmla="*/ 0 w 1418402"/>
                <a:gd name="connsiteY9" fmla="*/ 44192 h 7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2" h="740878">
                  <a:moveTo>
                    <a:pt x="4535" y="0"/>
                  </a:moveTo>
                  <a:lnTo>
                    <a:pt x="112703" y="0"/>
                  </a:lnTo>
                  <a:lnTo>
                    <a:pt x="108153" y="44192"/>
                  </a:lnTo>
                  <a:cubicBezTo>
                    <a:pt x="108153" y="369229"/>
                    <a:pt x="377251" y="632724"/>
                    <a:pt x="709201" y="632724"/>
                  </a:cubicBezTo>
                  <a:cubicBezTo>
                    <a:pt x="1041151" y="632724"/>
                    <a:pt x="1310249" y="369229"/>
                    <a:pt x="1310249" y="44192"/>
                  </a:cubicBezTo>
                  <a:lnTo>
                    <a:pt x="1305699" y="0"/>
                  </a:lnTo>
                  <a:lnTo>
                    <a:pt x="1413867" y="0"/>
                  </a:lnTo>
                  <a:lnTo>
                    <a:pt x="1418402" y="44192"/>
                  </a:lnTo>
                  <a:cubicBezTo>
                    <a:pt x="1418402" y="428961"/>
                    <a:pt x="1100882" y="740878"/>
                    <a:pt x="709201" y="740878"/>
                  </a:cubicBezTo>
                  <a:cubicBezTo>
                    <a:pt x="317520" y="740878"/>
                    <a:pt x="0" y="428961"/>
                    <a:pt x="0" y="4419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E883A7CC-CCFF-D9A7-D00F-24BA5F5F4E2A}"/>
              </a:ext>
            </a:extLst>
          </p:cNvPr>
          <p:cNvSpPr/>
          <p:nvPr/>
        </p:nvSpPr>
        <p:spPr>
          <a:xfrm>
            <a:off x="164543" y="5053076"/>
            <a:ext cx="1815003" cy="1673858"/>
          </a:xfrm>
          <a:prstGeom prst="rect">
            <a:avLst/>
          </a:prstGeom>
          <a:solidFill>
            <a:srgbClr val="D9FB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ECCBAAE-2BAD-630D-A3AB-9D08797D43D0}"/>
              </a:ext>
            </a:extLst>
          </p:cNvPr>
          <p:cNvSpPr txBox="1"/>
          <p:nvPr/>
        </p:nvSpPr>
        <p:spPr>
          <a:xfrm>
            <a:off x="3312603" y="2016998"/>
            <a:ext cx="12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73.33%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7DF0D03-7CDF-46C0-895D-E6B3564FF276}"/>
              </a:ext>
            </a:extLst>
          </p:cNvPr>
          <p:cNvSpPr txBox="1"/>
          <p:nvPr/>
        </p:nvSpPr>
        <p:spPr>
          <a:xfrm>
            <a:off x="552274" y="4572423"/>
            <a:ext cx="12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73.33%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48AA6BC-79F6-4635-D6F4-0F3D550CA419}"/>
              </a:ext>
            </a:extLst>
          </p:cNvPr>
          <p:cNvSpPr txBox="1"/>
          <p:nvPr/>
        </p:nvSpPr>
        <p:spPr>
          <a:xfrm>
            <a:off x="5905714" y="1961749"/>
            <a:ext cx="12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26.67%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D6D9611-1A3F-30E8-C1F4-7BE0CC4DDC31}"/>
              </a:ext>
            </a:extLst>
          </p:cNvPr>
          <p:cNvGrpSpPr/>
          <p:nvPr/>
        </p:nvGrpSpPr>
        <p:grpSpPr>
          <a:xfrm>
            <a:off x="2938662" y="4376192"/>
            <a:ext cx="1814400" cy="1782973"/>
            <a:chOff x="337458" y="1906638"/>
            <a:chExt cx="1418402" cy="1393371"/>
          </a:xfrm>
        </p:grpSpPr>
        <p:sp>
          <p:nvSpPr>
            <p:cNvPr id="41" name="Círculo: Vazio 40">
              <a:extLst>
                <a:ext uri="{FF2B5EF4-FFF2-40B4-BE49-F238E27FC236}">
                  <a16:creationId xmlns:a16="http://schemas.microsoft.com/office/drawing/2014/main" id="{C6B86A8F-682E-0A44-F5C2-251AF3B35704}"/>
                </a:ext>
              </a:extLst>
            </p:cNvPr>
            <p:cNvSpPr/>
            <p:nvPr/>
          </p:nvSpPr>
          <p:spPr>
            <a:xfrm>
              <a:off x="337458" y="1906638"/>
              <a:ext cx="1418402" cy="1393371"/>
            </a:xfrm>
            <a:prstGeom prst="donut">
              <a:avLst>
                <a:gd name="adj" fmla="val 77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ADBA7304-B94E-CFA1-EBAD-184A54496DE6}"/>
                </a:ext>
              </a:extLst>
            </p:cNvPr>
            <p:cNvSpPr/>
            <p:nvPr/>
          </p:nvSpPr>
          <p:spPr>
            <a:xfrm>
              <a:off x="337458" y="2559131"/>
              <a:ext cx="1418402" cy="740878"/>
            </a:xfrm>
            <a:custGeom>
              <a:avLst/>
              <a:gdLst>
                <a:gd name="connsiteX0" fmla="*/ 4535 w 1418402"/>
                <a:gd name="connsiteY0" fmla="*/ 0 h 740878"/>
                <a:gd name="connsiteX1" fmla="*/ 112703 w 1418402"/>
                <a:gd name="connsiteY1" fmla="*/ 0 h 740878"/>
                <a:gd name="connsiteX2" fmla="*/ 108153 w 1418402"/>
                <a:gd name="connsiteY2" fmla="*/ 44192 h 740878"/>
                <a:gd name="connsiteX3" fmla="*/ 709201 w 1418402"/>
                <a:gd name="connsiteY3" fmla="*/ 632724 h 740878"/>
                <a:gd name="connsiteX4" fmla="*/ 1310249 w 1418402"/>
                <a:gd name="connsiteY4" fmla="*/ 44192 h 740878"/>
                <a:gd name="connsiteX5" fmla="*/ 1305699 w 1418402"/>
                <a:gd name="connsiteY5" fmla="*/ 0 h 740878"/>
                <a:gd name="connsiteX6" fmla="*/ 1413867 w 1418402"/>
                <a:gd name="connsiteY6" fmla="*/ 0 h 740878"/>
                <a:gd name="connsiteX7" fmla="*/ 1418402 w 1418402"/>
                <a:gd name="connsiteY7" fmla="*/ 44192 h 740878"/>
                <a:gd name="connsiteX8" fmla="*/ 709201 w 1418402"/>
                <a:gd name="connsiteY8" fmla="*/ 740878 h 740878"/>
                <a:gd name="connsiteX9" fmla="*/ 0 w 1418402"/>
                <a:gd name="connsiteY9" fmla="*/ 44192 h 7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2" h="740878">
                  <a:moveTo>
                    <a:pt x="4535" y="0"/>
                  </a:moveTo>
                  <a:lnTo>
                    <a:pt x="112703" y="0"/>
                  </a:lnTo>
                  <a:lnTo>
                    <a:pt x="108153" y="44192"/>
                  </a:lnTo>
                  <a:cubicBezTo>
                    <a:pt x="108153" y="369229"/>
                    <a:pt x="377251" y="632724"/>
                    <a:pt x="709201" y="632724"/>
                  </a:cubicBezTo>
                  <a:cubicBezTo>
                    <a:pt x="1041151" y="632724"/>
                    <a:pt x="1310249" y="369229"/>
                    <a:pt x="1310249" y="44192"/>
                  </a:cubicBezTo>
                  <a:lnTo>
                    <a:pt x="1305699" y="0"/>
                  </a:lnTo>
                  <a:lnTo>
                    <a:pt x="1413867" y="0"/>
                  </a:lnTo>
                  <a:lnTo>
                    <a:pt x="1418402" y="44192"/>
                  </a:lnTo>
                  <a:cubicBezTo>
                    <a:pt x="1418402" y="428961"/>
                    <a:pt x="1100882" y="740878"/>
                    <a:pt x="709201" y="740878"/>
                  </a:cubicBezTo>
                  <a:cubicBezTo>
                    <a:pt x="317520" y="740878"/>
                    <a:pt x="0" y="428961"/>
                    <a:pt x="0" y="4419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3" name="Retângulo 42">
            <a:extLst>
              <a:ext uri="{FF2B5EF4-FFF2-40B4-BE49-F238E27FC236}">
                <a16:creationId xmlns:a16="http://schemas.microsoft.com/office/drawing/2014/main" id="{98F61763-DFDB-B5DC-DF8B-8D1A27212C86}"/>
              </a:ext>
            </a:extLst>
          </p:cNvPr>
          <p:cNvSpPr/>
          <p:nvPr/>
        </p:nvSpPr>
        <p:spPr>
          <a:xfrm>
            <a:off x="2938361" y="5197887"/>
            <a:ext cx="1815003" cy="1509078"/>
          </a:xfrm>
          <a:prstGeom prst="rect">
            <a:avLst/>
          </a:prstGeom>
          <a:solidFill>
            <a:srgbClr val="D9FB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F9FAD8B-5E41-F27E-B757-8CBF8DD246E6}"/>
              </a:ext>
            </a:extLst>
          </p:cNvPr>
          <p:cNvSpPr txBox="1"/>
          <p:nvPr/>
        </p:nvSpPr>
        <p:spPr>
          <a:xfrm>
            <a:off x="3251794" y="4709194"/>
            <a:ext cx="13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Masculino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68D957D-AF6F-B86A-5C5F-8DB101F49A47}"/>
              </a:ext>
            </a:extLst>
          </p:cNvPr>
          <p:cNvSpPr txBox="1"/>
          <p:nvPr/>
        </p:nvSpPr>
        <p:spPr>
          <a:xfrm>
            <a:off x="3262635" y="2491741"/>
            <a:ext cx="12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Meninos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7FBD895-39E7-7CB9-3249-7B60EA8334AE}"/>
              </a:ext>
            </a:extLst>
          </p:cNvPr>
          <p:cNvSpPr txBox="1"/>
          <p:nvPr/>
        </p:nvSpPr>
        <p:spPr>
          <a:xfrm>
            <a:off x="177010" y="5053076"/>
            <a:ext cx="179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Reprovado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9FF501D-3D58-FD4C-B6E4-3F2635B5F89F}"/>
              </a:ext>
            </a:extLst>
          </p:cNvPr>
          <p:cNvSpPr txBox="1"/>
          <p:nvPr/>
        </p:nvSpPr>
        <p:spPr>
          <a:xfrm>
            <a:off x="5475104" y="2454168"/>
            <a:ext cx="180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Aprovado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9876135-2BE4-C8D9-43AB-83C62AA59018}"/>
              </a:ext>
            </a:extLst>
          </p:cNvPr>
          <p:cNvSpPr txBox="1"/>
          <p:nvPr/>
        </p:nvSpPr>
        <p:spPr>
          <a:xfrm>
            <a:off x="2910461" y="5166426"/>
            <a:ext cx="2031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O gênero masculino foi o que mais reprovou na turma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61B90BB-9A4C-3957-1347-B8F67D63F1AC}"/>
              </a:ext>
            </a:extLst>
          </p:cNvPr>
          <p:cNvGrpSpPr/>
          <p:nvPr/>
        </p:nvGrpSpPr>
        <p:grpSpPr>
          <a:xfrm>
            <a:off x="178290" y="1987959"/>
            <a:ext cx="1819049" cy="2035778"/>
            <a:chOff x="178290" y="1987959"/>
            <a:chExt cx="1819049" cy="2035778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5FEDC481-0EB3-D621-EF2B-F18ACF158088}"/>
                </a:ext>
              </a:extLst>
            </p:cNvPr>
            <p:cNvSpPr/>
            <p:nvPr/>
          </p:nvSpPr>
          <p:spPr>
            <a:xfrm>
              <a:off x="182335" y="2469530"/>
              <a:ext cx="1815004" cy="1554207"/>
            </a:xfrm>
            <a:prstGeom prst="rect">
              <a:avLst/>
            </a:prstGeom>
            <a:solidFill>
              <a:srgbClr val="D9FB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F7EE43B-D5A9-D131-8535-F418BA84CA0C}"/>
                </a:ext>
              </a:extLst>
            </p:cNvPr>
            <p:cNvSpPr txBox="1"/>
            <p:nvPr/>
          </p:nvSpPr>
          <p:spPr>
            <a:xfrm>
              <a:off x="585780" y="1987959"/>
              <a:ext cx="1253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26.67%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A895EE3-3B70-3373-D0F9-CAD9FDBE90EA}"/>
                </a:ext>
              </a:extLst>
            </p:cNvPr>
            <p:cNvSpPr txBox="1"/>
            <p:nvPr/>
          </p:nvSpPr>
          <p:spPr>
            <a:xfrm>
              <a:off x="178290" y="2415886"/>
              <a:ext cx="180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0066"/>
                  </a:solidFill>
                  <a:latin typeface="Tw Cen MT" panose="020B0602020104020603" pitchFamily="34" charset="0"/>
                </a:rPr>
                <a:t>Meninas</a:t>
              </a:r>
              <a:endParaRPr lang="pt-BR" b="1" dirty="0">
                <a:solidFill>
                  <a:srgbClr val="FF006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87BFC9F-7A51-FEEF-1E23-46A491DE2561}"/>
                </a:ext>
              </a:extLst>
            </p:cNvPr>
            <p:cNvSpPr txBox="1"/>
            <p:nvPr/>
          </p:nvSpPr>
          <p:spPr>
            <a:xfrm>
              <a:off x="182335" y="2993571"/>
              <a:ext cx="1803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Porcentagem de Meninas na sala 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CF035A6-C026-7159-465C-932930B666E1}"/>
              </a:ext>
            </a:extLst>
          </p:cNvPr>
          <p:cNvGrpSpPr/>
          <p:nvPr/>
        </p:nvGrpSpPr>
        <p:grpSpPr>
          <a:xfrm>
            <a:off x="2938662" y="2447647"/>
            <a:ext cx="1814400" cy="1576090"/>
            <a:chOff x="2938662" y="2447647"/>
            <a:chExt cx="1814400" cy="157609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2FA7077B-C1CB-D728-46EA-5A69D0AD63AE}"/>
                </a:ext>
              </a:extLst>
            </p:cNvPr>
            <p:cNvSpPr/>
            <p:nvPr/>
          </p:nvSpPr>
          <p:spPr>
            <a:xfrm>
              <a:off x="2938662" y="2469530"/>
              <a:ext cx="1814400" cy="1554207"/>
            </a:xfrm>
            <a:prstGeom prst="rect">
              <a:avLst/>
            </a:prstGeom>
            <a:solidFill>
              <a:srgbClr val="D9FB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D9FB9B"/>
                </a:solidFill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56043A31-C6CD-B871-14F6-31F3DD061524}"/>
                </a:ext>
              </a:extLst>
            </p:cNvPr>
            <p:cNvSpPr txBox="1"/>
            <p:nvPr/>
          </p:nvSpPr>
          <p:spPr>
            <a:xfrm>
              <a:off x="2950029" y="2447647"/>
              <a:ext cx="1798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Meninos</a:t>
              </a:r>
              <a:endParaRPr lang="pt-BR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4D5C389-4587-010D-F25F-CD094B092E45}"/>
              </a:ext>
            </a:extLst>
          </p:cNvPr>
          <p:cNvSpPr txBox="1"/>
          <p:nvPr/>
        </p:nvSpPr>
        <p:spPr>
          <a:xfrm>
            <a:off x="2996952" y="3032162"/>
            <a:ext cx="1803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Porcentagem de Meninos na sala 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A56B045-D2D2-8B54-8F65-29124306CC88}"/>
              </a:ext>
            </a:extLst>
          </p:cNvPr>
          <p:cNvSpPr txBox="1"/>
          <p:nvPr/>
        </p:nvSpPr>
        <p:spPr>
          <a:xfrm>
            <a:off x="119011" y="5431379"/>
            <a:ext cx="18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Porcentagem de Alunos reprovados 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D91C691-C353-B66C-A47A-2AA3D8D4F8B7}"/>
              </a:ext>
            </a:extLst>
          </p:cNvPr>
          <p:cNvSpPr txBox="1"/>
          <p:nvPr/>
        </p:nvSpPr>
        <p:spPr>
          <a:xfrm>
            <a:off x="5452830" y="3028220"/>
            <a:ext cx="1926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Porcentagem de Alunos Aprovados  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40D1692-4427-929F-7E29-629EF6F5A0D3}"/>
              </a:ext>
            </a:extLst>
          </p:cNvPr>
          <p:cNvGrpSpPr/>
          <p:nvPr/>
        </p:nvGrpSpPr>
        <p:grpSpPr>
          <a:xfrm>
            <a:off x="5469883" y="4369661"/>
            <a:ext cx="1814400" cy="1782973"/>
            <a:chOff x="337458" y="1906638"/>
            <a:chExt cx="1418402" cy="1393371"/>
          </a:xfrm>
        </p:grpSpPr>
        <p:sp>
          <p:nvSpPr>
            <p:cNvPr id="62" name="Círculo: Vazio 61">
              <a:extLst>
                <a:ext uri="{FF2B5EF4-FFF2-40B4-BE49-F238E27FC236}">
                  <a16:creationId xmlns:a16="http://schemas.microsoft.com/office/drawing/2014/main" id="{863F8EA2-BEF8-EDE5-60FC-B30930CD27A9}"/>
                </a:ext>
              </a:extLst>
            </p:cNvPr>
            <p:cNvSpPr/>
            <p:nvPr/>
          </p:nvSpPr>
          <p:spPr>
            <a:xfrm>
              <a:off x="337458" y="1906638"/>
              <a:ext cx="1418402" cy="1393371"/>
            </a:xfrm>
            <a:prstGeom prst="donut">
              <a:avLst>
                <a:gd name="adj" fmla="val 776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26E1A2BE-75EA-4BB7-1199-29B1C972BCB0}"/>
                </a:ext>
              </a:extLst>
            </p:cNvPr>
            <p:cNvSpPr/>
            <p:nvPr/>
          </p:nvSpPr>
          <p:spPr>
            <a:xfrm>
              <a:off x="337458" y="2559131"/>
              <a:ext cx="1418402" cy="740878"/>
            </a:xfrm>
            <a:custGeom>
              <a:avLst/>
              <a:gdLst>
                <a:gd name="connsiteX0" fmla="*/ 4535 w 1418402"/>
                <a:gd name="connsiteY0" fmla="*/ 0 h 740878"/>
                <a:gd name="connsiteX1" fmla="*/ 112703 w 1418402"/>
                <a:gd name="connsiteY1" fmla="*/ 0 h 740878"/>
                <a:gd name="connsiteX2" fmla="*/ 108153 w 1418402"/>
                <a:gd name="connsiteY2" fmla="*/ 44192 h 740878"/>
                <a:gd name="connsiteX3" fmla="*/ 709201 w 1418402"/>
                <a:gd name="connsiteY3" fmla="*/ 632724 h 740878"/>
                <a:gd name="connsiteX4" fmla="*/ 1310249 w 1418402"/>
                <a:gd name="connsiteY4" fmla="*/ 44192 h 740878"/>
                <a:gd name="connsiteX5" fmla="*/ 1305699 w 1418402"/>
                <a:gd name="connsiteY5" fmla="*/ 0 h 740878"/>
                <a:gd name="connsiteX6" fmla="*/ 1413867 w 1418402"/>
                <a:gd name="connsiteY6" fmla="*/ 0 h 740878"/>
                <a:gd name="connsiteX7" fmla="*/ 1418402 w 1418402"/>
                <a:gd name="connsiteY7" fmla="*/ 44192 h 740878"/>
                <a:gd name="connsiteX8" fmla="*/ 709201 w 1418402"/>
                <a:gd name="connsiteY8" fmla="*/ 740878 h 740878"/>
                <a:gd name="connsiteX9" fmla="*/ 0 w 1418402"/>
                <a:gd name="connsiteY9" fmla="*/ 44192 h 7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2" h="740878">
                  <a:moveTo>
                    <a:pt x="4535" y="0"/>
                  </a:moveTo>
                  <a:lnTo>
                    <a:pt x="112703" y="0"/>
                  </a:lnTo>
                  <a:lnTo>
                    <a:pt x="108153" y="44192"/>
                  </a:lnTo>
                  <a:cubicBezTo>
                    <a:pt x="108153" y="369229"/>
                    <a:pt x="377251" y="632724"/>
                    <a:pt x="709201" y="632724"/>
                  </a:cubicBezTo>
                  <a:cubicBezTo>
                    <a:pt x="1041151" y="632724"/>
                    <a:pt x="1310249" y="369229"/>
                    <a:pt x="1310249" y="44192"/>
                  </a:cubicBezTo>
                  <a:lnTo>
                    <a:pt x="1305699" y="0"/>
                  </a:lnTo>
                  <a:lnTo>
                    <a:pt x="1413867" y="0"/>
                  </a:lnTo>
                  <a:lnTo>
                    <a:pt x="1418402" y="44192"/>
                  </a:lnTo>
                  <a:cubicBezTo>
                    <a:pt x="1418402" y="428961"/>
                    <a:pt x="1100882" y="740878"/>
                    <a:pt x="709201" y="740878"/>
                  </a:cubicBezTo>
                  <a:cubicBezTo>
                    <a:pt x="317520" y="740878"/>
                    <a:pt x="0" y="428961"/>
                    <a:pt x="0" y="44192"/>
                  </a:cubicBezTo>
                  <a:close/>
                </a:path>
              </a:pathLst>
            </a:custGeom>
            <a:solidFill>
              <a:srgbClr val="79C4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E1706959-3F86-5A54-867D-520BEB058DE0}"/>
              </a:ext>
            </a:extLst>
          </p:cNvPr>
          <p:cNvSpPr/>
          <p:nvPr/>
        </p:nvSpPr>
        <p:spPr>
          <a:xfrm>
            <a:off x="5469280" y="5182387"/>
            <a:ext cx="1815003" cy="1525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58D717B-115B-9672-C4E7-4142AABCC69E}"/>
              </a:ext>
            </a:extLst>
          </p:cNvPr>
          <p:cNvGrpSpPr/>
          <p:nvPr/>
        </p:nvGrpSpPr>
        <p:grpSpPr>
          <a:xfrm>
            <a:off x="5468977" y="2454168"/>
            <a:ext cx="1943373" cy="4356980"/>
            <a:chOff x="5468977" y="2454168"/>
            <a:chExt cx="1943373" cy="4356980"/>
          </a:xfrm>
        </p:grpSpPr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6E5D8BA-B697-335C-4951-1CC08AB4F87B}"/>
                </a:ext>
              </a:extLst>
            </p:cNvPr>
            <p:cNvSpPr txBox="1"/>
            <p:nvPr/>
          </p:nvSpPr>
          <p:spPr>
            <a:xfrm>
              <a:off x="5589642" y="4674353"/>
              <a:ext cx="1595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15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39DCD719-1C33-F3B9-7A3F-C93FDB4583B2}"/>
                </a:ext>
              </a:extLst>
            </p:cNvPr>
            <p:cNvSpPr txBox="1"/>
            <p:nvPr/>
          </p:nvSpPr>
          <p:spPr>
            <a:xfrm>
              <a:off x="5468977" y="5179932"/>
              <a:ext cx="1809900" cy="1631216"/>
            </a:xfrm>
            <a:prstGeom prst="rect">
              <a:avLst/>
            </a:prstGeom>
            <a:solidFill>
              <a:srgbClr val="D9FB9B"/>
            </a:solidFill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Quantidade total de alunos na sala que realizaram a prova</a:t>
              </a:r>
              <a:r>
                <a:rPr lang="pt-BR" dirty="0"/>
                <a:t>  </a:t>
              </a:r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E01199B0-2FDE-2D34-72CA-9CB0BB3B4CEF}"/>
                </a:ext>
              </a:extLst>
            </p:cNvPr>
            <p:cNvGrpSpPr/>
            <p:nvPr/>
          </p:nvGrpSpPr>
          <p:grpSpPr>
            <a:xfrm>
              <a:off x="5485974" y="2454168"/>
              <a:ext cx="1926376" cy="1589715"/>
              <a:chOff x="5485974" y="2454168"/>
              <a:chExt cx="1926376" cy="1589715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749EE170-B16D-DE64-9D9A-C1C42116E834}"/>
                  </a:ext>
                </a:extLst>
              </p:cNvPr>
              <p:cNvSpPr/>
              <p:nvPr/>
            </p:nvSpPr>
            <p:spPr>
              <a:xfrm>
                <a:off x="5497621" y="2476378"/>
                <a:ext cx="1814400" cy="1525737"/>
              </a:xfrm>
              <a:prstGeom prst="rect">
                <a:avLst/>
              </a:prstGeom>
              <a:solidFill>
                <a:srgbClr val="D9FB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EE852CCA-9346-E0DA-E310-2F29BC988329}"/>
                  </a:ext>
                </a:extLst>
              </p:cNvPr>
              <p:cNvSpPr txBox="1"/>
              <p:nvPr/>
            </p:nvSpPr>
            <p:spPr>
              <a:xfrm>
                <a:off x="5508248" y="2454168"/>
                <a:ext cx="1803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accent5">
                        <a:lumMod val="50000"/>
                      </a:schemeClr>
                    </a:solidFill>
                    <a:latin typeface="Tw Cen MT" panose="020B0602020104020603" pitchFamily="34" charset="0"/>
                  </a:rPr>
                  <a:t>Aprovado</a:t>
                </a:r>
              </a:p>
            </p:txBody>
          </p: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A633CDA8-AD9C-54BD-DD1B-EE287B83BB6C}"/>
                  </a:ext>
                </a:extLst>
              </p:cNvPr>
              <p:cNvSpPr txBox="1"/>
              <p:nvPr/>
            </p:nvSpPr>
            <p:spPr>
              <a:xfrm>
                <a:off x="5485974" y="3028220"/>
                <a:ext cx="19263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w Cen MT" panose="020B0602020104020603" pitchFamily="34" charset="0"/>
                  </a:rPr>
                  <a:t>Porcentagem de Alunos Aprovados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6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3300000">
                                      <p:cBhvr>
                                        <p:cTn id="1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800000">
                                      <p:cBhvr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3300000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7800000">
                                      <p:cBhvr>
                                        <p:cTn id="16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10800000">
                                      <p:cBhvr>
                                        <p:cTn id="18" dur="2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20" dur="2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4000">
              <a:srgbClr val="996600"/>
            </a:gs>
            <a:gs pos="50000">
              <a:srgbClr val="F1D58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725ABC1-B36D-58A9-BB81-F4EB3519EE38}"/>
              </a:ext>
            </a:extLst>
          </p:cNvPr>
          <p:cNvGrpSpPr/>
          <p:nvPr/>
        </p:nvGrpSpPr>
        <p:grpSpPr>
          <a:xfrm>
            <a:off x="286910" y="1209017"/>
            <a:ext cx="8299533" cy="1844019"/>
            <a:chOff x="365270" y="1188537"/>
            <a:chExt cx="8299533" cy="2215017"/>
          </a:xfrm>
        </p:grpSpPr>
        <p:sp>
          <p:nvSpPr>
            <p:cNvPr id="50" name="Seta: da Esquerda para a Direita 49">
              <a:extLst>
                <a:ext uri="{FF2B5EF4-FFF2-40B4-BE49-F238E27FC236}">
                  <a16:creationId xmlns:a16="http://schemas.microsoft.com/office/drawing/2014/main" id="{2ACDFD79-66A9-8502-8F8E-65A9109C3434}"/>
                </a:ext>
              </a:extLst>
            </p:cNvPr>
            <p:cNvSpPr/>
            <p:nvPr/>
          </p:nvSpPr>
          <p:spPr>
            <a:xfrm>
              <a:off x="1882222" y="1188537"/>
              <a:ext cx="5308261" cy="1984442"/>
            </a:xfrm>
            <a:prstGeom prst="leftRightArrow">
              <a:avLst>
                <a:gd name="adj1" fmla="val 6438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Superiores Arredondados 50">
              <a:extLst>
                <a:ext uri="{FF2B5EF4-FFF2-40B4-BE49-F238E27FC236}">
                  <a16:creationId xmlns:a16="http://schemas.microsoft.com/office/drawing/2014/main" id="{B60D3239-60A8-2920-0158-A5B6B1D64AC6}"/>
                </a:ext>
              </a:extLst>
            </p:cNvPr>
            <p:cNvSpPr/>
            <p:nvPr/>
          </p:nvSpPr>
          <p:spPr>
            <a:xfrm rot="16200000">
              <a:off x="46448" y="1737934"/>
              <a:ext cx="1984442" cy="1346798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Superiores Arredondados 51">
              <a:extLst>
                <a:ext uri="{FF2B5EF4-FFF2-40B4-BE49-F238E27FC236}">
                  <a16:creationId xmlns:a16="http://schemas.microsoft.com/office/drawing/2014/main" id="{183DECC3-0837-1C94-2051-D24D8066DB6F}"/>
                </a:ext>
              </a:extLst>
            </p:cNvPr>
            <p:cNvSpPr/>
            <p:nvPr/>
          </p:nvSpPr>
          <p:spPr>
            <a:xfrm rot="5400000">
              <a:off x="6935422" y="1737934"/>
              <a:ext cx="1984442" cy="1346798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2BF70CE-816D-C0CD-31EB-068288046D54}"/>
                </a:ext>
              </a:extLst>
            </p:cNvPr>
            <p:cNvSpPr txBox="1"/>
            <p:nvPr/>
          </p:nvSpPr>
          <p:spPr>
            <a:xfrm>
              <a:off x="2485341" y="1532349"/>
              <a:ext cx="4006258" cy="129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Montserrat" panose="00000500000000000000" pitchFamily="2" charset="0"/>
                </a:rPr>
                <a:t>Controlar entrada e saída de produtos é essencial para evitar excessos, escassez e garantir satisfação do cliente.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7759B79-D7C4-EC29-56FA-FEA9E51DABBA}"/>
                </a:ext>
              </a:extLst>
            </p:cNvPr>
            <p:cNvSpPr txBox="1"/>
            <p:nvPr/>
          </p:nvSpPr>
          <p:spPr>
            <a:xfrm>
              <a:off x="399833" y="1939632"/>
              <a:ext cx="1346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" panose="00000500000000000000" pitchFamily="2" charset="0"/>
                </a:rPr>
                <a:t>Entrada Produto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E64BA69-7CA7-53D9-5600-2FDA2472DD47}"/>
                </a:ext>
              </a:extLst>
            </p:cNvPr>
            <p:cNvSpPr txBox="1"/>
            <p:nvPr/>
          </p:nvSpPr>
          <p:spPr>
            <a:xfrm>
              <a:off x="7318004" y="2047604"/>
              <a:ext cx="1346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" panose="00000500000000000000" pitchFamily="2" charset="0"/>
                </a:rPr>
                <a:t>Saída Produto</a:t>
              </a:r>
            </a:p>
          </p:txBody>
        </p:sp>
      </p:grpSp>
      <p:pic>
        <p:nvPicPr>
          <p:cNvPr id="10" name="Espaço Reservado para Imagem 9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BCABB8AF-4524-F668-3136-5E8F233A24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5" r="91"/>
          <a:stretch/>
        </p:blipFill>
        <p:spPr>
          <a:xfrm>
            <a:off x="8876498" y="1089101"/>
            <a:ext cx="3144299" cy="5239303"/>
          </a:xfr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5654EB5-5DF0-C257-B27A-EE11D3E30826}"/>
              </a:ext>
            </a:extLst>
          </p:cNvPr>
          <p:cNvGrpSpPr/>
          <p:nvPr/>
        </p:nvGrpSpPr>
        <p:grpSpPr>
          <a:xfrm>
            <a:off x="-624298" y="97756"/>
            <a:ext cx="7360972" cy="970467"/>
            <a:chOff x="-580880" y="228389"/>
            <a:chExt cx="6590538" cy="943186"/>
          </a:xfrm>
          <a:gradFill>
            <a:gsLst>
              <a:gs pos="52800">
                <a:srgbClr val="85C968"/>
              </a:gs>
              <a:gs pos="100000">
                <a:srgbClr val="D9FB9B"/>
              </a:gs>
              <a:gs pos="0">
                <a:srgbClr val="269230"/>
              </a:gs>
            </a:gsLst>
            <a:lin ang="13500000" scaled="1"/>
          </a:gradFill>
          <a:effectLst>
            <a:glow rad="25400">
              <a:schemeClr val="tx1">
                <a:alpha val="16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140C7072-97B9-B311-4F84-99047D6380E7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64C061C-AC59-DB25-3C48-DDCBAA56E960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D9FB9B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Entrada e Saida de Produtos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67CF2A6-3409-B20B-FEFD-7DFE3BEA32DD}"/>
              </a:ext>
            </a:extLst>
          </p:cNvPr>
          <p:cNvGrpSpPr/>
          <p:nvPr/>
        </p:nvGrpSpPr>
        <p:grpSpPr>
          <a:xfrm>
            <a:off x="171204" y="3060420"/>
            <a:ext cx="8415240" cy="3797580"/>
            <a:chOff x="-300158" y="2438578"/>
            <a:chExt cx="8656218" cy="4419422"/>
          </a:xfrm>
        </p:grpSpPr>
        <p:pic>
          <p:nvPicPr>
            <p:cNvPr id="40" name="Imagem 39" descr="Tela de computador com fundo preto&#10;&#10;Descrição gerada automaticamente">
              <a:extLst>
                <a:ext uri="{FF2B5EF4-FFF2-40B4-BE49-F238E27FC236}">
                  <a16:creationId xmlns:a16="http://schemas.microsoft.com/office/drawing/2014/main" id="{F453E252-90FF-FA90-89BB-9230FCFC8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158" y="2438578"/>
              <a:ext cx="8656218" cy="4419422"/>
            </a:xfrm>
            <a:prstGeom prst="rect">
              <a:avLst/>
            </a:prstGeom>
          </p:spPr>
        </p:pic>
        <p:pic>
          <p:nvPicPr>
            <p:cNvPr id="46" name="Imagem 45" descr="Tabela&#10;&#10;Descrição gerada automaticamente">
              <a:extLst>
                <a:ext uri="{FF2B5EF4-FFF2-40B4-BE49-F238E27FC236}">
                  <a16:creationId xmlns:a16="http://schemas.microsoft.com/office/drawing/2014/main" id="{1FDEB8E7-6552-8739-073D-C47ECCBE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51" y="2822626"/>
              <a:ext cx="6631800" cy="1700736"/>
            </a:xfrm>
            <a:prstGeom prst="rect">
              <a:avLst/>
            </a:prstGeom>
          </p:spPr>
        </p:pic>
        <p:pic>
          <p:nvPicPr>
            <p:cNvPr id="48" name="Imagem 47" descr="Uma imagem contendo elefante, chuveiro, edifício, rua&#10;&#10;Descrição gerada automaticamente">
              <a:extLst>
                <a:ext uri="{FF2B5EF4-FFF2-40B4-BE49-F238E27FC236}">
                  <a16:creationId xmlns:a16="http://schemas.microsoft.com/office/drawing/2014/main" id="{764E136C-F4D6-5685-C783-3FA0D115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51" y="4542374"/>
              <a:ext cx="6631800" cy="187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7000">
              <a:srgbClr val="F1D58F"/>
            </a:gs>
            <a:gs pos="100000">
              <a:srgbClr val="9966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32EF82FB-FA08-21B7-8A14-A7F45EA32F17}"/>
              </a:ext>
            </a:extLst>
          </p:cNvPr>
          <p:cNvGrpSpPr/>
          <p:nvPr/>
        </p:nvGrpSpPr>
        <p:grpSpPr>
          <a:xfrm>
            <a:off x="-494538" y="270504"/>
            <a:ext cx="6590538" cy="970467"/>
            <a:chOff x="-580880" y="228389"/>
            <a:chExt cx="6590538" cy="943186"/>
          </a:xfrm>
          <a:gradFill>
            <a:gsLst>
              <a:gs pos="52800">
                <a:srgbClr val="85C968"/>
              </a:gs>
              <a:gs pos="100000">
                <a:srgbClr val="D9FB9B"/>
              </a:gs>
              <a:gs pos="0">
                <a:srgbClr val="269230"/>
              </a:gs>
            </a:gsLst>
            <a:lin ang="13500000" scaled="1"/>
          </a:gradFill>
          <a:effectLst>
            <a:glow rad="25400">
              <a:schemeClr val="tx1">
                <a:alpha val="16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A1F04886-6D48-35F0-9D63-03071048379A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96F669A-340F-F979-F23F-B576E2B7D73D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D9FB9B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Faturamento Mensal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E1FA647-060D-AD31-876C-CD9002CF9A25}"/>
              </a:ext>
            </a:extLst>
          </p:cNvPr>
          <p:cNvGrpSpPr/>
          <p:nvPr/>
        </p:nvGrpSpPr>
        <p:grpSpPr>
          <a:xfrm>
            <a:off x="261228" y="1327319"/>
            <a:ext cx="7862978" cy="1576106"/>
            <a:chOff x="261228" y="1327319"/>
            <a:chExt cx="7862978" cy="1576106"/>
          </a:xfrm>
        </p:grpSpPr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2813447A-3FD9-1D41-6A45-18C9E449B0EF}"/>
                </a:ext>
              </a:extLst>
            </p:cNvPr>
            <p:cNvSpPr/>
            <p:nvPr/>
          </p:nvSpPr>
          <p:spPr>
            <a:xfrm>
              <a:off x="261228" y="1327319"/>
              <a:ext cx="7862978" cy="1576106"/>
            </a:xfrm>
            <a:prstGeom prst="round2Same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46942">
                  <a:srgbClr val="ED784A"/>
                </a:gs>
                <a:gs pos="100000">
                  <a:srgbClr val="D9FB9B"/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1F509D5-FCE8-DBE7-A273-A71801BBBE80}"/>
                </a:ext>
              </a:extLst>
            </p:cNvPr>
            <p:cNvSpPr txBox="1"/>
            <p:nvPr/>
          </p:nvSpPr>
          <p:spPr>
            <a:xfrm>
              <a:off x="330660" y="1426097"/>
              <a:ext cx="77241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" panose="00000500000000000000" pitchFamily="2" charset="0"/>
                  <a:cs typeface="Arial" panose="020B0604020202020204" pitchFamily="34" charset="0"/>
                </a:rPr>
                <a:t>O faturamento mensal e crucial para avaliar a saúde financeira de uma empresa, representando a receita gerada durante um mês especifico. Variações mensais são influenciadas por sazonalidades e estratégias de marketing, influenciando diretamente o status financeiro da empresa.</a:t>
              </a:r>
            </a:p>
          </p:txBody>
        </p:sp>
      </p:grpSp>
      <p:pic>
        <p:nvPicPr>
          <p:cNvPr id="9" name="Espaço Reservado para Imagem 8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30FF0C11-349C-5DC2-306A-2F81A4F2BC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5" r="30685"/>
          <a:stretch>
            <a:fillRect/>
          </a:stretch>
        </p:blipFill>
        <p:spPr>
          <a:xfrm rot="205503">
            <a:off x="8995925" y="1152408"/>
            <a:ext cx="2641016" cy="5266762"/>
          </a:xfrm>
        </p:spPr>
      </p:pic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834CD4A5-6F68-0B7C-EDE8-1B628587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972335"/>
              </p:ext>
            </p:extLst>
          </p:nvPr>
        </p:nvGraphicFramePr>
        <p:xfrm>
          <a:off x="261228" y="3002202"/>
          <a:ext cx="7862978" cy="358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9" name="Imagem 38" descr="Tela de computador&#10;&#10;Descrição gerada automaticamente">
            <a:extLst>
              <a:ext uri="{FF2B5EF4-FFF2-40B4-BE49-F238E27FC236}">
                <a16:creationId xmlns:a16="http://schemas.microsoft.com/office/drawing/2014/main" id="{EF5A4641-47B0-38B5-7C9A-23DC81428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85" y="0"/>
            <a:ext cx="12572212" cy="89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4000">
              <a:srgbClr val="996600"/>
            </a:gs>
            <a:gs pos="50000">
              <a:srgbClr val="F1D58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B2E4542-8D29-EE77-FD83-5555834B34B6}"/>
              </a:ext>
            </a:extLst>
          </p:cNvPr>
          <p:cNvGrpSpPr/>
          <p:nvPr/>
        </p:nvGrpSpPr>
        <p:grpSpPr>
          <a:xfrm>
            <a:off x="-733156" y="222894"/>
            <a:ext cx="6590538" cy="970467"/>
            <a:chOff x="-580880" y="228389"/>
            <a:chExt cx="6590538" cy="943186"/>
          </a:xfrm>
          <a:gradFill>
            <a:gsLst>
              <a:gs pos="52800">
                <a:srgbClr val="85C968"/>
              </a:gs>
              <a:gs pos="100000">
                <a:srgbClr val="D9FB9B"/>
              </a:gs>
              <a:gs pos="0">
                <a:srgbClr val="269230"/>
              </a:gs>
            </a:gsLst>
            <a:lin ang="13500000" scaled="1"/>
          </a:gradFill>
          <a:effectLst>
            <a:glow rad="25400">
              <a:schemeClr val="tx1">
                <a:alpha val="16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9BCADCB-3F25-BE97-FE70-9A99A26E62D2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6566985-1B5F-720B-A14D-A2FBCFECC3AA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D9FB9B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Performance Faturamento</a:t>
              </a:r>
            </a:p>
          </p:txBody>
        </p:sp>
      </p:grpSp>
      <p:pic>
        <p:nvPicPr>
          <p:cNvPr id="27" name="Espaço Reservado para Imagem 26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71A912D2-254C-0AA1-F6B7-AA64BF046F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730" r="5739" b="-730"/>
          <a:stretch/>
        </p:blipFill>
        <p:spPr>
          <a:xfrm>
            <a:off x="9545250" y="1225437"/>
            <a:ext cx="2383536" cy="4991100"/>
          </a:xfr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02F7342-4880-51C8-14F4-9EAEBD9BA642}"/>
              </a:ext>
            </a:extLst>
          </p:cNvPr>
          <p:cNvGrpSpPr/>
          <p:nvPr/>
        </p:nvGrpSpPr>
        <p:grpSpPr>
          <a:xfrm>
            <a:off x="175532" y="3526971"/>
            <a:ext cx="6649811" cy="3256185"/>
            <a:chOff x="175532" y="3526971"/>
            <a:chExt cx="6649811" cy="3256185"/>
          </a:xfrm>
        </p:grpSpPr>
        <p:sp>
          <p:nvSpPr>
            <p:cNvPr id="36" name="Retângulo: Cantos Superiores Arredondados 35">
              <a:extLst>
                <a:ext uri="{FF2B5EF4-FFF2-40B4-BE49-F238E27FC236}">
                  <a16:creationId xmlns:a16="http://schemas.microsoft.com/office/drawing/2014/main" id="{2AF35F32-C2F1-DEBE-FAF9-BE4479F58E11}"/>
                </a:ext>
              </a:extLst>
            </p:cNvPr>
            <p:cNvSpPr/>
            <p:nvPr/>
          </p:nvSpPr>
          <p:spPr>
            <a:xfrm>
              <a:off x="175532" y="3526971"/>
              <a:ext cx="6649811" cy="3256185"/>
            </a:xfrm>
            <a:prstGeom prst="round2Same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8" name="Gráfico 27">
              <a:extLst>
                <a:ext uri="{FF2B5EF4-FFF2-40B4-BE49-F238E27FC236}">
                  <a16:creationId xmlns:a16="http://schemas.microsoft.com/office/drawing/2014/main" id="{38FD7F7B-6836-79BF-73F9-5030AB20A7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4183899"/>
                </p:ext>
              </p:extLst>
            </p:nvPr>
          </p:nvGraphicFramePr>
          <p:xfrm>
            <a:off x="340179" y="3720987"/>
            <a:ext cx="6286500" cy="2926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EAF8591-4616-C948-E07D-8C57A1AC72F8}"/>
              </a:ext>
            </a:extLst>
          </p:cNvPr>
          <p:cNvGrpSpPr/>
          <p:nvPr/>
        </p:nvGrpSpPr>
        <p:grpSpPr>
          <a:xfrm>
            <a:off x="94343" y="1434378"/>
            <a:ext cx="8527143" cy="2108831"/>
            <a:chOff x="94343" y="1442689"/>
            <a:chExt cx="9097554" cy="2108831"/>
          </a:xfrm>
        </p:grpSpPr>
        <p:graphicFrame>
          <p:nvGraphicFramePr>
            <p:cNvPr id="29" name="Diagrama 28">
              <a:extLst>
                <a:ext uri="{FF2B5EF4-FFF2-40B4-BE49-F238E27FC236}">
                  <a16:creationId xmlns:a16="http://schemas.microsoft.com/office/drawing/2014/main" id="{FE673BEB-5CF7-43E7-2550-48B0D06419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0808466"/>
                </p:ext>
              </p:extLst>
            </p:nvPr>
          </p:nvGraphicFramePr>
          <p:xfrm>
            <a:off x="94343" y="1457472"/>
            <a:ext cx="9097554" cy="2094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8CA63A1-FEBB-893E-5892-EE1CB104A257}"/>
                </a:ext>
              </a:extLst>
            </p:cNvPr>
            <p:cNvSpPr/>
            <p:nvPr/>
          </p:nvSpPr>
          <p:spPr>
            <a:xfrm>
              <a:off x="4800601" y="2398371"/>
              <a:ext cx="222767" cy="2088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BBE2142C-7993-38E9-D485-6997BF50DFFE}"/>
                </a:ext>
              </a:extLst>
            </p:cNvPr>
            <p:cNvGrpSpPr/>
            <p:nvPr/>
          </p:nvGrpSpPr>
          <p:grpSpPr>
            <a:xfrm>
              <a:off x="3584415" y="1442689"/>
              <a:ext cx="2638646" cy="970466"/>
              <a:chOff x="1429047" y="1124282"/>
              <a:chExt cx="2548979" cy="887338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B9C3E9FB-8C4D-BB8C-3257-C9C5D52B6806}"/>
                  </a:ext>
                </a:extLst>
              </p:cNvPr>
              <p:cNvSpPr/>
              <p:nvPr/>
            </p:nvSpPr>
            <p:spPr>
              <a:xfrm>
                <a:off x="1429047" y="1124282"/>
                <a:ext cx="2548979" cy="76587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BEDB86D-D526-6755-FF0D-37DDCA59E7A9}"/>
                  </a:ext>
                </a:extLst>
              </p:cNvPr>
              <p:cNvSpPr txBox="1"/>
              <p:nvPr/>
            </p:nvSpPr>
            <p:spPr>
              <a:xfrm>
                <a:off x="1429047" y="1245750"/>
                <a:ext cx="2548979" cy="7658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900" kern="1200" dirty="0"/>
                  <a:t>Meta</a:t>
                </a:r>
              </a:p>
            </p:txBody>
          </p:sp>
        </p:grp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31FC6F3-E9DB-C4AE-AE21-C3B17B7DF4B6}"/>
              </a:ext>
            </a:extLst>
          </p:cNvPr>
          <p:cNvGrpSpPr/>
          <p:nvPr/>
        </p:nvGrpSpPr>
        <p:grpSpPr>
          <a:xfrm>
            <a:off x="6939546" y="3526971"/>
            <a:ext cx="2580011" cy="2939143"/>
            <a:chOff x="6922407" y="3428999"/>
            <a:chExt cx="2580011" cy="2939143"/>
          </a:xfrm>
        </p:grpSpPr>
        <p:sp>
          <p:nvSpPr>
            <p:cNvPr id="40" name="Retângulo: Cantos Diagonais Arredondados 39">
              <a:extLst>
                <a:ext uri="{FF2B5EF4-FFF2-40B4-BE49-F238E27FC236}">
                  <a16:creationId xmlns:a16="http://schemas.microsoft.com/office/drawing/2014/main" id="{C952A2AF-4136-1E7E-8E5F-EE996FEA8F50}"/>
                </a:ext>
              </a:extLst>
            </p:cNvPr>
            <p:cNvSpPr/>
            <p:nvPr/>
          </p:nvSpPr>
          <p:spPr>
            <a:xfrm>
              <a:off x="6922407" y="3428999"/>
              <a:ext cx="2512428" cy="2939143"/>
            </a:xfrm>
            <a:prstGeom prst="round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2A1F2F9-BD7E-53E8-8C17-A6E73DD2E675}"/>
                </a:ext>
              </a:extLst>
            </p:cNvPr>
            <p:cNvSpPr txBox="1"/>
            <p:nvPr/>
          </p:nvSpPr>
          <p:spPr>
            <a:xfrm>
              <a:off x="6989990" y="3563344"/>
              <a:ext cx="251242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4620"/>
                  </a:solidFill>
                  <a:latin typeface="Montserrat" panose="00000500000000000000" pitchFamily="2" charset="0"/>
                </a:rPr>
                <a:t>A performance impacta diretamente o faturamento da empresa, refletindo sua eficiência e estratégias impulsionando a receita da empresa.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800">
              <a:srgbClr val="F1D58F"/>
            </a:gs>
            <a:gs pos="100000">
              <a:srgbClr val="996600"/>
            </a:gs>
            <a:gs pos="0">
              <a:schemeClr val="accent6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E22FBAD-BD11-7D10-EAE5-2EF5A4113777}"/>
              </a:ext>
            </a:extLst>
          </p:cNvPr>
          <p:cNvGrpSpPr/>
          <p:nvPr/>
        </p:nvGrpSpPr>
        <p:grpSpPr>
          <a:xfrm>
            <a:off x="-733156" y="222894"/>
            <a:ext cx="6590538" cy="970467"/>
            <a:chOff x="-580880" y="228389"/>
            <a:chExt cx="6590538" cy="943186"/>
          </a:xfrm>
          <a:gradFill>
            <a:gsLst>
              <a:gs pos="52800">
                <a:srgbClr val="85C968"/>
              </a:gs>
              <a:gs pos="100000">
                <a:srgbClr val="D9FB9B"/>
              </a:gs>
              <a:gs pos="0">
                <a:srgbClr val="269230"/>
              </a:gs>
            </a:gsLst>
            <a:lin ang="13500000" scaled="1"/>
          </a:gradFill>
          <a:effectLst>
            <a:glow rad="25400">
              <a:schemeClr val="tx1">
                <a:alpha val="16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4B361F0-AE2B-4B70-FF81-A5A3A04FE431}"/>
                </a:ext>
              </a:extLst>
            </p:cNvPr>
            <p:cNvSpPr/>
            <p:nvPr/>
          </p:nvSpPr>
          <p:spPr>
            <a:xfrm>
              <a:off x="-580880" y="228389"/>
              <a:ext cx="6534419" cy="94318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E285777-8307-E2B1-EBDF-0E38DD84C195}"/>
                </a:ext>
              </a:extLst>
            </p:cNvPr>
            <p:cNvSpPr txBox="1"/>
            <p:nvPr/>
          </p:nvSpPr>
          <p:spPr>
            <a:xfrm>
              <a:off x="-298914" y="428625"/>
              <a:ext cx="630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D9FB9B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Agradecimentos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D6C1BE4-756F-49F7-7A2F-879F7EE1B166}"/>
              </a:ext>
            </a:extLst>
          </p:cNvPr>
          <p:cNvGrpSpPr/>
          <p:nvPr/>
        </p:nvGrpSpPr>
        <p:grpSpPr>
          <a:xfrm>
            <a:off x="128774" y="2008414"/>
            <a:ext cx="11965255" cy="2841171"/>
            <a:chOff x="136071" y="2008414"/>
            <a:chExt cx="11255829" cy="2841171"/>
          </a:xfrm>
        </p:grpSpPr>
        <p:sp>
          <p:nvSpPr>
            <p:cNvPr id="11" name="Paralelogramo 10">
              <a:extLst>
                <a:ext uri="{FF2B5EF4-FFF2-40B4-BE49-F238E27FC236}">
                  <a16:creationId xmlns:a16="http://schemas.microsoft.com/office/drawing/2014/main" id="{E9F6E583-2D14-CC0A-D4A5-834AB069445B}"/>
                </a:ext>
              </a:extLst>
            </p:cNvPr>
            <p:cNvSpPr/>
            <p:nvPr/>
          </p:nvSpPr>
          <p:spPr>
            <a:xfrm>
              <a:off x="136071" y="2008414"/>
              <a:ext cx="11255829" cy="2841171"/>
            </a:xfrm>
            <a:prstGeom prst="parallelogram">
              <a:avLst/>
            </a:prstGeom>
            <a:gradFill>
              <a:gsLst>
                <a:gs pos="52800">
                  <a:schemeClr val="accent6">
                    <a:lumMod val="60000"/>
                    <a:lumOff val="40000"/>
                  </a:schemeClr>
                </a:gs>
                <a:gs pos="100000">
                  <a:srgbClr val="00B050"/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135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32BBE05-A3C7-F441-BFB6-A09696962E11}"/>
                </a:ext>
              </a:extLst>
            </p:cNvPr>
            <p:cNvSpPr txBox="1"/>
            <p:nvPr/>
          </p:nvSpPr>
          <p:spPr>
            <a:xfrm>
              <a:off x="800100" y="2231571"/>
              <a:ext cx="10591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effectLst>
                    <a:outerShdw blurRad="508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Montserrat" panose="00000500000000000000" pitchFamily="2" charset="0"/>
                </a:rPr>
                <a:t>Agradeço pela  valiosa oportunidade de participar deste teste e poder exibir meu conhecimento que busco aprimorar sempre! Coloco-me a disposição para qualquer esclarecimento conforme necessário.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887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333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Montserrat</vt:lpstr>
      <vt:lpstr>Montserrat </vt:lpstr>
      <vt:lpstr>Tw Cen MT</vt:lpstr>
      <vt:lpstr>Tema do Office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Oliveira</dc:creator>
  <cp:lastModifiedBy>Ramon Oliveira</cp:lastModifiedBy>
  <cp:revision>20</cp:revision>
  <dcterms:created xsi:type="dcterms:W3CDTF">2023-09-08T16:51:29Z</dcterms:created>
  <dcterms:modified xsi:type="dcterms:W3CDTF">2023-09-25T13:44:22Z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2023-09-08T18:02:25Z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b65a422d-e2b4-4cd0-953b-2f6235560336</vt:lpwstr>
  </property>
  <property fmtid="{D5CDD505-2E9C-101B-9397-08002B2CF9AE}" pid="7" name="MSIP_Label_defa4170-0d19-0005-0004-bc88714345d2_ActionId">
    <vt:lpwstr>e59db9a7-b414-4861-b465-ce525085749b</vt:lpwstr>
  </property>
  <property fmtid="{D5CDD505-2E9C-101B-9397-08002B2CF9AE}" pid="8" name="MSIP_Label_defa4170-0d19-0005-0004-bc88714345d2_ContentBits">
    <vt:lpwstr>0</vt:lpwstr>
  </property>
</Properties>
</file>