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ivHrE8RNWAU+l8YuaggFj/VP7E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711200" y="744538"/>
            <a:ext cx="537210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681e76ec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a681e76ec1_0_3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a681e76ec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1a681e76ec1_0_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681e76ec1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1a681e76ec1_0_8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12395" y="1270933"/>
            <a:ext cx="60069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과제명</a:t>
            </a:r>
            <a:r>
              <a:rPr b="1"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 기술</a:t>
            </a:r>
            <a:r>
              <a:rPr b="1"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도입 희망 기업의 주요사업별 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ko-K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최적의 데이터셋 및 AI 모델 추천 서비스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세모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ko-KR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화면설계서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713064" y="939567"/>
            <a:ext cx="411061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/>
        </p:nvSpPr>
        <p:spPr>
          <a:xfrm>
            <a:off x="5167618" y="5452886"/>
            <a:ext cx="422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팀명 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코람페(코딩해서 람보르기니, 페라리 사자)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팀원 : </a:t>
            </a:r>
            <a:r>
              <a:rPr b="0" i="0" lang="ko-K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이재혁/ 임철성/ 주성민/ 이민흠/손재형/정우현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2022. 11. 30</a:t>
            </a:r>
            <a:endParaRPr b="0" i="0" sz="1800" u="none" cap="none" strike="noStrike">
              <a:solidFill>
                <a:srgbClr val="0090D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500" y="2434634"/>
            <a:ext cx="22955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서비스 흐름도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1" name="Google Shape;101;p2"/>
          <p:cNvGrpSpPr/>
          <p:nvPr/>
        </p:nvGrpSpPr>
        <p:grpSpPr>
          <a:xfrm>
            <a:off x="94557" y="1101051"/>
            <a:ext cx="9806791" cy="5626790"/>
            <a:chOff x="2289691" y="1747354"/>
            <a:chExt cx="4552450" cy="2839389"/>
          </a:xfrm>
        </p:grpSpPr>
        <p:sp>
          <p:nvSpPr>
            <p:cNvPr id="102" name="Google Shape;102;p2"/>
            <p:cNvSpPr/>
            <p:nvPr/>
          </p:nvSpPr>
          <p:spPr>
            <a:xfrm flipH="1">
              <a:off x="5606345" y="2833489"/>
              <a:ext cx="774142" cy="69872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2289691" y="2022521"/>
              <a:ext cx="799200" cy="6495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3456901" y="2116387"/>
              <a:ext cx="774142" cy="45114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 flipH="1">
              <a:off x="2973028" y="2808522"/>
              <a:ext cx="446700" cy="4512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INPUT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선택한 모델,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회사명,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주요사업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dk1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(1개)</a:t>
              </a:r>
              <a:endParaRPr b="0" i="0" sz="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 flipH="1">
              <a:off x="3697667" y="2027409"/>
              <a:ext cx="306160" cy="17842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백엔드</a:t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flipH="1">
              <a:off x="2538950" y="1958256"/>
              <a:ext cx="306300" cy="178500"/>
            </a:xfrm>
            <a:prstGeom prst="rect">
              <a:avLst/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프론트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flipH="1">
              <a:off x="2386408" y="2211839"/>
              <a:ext cx="277200" cy="181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모델선택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flipH="1">
              <a:off x="2734329" y="2214178"/>
              <a:ext cx="277200" cy="181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모델특성 보여줌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" name="Google Shape;110;p2"/>
            <p:cNvCxnSpPr>
              <a:stCxn id="103" idx="1"/>
              <a:endCxn id="104" idx="3"/>
            </p:cNvCxnSpPr>
            <p:nvPr/>
          </p:nvCxnSpPr>
          <p:spPr>
            <a:xfrm flipH="1" rot="10800000">
              <a:off x="3088891" y="2341871"/>
              <a:ext cx="368100" cy="5400"/>
            </a:xfrm>
            <a:prstGeom prst="straightConnector1">
              <a:avLst/>
            </a:prstGeom>
            <a:noFill/>
            <a:ln cap="flat" cmpd="sng" w="57150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1" name="Google Shape;111;p2"/>
            <p:cNvSpPr/>
            <p:nvPr/>
          </p:nvSpPr>
          <p:spPr>
            <a:xfrm flipH="1">
              <a:off x="3532511" y="2248063"/>
              <a:ext cx="277067" cy="18108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커리어 검색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 flipH="1">
              <a:off x="3870855" y="2251418"/>
              <a:ext cx="277067" cy="18108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결과 값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(주요사업)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 flipH="1">
              <a:off x="4527400" y="2144875"/>
              <a:ext cx="774142" cy="38686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flipH="1">
              <a:off x="4761391" y="2055663"/>
              <a:ext cx="306160" cy="17842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백엔드</a:t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flipH="1">
              <a:off x="4599047" y="2279672"/>
              <a:ext cx="277067" cy="18108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주요산업 유사도 분석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 flipH="1">
              <a:off x="4934579" y="2279672"/>
              <a:ext cx="277067" cy="18108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결과 값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" name="Google Shape;117;p2"/>
            <p:cNvCxnSpPr>
              <a:endCxn id="118" idx="3"/>
            </p:cNvCxnSpPr>
            <p:nvPr/>
          </p:nvCxnSpPr>
          <p:spPr>
            <a:xfrm>
              <a:off x="5306538" y="2310339"/>
              <a:ext cx="343800" cy="9600"/>
            </a:xfrm>
            <a:prstGeom prst="straightConnector1">
              <a:avLst/>
            </a:prstGeom>
            <a:noFill/>
            <a:ln cap="flat" cmpd="sng" w="57150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8" name="Google Shape;118;p2"/>
            <p:cNvSpPr/>
            <p:nvPr/>
          </p:nvSpPr>
          <p:spPr>
            <a:xfrm flipH="1">
              <a:off x="5650338" y="2126507"/>
              <a:ext cx="774142" cy="386863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rgbClr val="15161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 flipH="1">
              <a:off x="5879427" y="2010076"/>
              <a:ext cx="306160" cy="178421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백엔드</a:t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flipH="1">
              <a:off x="5717082" y="2234084"/>
              <a:ext cx="277067" cy="18108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AI HUB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크롤링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flipH="1">
              <a:off x="6052615" y="2234084"/>
              <a:ext cx="277067" cy="18108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결과 값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2"/>
            <p:cNvCxnSpPr>
              <a:stCxn id="118" idx="2"/>
            </p:cNvCxnSpPr>
            <p:nvPr/>
          </p:nvCxnSpPr>
          <p:spPr>
            <a:xfrm flipH="1">
              <a:off x="6035009" y="2513370"/>
              <a:ext cx="2400" cy="245400"/>
            </a:xfrm>
            <a:prstGeom prst="straightConnector1">
              <a:avLst/>
            </a:prstGeom>
            <a:noFill/>
            <a:ln cap="flat" cmpd="sng" w="57150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3" name="Google Shape;123;p2"/>
            <p:cNvSpPr/>
            <p:nvPr/>
          </p:nvSpPr>
          <p:spPr>
            <a:xfrm flipH="1">
              <a:off x="5848808" y="2749480"/>
              <a:ext cx="306160" cy="178421"/>
            </a:xfrm>
            <a:prstGeom prst="rect">
              <a:avLst/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프론트</a:t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>
              <a:off x="6001888" y="3000896"/>
              <a:ext cx="277067" cy="41855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크롤링 결과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(제목만)</a:t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5677778" y="3000930"/>
              <a:ext cx="277067" cy="18108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유사도 결과 표출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 flipH="1">
              <a:off x="5677778" y="3238364"/>
              <a:ext cx="277067" cy="18108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모델 구동 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시간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737361" y="2409183"/>
              <a:ext cx="277200" cy="181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회사명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4778617" y="1747354"/>
              <a:ext cx="277067" cy="181084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모델 시간측정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 rot="5400000">
              <a:off x="4847884" y="1597422"/>
              <a:ext cx="138534" cy="814904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50800">
              <a:solidFill>
                <a:schemeClr val="accent2">
                  <a:alpha val="9882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 rot="10800000">
              <a:off x="6400609" y="2795670"/>
              <a:ext cx="138534" cy="1676719"/>
            </a:xfrm>
            <a:prstGeom prst="leftBrace">
              <a:avLst>
                <a:gd fmla="val 8333" name="adj1"/>
                <a:gd fmla="val 77630" name="adj2"/>
              </a:avLst>
            </a:prstGeom>
            <a:noFill/>
            <a:ln cap="flat" cmpd="sng" w="50800">
              <a:solidFill>
                <a:schemeClr val="accent2">
                  <a:alpha val="9882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6535981" y="3063959"/>
              <a:ext cx="306160" cy="178421"/>
            </a:xfrm>
            <a:prstGeom prst="rect">
              <a:avLst/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최종 결과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2396270" y="2409434"/>
              <a:ext cx="277200" cy="1812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주요사업 입력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606486" y="3888043"/>
              <a:ext cx="774000" cy="698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5840266" y="3804035"/>
              <a:ext cx="306300" cy="178500"/>
            </a:xfrm>
            <a:prstGeom prst="rect">
              <a:avLst/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프론트</a:t>
              </a:r>
              <a:endParaRPr/>
            </a:p>
          </p:txBody>
        </p:sp>
        <p:cxnSp>
          <p:nvCxnSpPr>
            <p:cNvPr id="135" name="Google Shape;135;p2"/>
            <p:cNvCxnSpPr/>
            <p:nvPr/>
          </p:nvCxnSpPr>
          <p:spPr>
            <a:xfrm>
              <a:off x="6227899" y="3511808"/>
              <a:ext cx="10800" cy="363600"/>
            </a:xfrm>
            <a:prstGeom prst="straightConnector1">
              <a:avLst/>
            </a:prstGeom>
            <a:noFill/>
            <a:ln cap="flat" cmpd="sng" w="57150">
              <a:solidFill>
                <a:srgbClr val="3E6EC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6" name="Google Shape;136;p2"/>
            <p:cNvSpPr/>
            <p:nvPr/>
          </p:nvSpPr>
          <p:spPr>
            <a:xfrm flipH="1">
              <a:off x="5716565" y="4055210"/>
              <a:ext cx="567300" cy="4185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크롤링 결과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상세페이지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이미지, hub 결과값</a:t>
              </a:r>
              <a:endPara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7" name="Google Shape;137;p2"/>
          <p:cNvCxnSpPr>
            <a:stCxn id="104" idx="1"/>
            <a:endCxn id="113" idx="3"/>
          </p:cNvCxnSpPr>
          <p:nvPr/>
        </p:nvCxnSpPr>
        <p:spPr>
          <a:xfrm flipH="1" rot="10800000">
            <a:off x="4276576" y="2272177"/>
            <a:ext cx="638400" cy="7200"/>
          </a:xfrm>
          <a:prstGeom prst="straightConnector1">
            <a:avLst/>
          </a:prstGeom>
          <a:noFill/>
          <a:ln cap="flat" cmpd="sng" w="57150">
            <a:solidFill>
              <a:srgbClr val="3E6EC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8" name="Google Shape;138;p2"/>
          <p:cNvPicPr preferRelativeResize="0"/>
          <p:nvPr/>
        </p:nvPicPr>
        <p:blipFill rotWithShape="1">
          <a:blip r:embed="rId3">
            <a:alphaModFix/>
          </a:blip>
          <a:srcRect b="70900" l="0" r="0" t="0"/>
          <a:stretch/>
        </p:blipFill>
        <p:spPr>
          <a:xfrm rot="-479435">
            <a:off x="1708825" y="2293975"/>
            <a:ext cx="400050" cy="9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메뉴 구성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3"/>
          <p:cNvCxnSpPr/>
          <p:nvPr/>
        </p:nvCxnSpPr>
        <p:spPr>
          <a:xfrm>
            <a:off x="553673" y="1098958"/>
            <a:ext cx="873294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3"/>
          <p:cNvSpPr/>
          <p:nvPr/>
        </p:nvSpPr>
        <p:spPr>
          <a:xfrm>
            <a:off x="3046663" y="2753845"/>
            <a:ext cx="1094400" cy="34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8"/>
              <a:buFont typeface="Arial"/>
              <a:buNone/>
            </a:pPr>
            <a:r>
              <a:rPr b="0" i="0" lang="ko-KR" sz="113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화면</a:t>
            </a:r>
            <a:endParaRPr b="0" i="0" sz="113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4038124" y="3237536"/>
            <a:ext cx="1094400" cy="34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ko-KR" sz="9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팀원소개</a:t>
            </a:r>
            <a:endParaRPr b="0" i="0" sz="9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4038124" y="3672582"/>
            <a:ext cx="1094400" cy="34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ko-KR" sz="9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5503792" y="3700273"/>
            <a:ext cx="1094400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ko-KR" sz="9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5503792" y="4081051"/>
            <a:ext cx="1094400" cy="2925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None/>
            </a:pPr>
            <a:r>
              <a:rPr b="0" i="0" lang="ko-KR" sz="9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3"/>
          <p:cNvCxnSpPr>
            <a:stCxn id="148" idx="3"/>
            <a:endCxn id="150" idx="1"/>
          </p:cNvCxnSpPr>
          <p:nvPr/>
        </p:nvCxnSpPr>
        <p:spPr>
          <a:xfrm>
            <a:off x="5132524" y="3846582"/>
            <a:ext cx="371400" cy="3807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3"/>
          <p:cNvCxnSpPr>
            <a:stCxn id="148" idx="3"/>
            <a:endCxn id="149" idx="1"/>
          </p:cNvCxnSpPr>
          <p:nvPr/>
        </p:nvCxnSpPr>
        <p:spPr>
          <a:xfrm>
            <a:off x="5132524" y="3846582"/>
            <a:ext cx="37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3"/>
          <p:cNvCxnSpPr>
            <a:endCxn id="147" idx="1"/>
          </p:cNvCxnSpPr>
          <p:nvPr/>
        </p:nvCxnSpPr>
        <p:spPr>
          <a:xfrm>
            <a:off x="3597424" y="3411536"/>
            <a:ext cx="44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3"/>
          <p:cNvCxnSpPr/>
          <p:nvPr/>
        </p:nvCxnSpPr>
        <p:spPr>
          <a:xfrm>
            <a:off x="3598542" y="3847098"/>
            <a:ext cx="44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3"/>
          <p:cNvCxnSpPr>
            <a:stCxn id="146" idx="2"/>
          </p:cNvCxnSpPr>
          <p:nvPr/>
        </p:nvCxnSpPr>
        <p:spPr>
          <a:xfrm>
            <a:off x="3593863" y="3101845"/>
            <a:ext cx="12600" cy="75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4"/>
          <p:cNvGrpSpPr/>
          <p:nvPr/>
        </p:nvGrpSpPr>
        <p:grpSpPr>
          <a:xfrm>
            <a:off x="276836" y="269845"/>
            <a:ext cx="2171100" cy="1033078"/>
            <a:chOff x="276836" y="269845"/>
            <a:chExt cx="2171100" cy="1033078"/>
          </a:xfrm>
        </p:grpSpPr>
        <p:sp>
          <p:nvSpPr>
            <p:cNvPr id="162" name="Google Shape;162;p4"/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276836" y="600923"/>
              <a:ext cx="21711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AI 기술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도입 희망 기업의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주요사업별 최적의 데이터셋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및 AI 모델 추천 서비스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4"/>
          <p:cNvGrpSpPr/>
          <p:nvPr/>
        </p:nvGrpSpPr>
        <p:grpSpPr>
          <a:xfrm>
            <a:off x="276836" y="1435933"/>
            <a:ext cx="2171100" cy="607978"/>
            <a:chOff x="276836" y="1474033"/>
            <a:chExt cx="2171100" cy="607978"/>
          </a:xfrm>
        </p:grpSpPr>
        <p:sp>
          <p:nvSpPr>
            <p:cNvPr id="165" name="Google Shape;165;p4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메인 화면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4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68" name="Google Shape;168;p4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main_home_01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4"/>
          <p:cNvGrpSpPr/>
          <p:nvPr/>
        </p:nvGrpSpPr>
        <p:grpSpPr>
          <a:xfrm>
            <a:off x="276836" y="3107191"/>
            <a:ext cx="2171100" cy="977578"/>
            <a:chOff x="276836" y="3666966"/>
            <a:chExt cx="2171100" cy="977578"/>
          </a:xfrm>
        </p:grpSpPr>
        <p:sp>
          <p:nvSpPr>
            <p:cNvPr id="171" name="Google Shape;171;p4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276836" y="3998044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이재혁/ 팀원 - 정우현, 주성민, 임철성, 손재형, 이민흠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4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3020004" y="5781725"/>
            <a:ext cx="671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COLAMFE: main_home_01로 이동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서비스 미리보기 :  누르면 main_home_02로 이동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팀원소개 : team_01로 이동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서비스 : service_main_01로 이동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4"/>
          <p:cNvGrpSpPr/>
          <p:nvPr/>
        </p:nvGrpSpPr>
        <p:grpSpPr>
          <a:xfrm>
            <a:off x="276836" y="4084783"/>
            <a:ext cx="2171100" cy="607978"/>
            <a:chOff x="276836" y="269845"/>
            <a:chExt cx="2171100" cy="607978"/>
          </a:xfrm>
        </p:grpSpPr>
        <p:sp>
          <p:nvSpPr>
            <p:cNvPr id="177" name="Google Shape;177;p4"/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4"/>
          <p:cNvSpPr txBox="1"/>
          <p:nvPr/>
        </p:nvSpPr>
        <p:spPr>
          <a:xfrm>
            <a:off x="3308120" y="744322"/>
            <a:ext cx="231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3308120" y="1196100"/>
            <a:ext cx="603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3050" y="833613"/>
            <a:ext cx="6823099" cy="35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681e76ec1_0_30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g1a681e76ec1_0_30"/>
          <p:cNvGrpSpPr/>
          <p:nvPr/>
        </p:nvGrpSpPr>
        <p:grpSpPr>
          <a:xfrm>
            <a:off x="276836" y="1435933"/>
            <a:ext cx="2171100" cy="607978"/>
            <a:chOff x="276836" y="1474033"/>
            <a:chExt cx="2171100" cy="607978"/>
          </a:xfrm>
        </p:grpSpPr>
        <p:sp>
          <p:nvSpPr>
            <p:cNvPr id="188" name="Google Shape;188;g1a681e76ec1_0_30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1a681e76ec1_0_30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서비스 미리보기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g1a681e76ec1_0_30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191" name="Google Shape;191;g1a681e76ec1_0_30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1a681e76ec1_0_30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main_home_02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g1a681e76ec1_0_30"/>
          <p:cNvGrpSpPr/>
          <p:nvPr/>
        </p:nvGrpSpPr>
        <p:grpSpPr>
          <a:xfrm>
            <a:off x="276836" y="3107191"/>
            <a:ext cx="2171100" cy="977578"/>
            <a:chOff x="276836" y="3666966"/>
            <a:chExt cx="2171100" cy="977578"/>
          </a:xfrm>
        </p:grpSpPr>
        <p:sp>
          <p:nvSpPr>
            <p:cNvPr id="194" name="Google Shape;194;g1a681e76ec1_0_30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1a681e76ec1_0_30"/>
            <p:cNvSpPr txBox="1"/>
            <p:nvPr/>
          </p:nvSpPr>
          <p:spPr>
            <a:xfrm>
              <a:off x="276836" y="3998044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이재혁/ 팀원 - 정우현, 주성민, 임철성, 손재형, 이민흠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g1a681e76ec1_0_30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a681e76ec1_0_30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a681e76ec1_0_30"/>
          <p:cNvSpPr txBox="1"/>
          <p:nvPr/>
        </p:nvSpPr>
        <p:spPr>
          <a:xfrm>
            <a:off x="3020004" y="5781725"/>
            <a:ext cx="688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업종명 리스트 :  누르면 업종에 따른 가장 기초적인 AI HUB데이터 3개 제공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ai 추천서비스 상세보기 : 누르면 service_main_01로 이동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g1a681e76ec1_0_30"/>
          <p:cNvGrpSpPr/>
          <p:nvPr/>
        </p:nvGrpSpPr>
        <p:grpSpPr>
          <a:xfrm>
            <a:off x="276836" y="4084783"/>
            <a:ext cx="2171100" cy="607978"/>
            <a:chOff x="276836" y="269845"/>
            <a:chExt cx="2171100" cy="607978"/>
          </a:xfrm>
        </p:grpSpPr>
        <p:sp>
          <p:nvSpPr>
            <p:cNvPr id="200" name="Google Shape;200;g1a681e76ec1_0_30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1a681e76ec1_0_30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2" name="Google Shape;202;g1a681e76ec1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8375" y="158050"/>
            <a:ext cx="6432450" cy="4867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g1a681e76ec1_0_30"/>
          <p:cNvGrpSpPr/>
          <p:nvPr/>
        </p:nvGrpSpPr>
        <p:grpSpPr>
          <a:xfrm>
            <a:off x="276836" y="269845"/>
            <a:ext cx="2171100" cy="1033078"/>
            <a:chOff x="276836" y="269845"/>
            <a:chExt cx="2171100" cy="1033078"/>
          </a:xfrm>
        </p:grpSpPr>
        <p:sp>
          <p:nvSpPr>
            <p:cNvPr id="204" name="Google Shape;204;g1a681e76ec1_0_30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1a681e76ec1_0_30"/>
            <p:cNvSpPr txBox="1"/>
            <p:nvPr/>
          </p:nvSpPr>
          <p:spPr>
            <a:xfrm>
              <a:off x="276836" y="600923"/>
              <a:ext cx="21711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AI 기술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도입 희망 기업의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주요사업별 최적의 데이터셋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및 AI 모델 추천 서비스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681e76ec1_0_5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g1a681e76ec1_0_5"/>
          <p:cNvGrpSpPr/>
          <p:nvPr/>
        </p:nvGrpSpPr>
        <p:grpSpPr>
          <a:xfrm>
            <a:off x="286061" y="1468208"/>
            <a:ext cx="2171100" cy="607978"/>
            <a:chOff x="276836" y="1474033"/>
            <a:chExt cx="2171100" cy="607978"/>
          </a:xfrm>
        </p:grpSpPr>
        <p:sp>
          <p:nvSpPr>
            <p:cNvPr id="212" name="Google Shape;212;g1a681e76ec1_0_5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1a681e76ec1_0_5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서비스 메인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g1a681e76ec1_0_5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215" name="Google Shape;215;g1a681e76ec1_0_5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1a681e76ec1_0_5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service_main_01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g1a681e76ec1_0_5"/>
          <p:cNvGrpSpPr/>
          <p:nvPr/>
        </p:nvGrpSpPr>
        <p:grpSpPr>
          <a:xfrm>
            <a:off x="276836" y="3107191"/>
            <a:ext cx="2171100" cy="977578"/>
            <a:chOff x="276836" y="3666966"/>
            <a:chExt cx="2171100" cy="977578"/>
          </a:xfrm>
        </p:grpSpPr>
        <p:sp>
          <p:nvSpPr>
            <p:cNvPr id="218" name="Google Shape;218;g1a681e76ec1_0_5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1a681e76ec1_0_5"/>
            <p:cNvSpPr txBox="1"/>
            <p:nvPr/>
          </p:nvSpPr>
          <p:spPr>
            <a:xfrm>
              <a:off x="276836" y="3998044"/>
              <a:ext cx="2171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이재혁/ 팀원 - 정우현, 주성민, 임철성, 손재형, 이민흠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g1a681e76ec1_0_5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a681e76ec1_0_5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a681e76ec1_0_5"/>
          <p:cNvSpPr txBox="1"/>
          <p:nvPr/>
        </p:nvSpPr>
        <p:spPr>
          <a:xfrm>
            <a:off x="3020004" y="5781725"/>
            <a:ext cx="6733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COLAMFE : main_home_01로 이동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basic 서비스 이용하기 : service_main_basic_01로 이동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pro 서비스 이용하기 : service_main_pro_01로 이동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팀원소개 : team_01로 이동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g1a681e76ec1_0_5"/>
          <p:cNvGrpSpPr/>
          <p:nvPr/>
        </p:nvGrpSpPr>
        <p:grpSpPr>
          <a:xfrm>
            <a:off x="276836" y="4084783"/>
            <a:ext cx="2171100" cy="607978"/>
            <a:chOff x="276836" y="269845"/>
            <a:chExt cx="2171100" cy="607978"/>
          </a:xfrm>
        </p:grpSpPr>
        <p:sp>
          <p:nvSpPr>
            <p:cNvPr id="224" name="Google Shape;224;g1a681e76ec1_0_5"/>
            <p:cNvSpPr txBox="1"/>
            <p:nvPr/>
          </p:nvSpPr>
          <p:spPr>
            <a:xfrm>
              <a:off x="276836" y="269845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1a681e76ec1_0_5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6" name="Google Shape;226;g1a681e76ec1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752613"/>
            <a:ext cx="6857998" cy="367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g1a681e76ec1_0_5"/>
          <p:cNvGrpSpPr/>
          <p:nvPr/>
        </p:nvGrpSpPr>
        <p:grpSpPr>
          <a:xfrm>
            <a:off x="276836" y="269845"/>
            <a:ext cx="2171100" cy="1033078"/>
            <a:chOff x="276836" y="269845"/>
            <a:chExt cx="2171100" cy="1033078"/>
          </a:xfrm>
        </p:grpSpPr>
        <p:sp>
          <p:nvSpPr>
            <p:cNvPr id="228" name="Google Shape;228;g1a681e76ec1_0_5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1a681e76ec1_0_5"/>
            <p:cNvSpPr txBox="1"/>
            <p:nvPr/>
          </p:nvSpPr>
          <p:spPr>
            <a:xfrm>
              <a:off x="276836" y="600923"/>
              <a:ext cx="21711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AI 기술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도입 희망 기업의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주요사업별 최적의 데이터셋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및 AI 모델 추천 서비스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5"/>
          <p:cNvGrpSpPr/>
          <p:nvPr/>
        </p:nvGrpSpPr>
        <p:grpSpPr>
          <a:xfrm>
            <a:off x="276836" y="1435933"/>
            <a:ext cx="2171100" cy="607978"/>
            <a:chOff x="276836" y="1474033"/>
            <a:chExt cx="2171100" cy="607978"/>
          </a:xfrm>
        </p:grpSpPr>
        <p:sp>
          <p:nvSpPr>
            <p:cNvPr id="236" name="Google Shape;236;p5"/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basic 메인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239" name="Google Shape;239;p5"/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service_main_basic_01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5"/>
          <p:cNvGrpSpPr/>
          <p:nvPr/>
        </p:nvGrpSpPr>
        <p:grpSpPr>
          <a:xfrm>
            <a:off x="276836" y="3104991"/>
            <a:ext cx="2171100" cy="1162078"/>
            <a:chOff x="276836" y="3666966"/>
            <a:chExt cx="2171100" cy="1162078"/>
          </a:xfrm>
        </p:grpSpPr>
        <p:sp>
          <p:nvSpPr>
            <p:cNvPr id="242" name="Google Shape;242;p5"/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 txBox="1"/>
            <p:nvPr/>
          </p:nvSpPr>
          <p:spPr>
            <a:xfrm>
              <a:off x="276836" y="3998044"/>
              <a:ext cx="2171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이재혁/ 팀원 - 정우현, 주성민, 임철성, 손재형, 이민흠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5"/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 txBox="1"/>
          <p:nvPr/>
        </p:nvSpPr>
        <p:spPr>
          <a:xfrm>
            <a:off x="3020004" y="5781725"/>
            <a:ext cx="67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업종명 입력: 업종을 입력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분석하기: 업종명 입력 후 분석하기를 누르면 분석 후 결과 출력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 txBox="1"/>
          <p:nvPr/>
        </p:nvSpPr>
        <p:spPr>
          <a:xfrm>
            <a:off x="4253220" y="1957054"/>
            <a:ext cx="42627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 공간에 설계한 화면을 넣어주세요</a:t>
            </a:r>
            <a:endParaRPr b="1" i="0" sz="2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* 왼쪽, 하단에 기입하는 화면설명 관련</a:t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각 텍스트는 줄수와 영역을 꼭 지켜주세요</a:t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보셨다면 본 메시지는 지워주세요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5"/>
          <p:cNvGrpSpPr/>
          <p:nvPr/>
        </p:nvGrpSpPr>
        <p:grpSpPr>
          <a:xfrm>
            <a:off x="276836" y="4071146"/>
            <a:ext cx="2171100" cy="473265"/>
            <a:chOff x="276836" y="404558"/>
            <a:chExt cx="2171100" cy="473265"/>
          </a:xfrm>
        </p:grpSpPr>
        <p:sp>
          <p:nvSpPr>
            <p:cNvPr id="249" name="Google Shape;249;p5"/>
            <p:cNvSpPr txBox="1"/>
            <p:nvPr/>
          </p:nvSpPr>
          <p:spPr>
            <a:xfrm>
              <a:off x="276836" y="404558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1" name="Google Shape;2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5112" y="1265775"/>
            <a:ext cx="6798925" cy="2651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5"/>
          <p:cNvGrpSpPr/>
          <p:nvPr/>
        </p:nvGrpSpPr>
        <p:grpSpPr>
          <a:xfrm>
            <a:off x="276836" y="269845"/>
            <a:ext cx="2171100" cy="1033078"/>
            <a:chOff x="276836" y="269845"/>
            <a:chExt cx="2171100" cy="1033078"/>
          </a:xfrm>
        </p:grpSpPr>
        <p:sp>
          <p:nvSpPr>
            <p:cNvPr id="253" name="Google Shape;253;p5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 txBox="1"/>
            <p:nvPr/>
          </p:nvSpPr>
          <p:spPr>
            <a:xfrm>
              <a:off x="276836" y="600923"/>
              <a:ext cx="21711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AI 기술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도입 희망 기업의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주요사업별 최적의 데이터셋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및 AI 모델 추천 서비스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681e76ec1_0_87"/>
          <p:cNvSpPr/>
          <p:nvPr/>
        </p:nvSpPr>
        <p:spPr>
          <a:xfrm>
            <a:off x="0" y="2"/>
            <a:ext cx="2743200" cy="6858000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g1a681e76ec1_0_87"/>
          <p:cNvGrpSpPr/>
          <p:nvPr/>
        </p:nvGrpSpPr>
        <p:grpSpPr>
          <a:xfrm>
            <a:off x="276836" y="1470408"/>
            <a:ext cx="2171100" cy="607978"/>
            <a:chOff x="276836" y="1474033"/>
            <a:chExt cx="2171100" cy="607978"/>
          </a:xfrm>
        </p:grpSpPr>
        <p:sp>
          <p:nvSpPr>
            <p:cNvPr id="261" name="Google Shape;261;g1a681e76ec1_0_87"/>
            <p:cNvSpPr txBox="1"/>
            <p:nvPr/>
          </p:nvSpPr>
          <p:spPr>
            <a:xfrm>
              <a:off x="276836" y="1474033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화면이름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1a681e76ec1_0_87"/>
            <p:cNvSpPr txBox="1"/>
            <p:nvPr/>
          </p:nvSpPr>
          <p:spPr>
            <a:xfrm>
              <a:off x="276836" y="1805111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 메인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g1a681e76ec1_0_87"/>
          <p:cNvGrpSpPr/>
          <p:nvPr/>
        </p:nvGrpSpPr>
        <p:grpSpPr>
          <a:xfrm>
            <a:off x="276836" y="2287696"/>
            <a:ext cx="2171100" cy="607978"/>
            <a:chOff x="276836" y="2678221"/>
            <a:chExt cx="2171100" cy="607978"/>
          </a:xfrm>
        </p:grpSpPr>
        <p:sp>
          <p:nvSpPr>
            <p:cNvPr id="264" name="Google Shape;264;g1a681e76ec1_0_87"/>
            <p:cNvSpPr txBox="1"/>
            <p:nvPr/>
          </p:nvSpPr>
          <p:spPr>
            <a:xfrm>
              <a:off x="276836" y="2678221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화면코드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1a681e76ec1_0_87"/>
            <p:cNvSpPr txBox="1"/>
            <p:nvPr/>
          </p:nvSpPr>
          <p:spPr>
            <a:xfrm>
              <a:off x="276836" y="3009299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service_main_pro_01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g1a681e76ec1_0_87"/>
          <p:cNvGrpSpPr/>
          <p:nvPr/>
        </p:nvGrpSpPr>
        <p:grpSpPr>
          <a:xfrm>
            <a:off x="276836" y="3104991"/>
            <a:ext cx="2171100" cy="1162078"/>
            <a:chOff x="276836" y="3666966"/>
            <a:chExt cx="2171100" cy="1162078"/>
          </a:xfrm>
        </p:grpSpPr>
        <p:sp>
          <p:nvSpPr>
            <p:cNvPr id="267" name="Google Shape;267;g1a681e76ec1_0_87"/>
            <p:cNvSpPr txBox="1"/>
            <p:nvPr/>
          </p:nvSpPr>
          <p:spPr>
            <a:xfrm>
              <a:off x="276836" y="3666966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작성자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1a681e76ec1_0_87"/>
            <p:cNvSpPr txBox="1"/>
            <p:nvPr/>
          </p:nvSpPr>
          <p:spPr>
            <a:xfrm>
              <a:off x="276836" y="3998044"/>
              <a:ext cx="2171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팀장 – 이재혁/ 팀원 - 정우현, 주성민, 임철성, 손재형, 이민흠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g1a681e76ec1_0_87"/>
          <p:cNvSpPr/>
          <p:nvPr/>
        </p:nvSpPr>
        <p:spPr>
          <a:xfrm>
            <a:off x="2743200" y="5172074"/>
            <a:ext cx="7162800" cy="168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1a681e76ec1_0_87"/>
          <p:cNvSpPr txBox="1"/>
          <p:nvPr/>
        </p:nvSpPr>
        <p:spPr>
          <a:xfrm>
            <a:off x="3020037" y="5412546"/>
            <a:ext cx="100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90D0"/>
                </a:solidFill>
                <a:latin typeface="Calibri"/>
                <a:ea typeface="Calibri"/>
                <a:cs typeface="Calibri"/>
                <a:sym typeface="Calibri"/>
              </a:rPr>
              <a:t>화면설명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a681e76ec1_0_87"/>
          <p:cNvSpPr txBox="1"/>
          <p:nvPr/>
        </p:nvSpPr>
        <p:spPr>
          <a:xfrm>
            <a:off x="3020005" y="5781725"/>
            <a:ext cx="6627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업종명 입력: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회사 홈페이지 url 주소 입력: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분석하기 : 위의 2개를 입력후 분석하기 누르면 분석 진행 후 결과 출력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화면설명 입력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a681e76ec1_0_87"/>
          <p:cNvSpPr txBox="1"/>
          <p:nvPr/>
        </p:nvSpPr>
        <p:spPr>
          <a:xfrm>
            <a:off x="4253220" y="1957054"/>
            <a:ext cx="42627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이 공간에 설계한 화면을 넣어주세요</a:t>
            </a:r>
            <a:endParaRPr b="1" i="0" sz="20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* 왼쪽, 하단에 기입하는 화면설명 관련</a:t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각 텍스트는 줄수와 영역을 꼭 지켜주세요</a:t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보셨다면 본 메시지는 지워주세요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3" name="Google Shape;273;g1a681e76ec1_0_87"/>
          <p:cNvGrpSpPr/>
          <p:nvPr/>
        </p:nvGrpSpPr>
        <p:grpSpPr>
          <a:xfrm>
            <a:off x="276836" y="4071146"/>
            <a:ext cx="2171100" cy="473265"/>
            <a:chOff x="276836" y="404558"/>
            <a:chExt cx="2171100" cy="473265"/>
          </a:xfrm>
        </p:grpSpPr>
        <p:sp>
          <p:nvSpPr>
            <p:cNvPr id="274" name="Google Shape;274;g1a681e76ec1_0_87"/>
            <p:cNvSpPr txBox="1"/>
            <p:nvPr/>
          </p:nvSpPr>
          <p:spPr>
            <a:xfrm>
              <a:off x="276836" y="404558"/>
              <a:ext cx="1005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유의사항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1a681e76ec1_0_87"/>
            <p:cNvSpPr txBox="1"/>
            <p:nvPr/>
          </p:nvSpPr>
          <p:spPr>
            <a:xfrm>
              <a:off x="276836" y="600923"/>
              <a:ext cx="2171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6" name="Google Shape;276;g1a681e76ec1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1100" y="1054725"/>
            <a:ext cx="6627008" cy="33592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g1a681e76ec1_0_87"/>
          <p:cNvGrpSpPr/>
          <p:nvPr/>
        </p:nvGrpSpPr>
        <p:grpSpPr>
          <a:xfrm>
            <a:off x="276836" y="269845"/>
            <a:ext cx="2171100" cy="1033078"/>
            <a:chOff x="276836" y="269845"/>
            <a:chExt cx="2171100" cy="1033078"/>
          </a:xfrm>
        </p:grpSpPr>
        <p:sp>
          <p:nvSpPr>
            <p:cNvPr id="278" name="Google Shape;278;g1a681e76ec1_0_87"/>
            <p:cNvSpPr txBox="1"/>
            <p:nvPr/>
          </p:nvSpPr>
          <p:spPr>
            <a:xfrm>
              <a:off x="276836" y="269845"/>
              <a:ext cx="800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ko-KR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과제명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1a681e76ec1_0_87"/>
            <p:cNvSpPr txBox="1"/>
            <p:nvPr/>
          </p:nvSpPr>
          <p:spPr>
            <a:xfrm>
              <a:off x="276836" y="600923"/>
              <a:ext cx="2171100" cy="70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AI 기술 </a:t>
              </a: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도입 희망 기업의 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주요사업별 최적의 데이터셋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ko-KR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및 AI 모델 추천 서비스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2021-07-16T05:18:45Z</dcterms:created>
  <dc:creator>smhrd</dc:creator>
</cp:coreProperties>
</file>