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1"/>
  </p:notesMasterIdLst>
  <p:sldIdLst>
    <p:sldId id="256" r:id="rId2"/>
    <p:sldId id="257" r:id="rId3"/>
    <p:sldId id="268" r:id="rId4"/>
    <p:sldId id="260" r:id="rId5"/>
    <p:sldId id="261" r:id="rId6"/>
    <p:sldId id="263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15"/>
  </p:normalViewPr>
  <p:slideViewPr>
    <p:cSldViewPr snapToGrid="0">
      <p:cViewPr varScale="1">
        <p:scale>
          <a:sx n="106" d="100"/>
          <a:sy n="106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0658B6-7AE8-4DA3-83DA-9EDEA11F3600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A42F8D7-92AB-4030-AE94-D928317D9E3F}">
      <dgm:prSet/>
      <dgm:spPr/>
      <dgm:t>
        <a:bodyPr/>
        <a:lstStyle/>
        <a:p>
          <a:r>
            <a:rPr lang="en" b="1" i="0" u="none" dirty="0" err="1"/>
            <a:t>stdio.h</a:t>
          </a:r>
          <a:r>
            <a:rPr lang="en" b="0" i="0" u="none" dirty="0"/>
            <a:t>: </a:t>
          </a:r>
          <a:r>
            <a:rPr lang="en" b="0" i="0" u="none" dirty="0" err="1"/>
            <a:t>printf</a:t>
          </a:r>
          <a:r>
            <a:rPr lang="en" b="0" i="0" u="none" dirty="0"/>
            <a:t> </a:t>
          </a:r>
          <a:r>
            <a:rPr lang="ko-KR" altLang="en-US" b="0" i="0" u="none" dirty="0"/>
            <a:t>및 </a:t>
          </a:r>
          <a:r>
            <a:rPr lang="en" b="0" i="0" u="none" dirty="0" err="1"/>
            <a:t>scanf</a:t>
          </a:r>
          <a:r>
            <a:rPr lang="ko-KR" altLang="en-US" b="0" i="0" u="none" dirty="0"/>
            <a:t>와 같은 입출력 기능을 제공합니다</a:t>
          </a:r>
          <a:r>
            <a:rPr lang="en-US" altLang="ko-KR" b="0" i="0" u="none" dirty="0"/>
            <a:t>.</a:t>
          </a:r>
        </a:p>
        <a:p>
          <a:pPr latinLnBrk="1">
            <a:buFont typeface="Arial" panose="020B0604020202020204" pitchFamily="34" charset="0"/>
            <a:buChar char="•"/>
          </a:pPr>
          <a:r>
            <a:rPr lang="en" b="1" i="0" u="none" dirty="0" err="1"/>
            <a:t>stdlib.h</a:t>
          </a:r>
          <a:r>
            <a:rPr lang="en" b="0" i="0" u="none" dirty="0"/>
            <a:t>: </a:t>
          </a:r>
          <a:r>
            <a:rPr lang="ko-KR" altLang="en-US" b="0" i="0" u="none" dirty="0"/>
            <a:t>메모리 할당과 같은 일반적인 유틸리티 함수를 포함합니다</a:t>
          </a:r>
          <a:endParaRPr lang="en-US" altLang="ko-KR" b="0" i="0" u="none" dirty="0"/>
        </a:p>
        <a:p>
          <a:pPr latinLnBrk="1">
            <a:buFont typeface="Arial" panose="020B0604020202020204" pitchFamily="34" charset="0"/>
            <a:buChar char="•"/>
          </a:pPr>
          <a:r>
            <a:rPr lang="ko-KR" altLang="en-US" b="0" i="0" u="none" dirty="0"/>
            <a:t>             </a:t>
          </a:r>
          <a:r>
            <a:rPr lang="en-US" altLang="ko-KR" b="0" i="0" u="none" dirty="0"/>
            <a:t>(</a:t>
          </a:r>
          <a:r>
            <a:rPr lang="en" b="0" i="0" u="none" dirty="0"/>
            <a:t>malloc </a:t>
          </a:r>
          <a:r>
            <a:rPr lang="ko-KR" altLang="en-US" b="0" i="0" u="none" dirty="0"/>
            <a:t>및 </a:t>
          </a:r>
          <a:r>
            <a:rPr lang="en" b="0" i="0" u="none" dirty="0"/>
            <a:t>free </a:t>
          </a:r>
          <a:r>
            <a:rPr lang="ko-KR" altLang="en-US" b="0" i="0" u="none" dirty="0"/>
            <a:t>등</a:t>
          </a:r>
          <a:r>
            <a:rPr lang="en-US" altLang="ko-KR" b="0" i="0" u="none" dirty="0"/>
            <a:t>).</a:t>
          </a:r>
        </a:p>
        <a:p>
          <a:pPr latinLnBrk="1">
            <a:buFont typeface="Arial" panose="020B0604020202020204" pitchFamily="34" charset="0"/>
            <a:buChar char="•"/>
          </a:pPr>
          <a:r>
            <a:rPr lang="en" b="1" i="0" u="none" dirty="0" err="1"/>
            <a:t>png.h</a:t>
          </a:r>
          <a:r>
            <a:rPr lang="en" b="0" i="0" u="none" dirty="0"/>
            <a:t>: PNG(Portable Network Graphics) </a:t>
          </a:r>
          <a:r>
            <a:rPr lang="ko-KR" altLang="en-US" b="0" i="0" u="none" dirty="0"/>
            <a:t>라이브러리를 위한 </a:t>
          </a:r>
          <a:endParaRPr lang="en-US" altLang="ko-KR" b="0" i="0" u="none" dirty="0"/>
        </a:p>
        <a:p>
          <a:pPr latinLnBrk="1">
            <a:buFont typeface="Arial" panose="020B0604020202020204" pitchFamily="34" charset="0"/>
            <a:buChar char="•"/>
          </a:pPr>
          <a:r>
            <a:rPr lang="ko-KR" altLang="en-US" b="0" i="0" u="none" dirty="0"/>
            <a:t>           헤더 파일입니다</a:t>
          </a:r>
          <a:r>
            <a:rPr lang="en-US" altLang="ko-KR" b="0" i="0" u="none" dirty="0"/>
            <a:t>. </a:t>
          </a:r>
          <a:r>
            <a:rPr lang="en" b="0" i="0" u="none" dirty="0"/>
            <a:t>PNG </a:t>
          </a:r>
          <a:r>
            <a:rPr lang="ko-KR" altLang="en-US" b="0" i="0" u="none" dirty="0"/>
            <a:t>파일을 읽고 쓰는 데 사용됩니다</a:t>
          </a:r>
          <a:r>
            <a:rPr lang="en-US" altLang="ko-KR" b="0" i="0" u="none" dirty="0"/>
            <a:t>.</a:t>
          </a:r>
          <a:endParaRPr lang="en-US" dirty="0"/>
        </a:p>
      </dgm:t>
    </dgm:pt>
    <dgm:pt modelId="{9C98A0F3-81DD-48DC-80F6-128711BE1AC7}" type="parTrans" cxnId="{F19FDDFF-ADB8-4AC7-9CA5-12DEEFDDDAAD}">
      <dgm:prSet/>
      <dgm:spPr/>
      <dgm:t>
        <a:bodyPr/>
        <a:lstStyle/>
        <a:p>
          <a:endParaRPr lang="en-US" sz="1900"/>
        </a:p>
      </dgm:t>
    </dgm:pt>
    <dgm:pt modelId="{4DF97C12-FF52-453C-9E04-CF1ED588FCB1}" type="sibTrans" cxnId="{F19FDDFF-ADB8-4AC7-9CA5-12DEEFDDDAAD}">
      <dgm:prSet/>
      <dgm:spPr/>
      <dgm:t>
        <a:bodyPr/>
        <a:lstStyle/>
        <a:p>
          <a:endParaRPr lang="en-US"/>
        </a:p>
      </dgm:t>
    </dgm:pt>
    <dgm:pt modelId="{478BF1A0-DB54-4A5A-944B-D2F19F1F3E4A}">
      <dgm:prSet/>
      <dgm:spPr/>
      <dgm:t>
        <a:bodyPr/>
        <a:lstStyle/>
        <a:p>
          <a:r>
            <a:rPr lang="en" b="1" i="0" u="none" dirty="0"/>
            <a:t>WIDTH</a:t>
          </a:r>
          <a:r>
            <a:rPr lang="ko-KR" altLang="en-US" b="1" i="0" u="none" dirty="0"/>
            <a:t>와 </a:t>
          </a:r>
          <a:r>
            <a:rPr lang="en" b="1" i="0" u="none" dirty="0"/>
            <a:t>HEIGHT</a:t>
          </a:r>
          <a:r>
            <a:rPr lang="en" b="0" i="0" u="none" dirty="0"/>
            <a:t>: </a:t>
          </a:r>
          <a:r>
            <a:rPr lang="ko-KR" altLang="en-US" b="0" i="0" u="none" dirty="0"/>
            <a:t>이미지의 가로 및 세로 크기를 나타내는 상수입니다</a:t>
          </a:r>
          <a:r>
            <a:rPr lang="en-US" altLang="ko-KR" b="0" i="0" u="none" dirty="0"/>
            <a:t>.</a:t>
          </a:r>
        </a:p>
        <a:p>
          <a:pPr latinLnBrk="1">
            <a:buFont typeface="Arial" panose="020B0604020202020204" pitchFamily="34" charset="0"/>
            <a:buChar char="•"/>
          </a:pPr>
          <a:r>
            <a:rPr lang="en" b="1" i="0" u="none" dirty="0"/>
            <a:t>COLOR_DEPTH</a:t>
          </a:r>
          <a:r>
            <a:rPr lang="en" b="0" i="0" u="none" dirty="0"/>
            <a:t>: </a:t>
          </a:r>
          <a:r>
            <a:rPr lang="ko-KR" altLang="en-US" b="0" i="0" u="none" dirty="0"/>
            <a:t>채널 당 비트로 표현된 색상 깊이를 나타내는 </a:t>
          </a:r>
          <a:endParaRPr lang="en-US" altLang="ko-KR" b="0" i="0" u="none" dirty="0"/>
        </a:p>
        <a:p>
          <a:pPr latinLnBrk="1">
            <a:buFont typeface="Arial" panose="020B0604020202020204" pitchFamily="34" charset="0"/>
            <a:buChar char="•"/>
          </a:pPr>
          <a:r>
            <a:rPr lang="ko-KR" altLang="en-US" b="0" i="0" u="none" dirty="0"/>
            <a:t>                          상수입니다</a:t>
          </a:r>
          <a:r>
            <a:rPr lang="en-US" altLang="ko-KR" b="0" i="0" u="none" dirty="0"/>
            <a:t>.</a:t>
          </a:r>
          <a:endParaRPr lang="en-US" dirty="0"/>
        </a:p>
      </dgm:t>
    </dgm:pt>
    <dgm:pt modelId="{9FC9F883-C815-4A08-A1BB-BCAFCA44FF29}" type="parTrans" cxnId="{1A2AA2EE-38F8-4464-8BFD-6F6BCDA3AB7E}">
      <dgm:prSet/>
      <dgm:spPr/>
      <dgm:t>
        <a:bodyPr/>
        <a:lstStyle/>
        <a:p>
          <a:endParaRPr lang="en-US" sz="1900"/>
        </a:p>
      </dgm:t>
    </dgm:pt>
    <dgm:pt modelId="{B36D7AB5-B68C-40A5-BD75-7660A4246471}" type="sibTrans" cxnId="{1A2AA2EE-38F8-4464-8BFD-6F6BCDA3AB7E}">
      <dgm:prSet/>
      <dgm:spPr/>
      <dgm:t>
        <a:bodyPr/>
        <a:lstStyle/>
        <a:p>
          <a:endParaRPr lang="en-US"/>
        </a:p>
      </dgm:t>
    </dgm:pt>
    <dgm:pt modelId="{7CADCEBD-3789-944C-88C6-A363D9124835}">
      <dgm:prSet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en" b="1" i="0" u="none" dirty="0"/>
            <a:t>struct Pixel</a:t>
          </a:r>
          <a:r>
            <a:rPr lang="en" b="0" i="0" u="none" dirty="0"/>
            <a:t>: Pixel</a:t>
          </a:r>
          <a:r>
            <a:rPr lang="ko-KR" altLang="en-US" b="0" i="0" u="none" dirty="0"/>
            <a:t>이라는 이름의 구조체를 정의하여 이미지의 각 픽셀을</a:t>
          </a:r>
          <a:endParaRPr lang="en-US" altLang="ko-KR" b="0" i="0" u="none" dirty="0"/>
        </a:p>
        <a:p>
          <a:pPr latinLnBrk="1">
            <a:buFont typeface="Arial" panose="020B0604020202020204" pitchFamily="34" charset="0"/>
            <a:buChar char="•"/>
          </a:pPr>
          <a:r>
            <a:rPr lang="ko-KR" altLang="en-US" b="0" i="0" u="none" dirty="0"/>
            <a:t>                   나타냅니다</a:t>
          </a:r>
          <a:r>
            <a:rPr lang="en-US" altLang="ko-KR" b="0" i="0" u="none" dirty="0"/>
            <a:t>.</a:t>
          </a:r>
        </a:p>
        <a:p>
          <a:pPr latinLnBrk="1">
            <a:buFont typeface="Arial" panose="020B0604020202020204" pitchFamily="34" charset="0"/>
            <a:buChar char="•"/>
          </a:pPr>
          <a:r>
            <a:rPr lang="en" b="1" i="0" u="none" dirty="0" err="1"/>
            <a:t>png_byte</a:t>
          </a:r>
          <a:r>
            <a:rPr lang="en" b="1" i="0" u="none" dirty="0"/>
            <a:t> r, g, b, a</a:t>
          </a:r>
          <a:r>
            <a:rPr lang="en" b="0" i="0" u="none" dirty="0"/>
            <a:t>: </a:t>
          </a:r>
          <a:r>
            <a:rPr lang="ko-KR" altLang="en-US" b="0" i="0" u="none" dirty="0"/>
            <a:t>각 </a:t>
          </a:r>
          <a:r>
            <a:rPr lang="en" b="0" i="0" u="none" dirty="0"/>
            <a:t>Pixel</a:t>
          </a:r>
          <a:r>
            <a:rPr lang="ko-KR" altLang="en-US" b="0" i="0" u="none" dirty="0"/>
            <a:t>은 빨강</a:t>
          </a:r>
          <a:r>
            <a:rPr lang="en-US" altLang="ko-KR" b="0" i="0" u="none" dirty="0"/>
            <a:t>, </a:t>
          </a:r>
          <a:r>
            <a:rPr lang="ko-KR" altLang="en-US" b="0" i="0" u="none" dirty="0"/>
            <a:t>초록</a:t>
          </a:r>
          <a:r>
            <a:rPr lang="en-US" altLang="ko-KR" b="0" i="0" u="none" dirty="0"/>
            <a:t>, </a:t>
          </a:r>
          <a:r>
            <a:rPr lang="ko-KR" altLang="en-US" b="0" i="0" u="none" dirty="0"/>
            <a:t>파랑 및 알파</a:t>
          </a:r>
          <a:r>
            <a:rPr lang="en-US" altLang="ko-KR" b="0" i="0" u="none" dirty="0"/>
            <a:t>(</a:t>
          </a:r>
          <a:r>
            <a:rPr lang="ko-KR" altLang="en-US" b="0" i="0" u="none" dirty="0"/>
            <a:t>투명도</a:t>
          </a:r>
          <a:r>
            <a:rPr lang="en-US" altLang="ko-KR" b="0" i="0" u="none" dirty="0"/>
            <a:t>) </a:t>
          </a:r>
          <a:r>
            <a:rPr lang="ko-KR" altLang="en-US" b="0" i="0" u="none" dirty="0"/>
            <a:t>값을 </a:t>
          </a:r>
          <a:endParaRPr lang="en-US" altLang="ko-KR" b="0" i="0" u="none" dirty="0"/>
        </a:p>
        <a:p>
          <a:pPr latinLnBrk="1">
            <a:buFont typeface="Arial" panose="020B0604020202020204" pitchFamily="34" charset="0"/>
            <a:buChar char="•"/>
          </a:pPr>
          <a:r>
            <a:rPr lang="ko-KR" altLang="en-US" b="0" i="0" u="none" dirty="0"/>
            <a:t>                               나타내는 네 가지 구성 요소를 가지고 있습니다</a:t>
          </a:r>
          <a:r>
            <a:rPr lang="en-US" altLang="ko-KR" b="0" i="0" u="none" dirty="0"/>
            <a:t>.</a:t>
          </a:r>
          <a:endParaRPr lang="ko-KR" altLang="en-US" dirty="0"/>
        </a:p>
      </dgm:t>
    </dgm:pt>
    <dgm:pt modelId="{32604064-87F4-EA4D-9301-66AFBBF2B242}" type="parTrans" cxnId="{2A6C6D4B-0BCA-E343-8FF4-6FFA14D23BC6}">
      <dgm:prSet/>
      <dgm:spPr/>
      <dgm:t>
        <a:bodyPr/>
        <a:lstStyle/>
        <a:p>
          <a:pPr latinLnBrk="1"/>
          <a:endParaRPr lang="ko-KR" altLang="en-US" sz="1900"/>
        </a:p>
      </dgm:t>
    </dgm:pt>
    <dgm:pt modelId="{8D3AECA1-383B-3F4E-ADDB-65FC4FF1A1A3}" type="sibTrans" cxnId="{2A6C6D4B-0BCA-E343-8FF4-6FFA14D23BC6}">
      <dgm:prSet/>
      <dgm:spPr/>
      <dgm:t>
        <a:bodyPr/>
        <a:lstStyle/>
        <a:p>
          <a:pPr latinLnBrk="1"/>
          <a:endParaRPr lang="ko-KR" altLang="en-US"/>
        </a:p>
      </dgm:t>
    </dgm:pt>
    <dgm:pt modelId="{42B1A176-BFB3-864B-9FE3-0A165E541812}" type="pres">
      <dgm:prSet presAssocID="{4B0658B6-7AE8-4DA3-83DA-9EDEA11F3600}" presName="vert0" presStyleCnt="0">
        <dgm:presLayoutVars>
          <dgm:dir/>
          <dgm:animOne val="branch"/>
          <dgm:animLvl val="lvl"/>
        </dgm:presLayoutVars>
      </dgm:prSet>
      <dgm:spPr/>
    </dgm:pt>
    <dgm:pt modelId="{6A0062E7-7DA8-D54C-9BE0-722BAF65CCD3}" type="pres">
      <dgm:prSet presAssocID="{9A42F8D7-92AB-4030-AE94-D928317D9E3F}" presName="thickLine" presStyleLbl="alignNode1" presStyleIdx="0" presStyleCnt="3"/>
      <dgm:spPr/>
    </dgm:pt>
    <dgm:pt modelId="{D75728D5-30C0-7B43-BFEA-D58738B83D39}" type="pres">
      <dgm:prSet presAssocID="{9A42F8D7-92AB-4030-AE94-D928317D9E3F}" presName="horz1" presStyleCnt="0"/>
      <dgm:spPr/>
    </dgm:pt>
    <dgm:pt modelId="{9421E077-7DEE-3E4B-96C0-5A731315BC51}" type="pres">
      <dgm:prSet presAssocID="{9A42F8D7-92AB-4030-AE94-D928317D9E3F}" presName="tx1" presStyleLbl="revTx" presStyleIdx="0" presStyleCnt="3" custScaleY="207482"/>
      <dgm:spPr/>
    </dgm:pt>
    <dgm:pt modelId="{12C41D1A-08A7-AD43-B63F-26AE6760E900}" type="pres">
      <dgm:prSet presAssocID="{9A42F8D7-92AB-4030-AE94-D928317D9E3F}" presName="vert1" presStyleCnt="0"/>
      <dgm:spPr/>
    </dgm:pt>
    <dgm:pt modelId="{837F6611-0D5B-BA45-BD94-E85CFBBC1CA1}" type="pres">
      <dgm:prSet presAssocID="{478BF1A0-DB54-4A5A-944B-D2F19F1F3E4A}" presName="thickLine" presStyleLbl="alignNode1" presStyleIdx="1" presStyleCnt="3"/>
      <dgm:spPr/>
    </dgm:pt>
    <dgm:pt modelId="{E2CD3A9D-A4C7-3E4B-B1CA-27DA6AB72BBB}" type="pres">
      <dgm:prSet presAssocID="{478BF1A0-DB54-4A5A-944B-D2F19F1F3E4A}" presName="horz1" presStyleCnt="0"/>
      <dgm:spPr/>
    </dgm:pt>
    <dgm:pt modelId="{3EDA44F6-B3B3-4343-A5C6-67A3A81531FA}" type="pres">
      <dgm:prSet presAssocID="{478BF1A0-DB54-4A5A-944B-D2F19F1F3E4A}" presName="tx1" presStyleLbl="revTx" presStyleIdx="1" presStyleCnt="3" custScaleY="134157"/>
      <dgm:spPr/>
    </dgm:pt>
    <dgm:pt modelId="{1CF50A61-79CA-2143-9427-3DDEA64F53F0}" type="pres">
      <dgm:prSet presAssocID="{478BF1A0-DB54-4A5A-944B-D2F19F1F3E4A}" presName="vert1" presStyleCnt="0"/>
      <dgm:spPr/>
    </dgm:pt>
    <dgm:pt modelId="{DFF173EA-A313-584A-92F3-FA24FBDA309C}" type="pres">
      <dgm:prSet presAssocID="{7CADCEBD-3789-944C-88C6-A363D9124835}" presName="thickLine" presStyleLbl="alignNode1" presStyleIdx="2" presStyleCnt="3"/>
      <dgm:spPr/>
    </dgm:pt>
    <dgm:pt modelId="{50689F75-37C6-964E-8F5F-23898BC20C7A}" type="pres">
      <dgm:prSet presAssocID="{7CADCEBD-3789-944C-88C6-A363D9124835}" presName="horz1" presStyleCnt="0"/>
      <dgm:spPr/>
    </dgm:pt>
    <dgm:pt modelId="{67F61F96-9CC7-B645-9BE8-1D700DF8596E}" type="pres">
      <dgm:prSet presAssocID="{7CADCEBD-3789-944C-88C6-A363D9124835}" presName="tx1" presStyleLbl="revTx" presStyleIdx="2" presStyleCnt="3" custScaleY="181275"/>
      <dgm:spPr/>
    </dgm:pt>
    <dgm:pt modelId="{73316141-9F9F-C445-9E2C-D1BF291D08C3}" type="pres">
      <dgm:prSet presAssocID="{7CADCEBD-3789-944C-88C6-A363D9124835}" presName="vert1" presStyleCnt="0"/>
      <dgm:spPr/>
    </dgm:pt>
  </dgm:ptLst>
  <dgm:cxnLst>
    <dgm:cxn modelId="{09F8EB2A-7772-D047-A701-CFD65218CE32}" type="presOf" srcId="{4B0658B6-7AE8-4DA3-83DA-9EDEA11F3600}" destId="{42B1A176-BFB3-864B-9FE3-0A165E541812}" srcOrd="0" destOrd="0" presId="urn:microsoft.com/office/officeart/2008/layout/LinedList"/>
    <dgm:cxn modelId="{B8EFC445-30A0-914C-8E74-F69222F6F619}" type="presOf" srcId="{478BF1A0-DB54-4A5A-944B-D2F19F1F3E4A}" destId="{3EDA44F6-B3B3-4343-A5C6-67A3A81531FA}" srcOrd="0" destOrd="0" presId="urn:microsoft.com/office/officeart/2008/layout/LinedList"/>
    <dgm:cxn modelId="{2A6C6D4B-0BCA-E343-8FF4-6FFA14D23BC6}" srcId="{4B0658B6-7AE8-4DA3-83DA-9EDEA11F3600}" destId="{7CADCEBD-3789-944C-88C6-A363D9124835}" srcOrd="2" destOrd="0" parTransId="{32604064-87F4-EA4D-9301-66AFBBF2B242}" sibTransId="{8D3AECA1-383B-3F4E-ADDB-65FC4FF1A1A3}"/>
    <dgm:cxn modelId="{707E28B8-58F0-EA42-92A3-290DDC04079C}" type="presOf" srcId="{7CADCEBD-3789-944C-88C6-A363D9124835}" destId="{67F61F96-9CC7-B645-9BE8-1D700DF8596E}" srcOrd="0" destOrd="0" presId="urn:microsoft.com/office/officeart/2008/layout/LinedList"/>
    <dgm:cxn modelId="{7C1817EE-670E-9D40-98C4-9BB0C0771C70}" type="presOf" srcId="{9A42F8D7-92AB-4030-AE94-D928317D9E3F}" destId="{9421E077-7DEE-3E4B-96C0-5A731315BC51}" srcOrd="0" destOrd="0" presId="urn:microsoft.com/office/officeart/2008/layout/LinedList"/>
    <dgm:cxn modelId="{1A2AA2EE-38F8-4464-8BFD-6F6BCDA3AB7E}" srcId="{4B0658B6-7AE8-4DA3-83DA-9EDEA11F3600}" destId="{478BF1A0-DB54-4A5A-944B-D2F19F1F3E4A}" srcOrd="1" destOrd="0" parTransId="{9FC9F883-C815-4A08-A1BB-BCAFCA44FF29}" sibTransId="{B36D7AB5-B68C-40A5-BD75-7660A4246471}"/>
    <dgm:cxn modelId="{F19FDDFF-ADB8-4AC7-9CA5-12DEEFDDDAAD}" srcId="{4B0658B6-7AE8-4DA3-83DA-9EDEA11F3600}" destId="{9A42F8D7-92AB-4030-AE94-D928317D9E3F}" srcOrd="0" destOrd="0" parTransId="{9C98A0F3-81DD-48DC-80F6-128711BE1AC7}" sibTransId="{4DF97C12-FF52-453C-9E04-CF1ED588FCB1}"/>
    <dgm:cxn modelId="{49C4213E-1B92-964D-B5C4-0D0E618A8D53}" type="presParOf" srcId="{42B1A176-BFB3-864B-9FE3-0A165E541812}" destId="{6A0062E7-7DA8-D54C-9BE0-722BAF65CCD3}" srcOrd="0" destOrd="0" presId="urn:microsoft.com/office/officeart/2008/layout/LinedList"/>
    <dgm:cxn modelId="{BED4967E-9E9C-4C4F-9F2F-D1766D9C11C6}" type="presParOf" srcId="{42B1A176-BFB3-864B-9FE3-0A165E541812}" destId="{D75728D5-30C0-7B43-BFEA-D58738B83D39}" srcOrd="1" destOrd="0" presId="urn:microsoft.com/office/officeart/2008/layout/LinedList"/>
    <dgm:cxn modelId="{889F8BAB-FACC-594B-ADFF-890CBC464BFD}" type="presParOf" srcId="{D75728D5-30C0-7B43-BFEA-D58738B83D39}" destId="{9421E077-7DEE-3E4B-96C0-5A731315BC51}" srcOrd="0" destOrd="0" presId="urn:microsoft.com/office/officeart/2008/layout/LinedList"/>
    <dgm:cxn modelId="{74666F5B-0892-BD45-B940-E6D0678EF2C7}" type="presParOf" srcId="{D75728D5-30C0-7B43-BFEA-D58738B83D39}" destId="{12C41D1A-08A7-AD43-B63F-26AE6760E900}" srcOrd="1" destOrd="0" presId="urn:microsoft.com/office/officeart/2008/layout/LinedList"/>
    <dgm:cxn modelId="{F9849F44-4901-9D4F-81FB-420FB9BBB272}" type="presParOf" srcId="{42B1A176-BFB3-864B-9FE3-0A165E541812}" destId="{837F6611-0D5B-BA45-BD94-E85CFBBC1CA1}" srcOrd="2" destOrd="0" presId="urn:microsoft.com/office/officeart/2008/layout/LinedList"/>
    <dgm:cxn modelId="{54E9DE1E-AE48-E745-B062-C53787C9CC49}" type="presParOf" srcId="{42B1A176-BFB3-864B-9FE3-0A165E541812}" destId="{E2CD3A9D-A4C7-3E4B-B1CA-27DA6AB72BBB}" srcOrd="3" destOrd="0" presId="urn:microsoft.com/office/officeart/2008/layout/LinedList"/>
    <dgm:cxn modelId="{DC8E3C5D-9792-4C48-800B-B6CFA695ED2F}" type="presParOf" srcId="{E2CD3A9D-A4C7-3E4B-B1CA-27DA6AB72BBB}" destId="{3EDA44F6-B3B3-4343-A5C6-67A3A81531FA}" srcOrd="0" destOrd="0" presId="urn:microsoft.com/office/officeart/2008/layout/LinedList"/>
    <dgm:cxn modelId="{05349AE0-5FCF-6743-BD70-0D1B4950AF52}" type="presParOf" srcId="{E2CD3A9D-A4C7-3E4B-B1CA-27DA6AB72BBB}" destId="{1CF50A61-79CA-2143-9427-3DDEA64F53F0}" srcOrd="1" destOrd="0" presId="urn:microsoft.com/office/officeart/2008/layout/LinedList"/>
    <dgm:cxn modelId="{4411AF20-BBEE-5B40-B976-03C47252D4D1}" type="presParOf" srcId="{42B1A176-BFB3-864B-9FE3-0A165E541812}" destId="{DFF173EA-A313-584A-92F3-FA24FBDA309C}" srcOrd="4" destOrd="0" presId="urn:microsoft.com/office/officeart/2008/layout/LinedList"/>
    <dgm:cxn modelId="{A8C594CB-34B5-D54E-BBD4-1642844A58D7}" type="presParOf" srcId="{42B1A176-BFB3-864B-9FE3-0A165E541812}" destId="{50689F75-37C6-964E-8F5F-23898BC20C7A}" srcOrd="5" destOrd="0" presId="urn:microsoft.com/office/officeart/2008/layout/LinedList"/>
    <dgm:cxn modelId="{FB915636-1658-C34F-B803-89466D466F42}" type="presParOf" srcId="{50689F75-37C6-964E-8F5F-23898BC20C7A}" destId="{67F61F96-9CC7-B645-9BE8-1D700DF8596E}" srcOrd="0" destOrd="0" presId="urn:microsoft.com/office/officeart/2008/layout/LinedList"/>
    <dgm:cxn modelId="{223BEBE8-18E6-7347-A792-6B3E615B4656}" type="presParOf" srcId="{50689F75-37C6-964E-8F5F-23898BC20C7A}" destId="{73316141-9F9F-C445-9E2C-D1BF291D08C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0658B6-7AE8-4DA3-83DA-9EDEA11F3600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A42F8D7-92AB-4030-AE94-D928317D9E3F}">
      <dgm:prSet/>
      <dgm:spPr/>
      <dgm:t>
        <a:bodyPr/>
        <a:lstStyle/>
        <a:p>
          <a:r>
            <a:rPr lang="en-US" altLang="ko-KR" b="0" i="0" u="none" dirty="0"/>
            <a:t>‘</a:t>
          </a:r>
          <a:r>
            <a:rPr lang="en" b="1" i="0" u="none" dirty="0" err="1"/>
            <a:t>fopen</a:t>
          </a:r>
          <a:r>
            <a:rPr lang="en-US" altLang="ko-KR" b="0" i="0" u="none" dirty="0"/>
            <a:t>‘</a:t>
          </a:r>
          <a:r>
            <a:rPr lang="ko-KR" altLang="en-US" b="0" i="0" u="none" dirty="0"/>
            <a:t> 함수를 사용하여 </a:t>
          </a:r>
          <a:r>
            <a:rPr lang="en-US" altLang="ko-KR" b="0" i="0" u="none" dirty="0"/>
            <a:t>"</a:t>
          </a:r>
          <a:r>
            <a:rPr lang="en" b="0" i="0" u="none" dirty="0" err="1"/>
            <a:t>Example.png</a:t>
          </a:r>
          <a:r>
            <a:rPr lang="en" b="0" i="0" u="none" dirty="0"/>
            <a:t>" </a:t>
          </a:r>
          <a:r>
            <a:rPr lang="ko-KR" altLang="en-US" b="0" i="0" u="none" dirty="0"/>
            <a:t>파일을 이진 읽기 모드 </a:t>
          </a:r>
          <a:r>
            <a:rPr lang="en-US" altLang="ko-KR" b="0" i="0" u="none" dirty="0"/>
            <a:t>("</a:t>
          </a:r>
          <a:r>
            <a:rPr lang="en" b="0" i="0" u="none" dirty="0" err="1"/>
            <a:t>rb</a:t>
          </a:r>
          <a:r>
            <a:rPr lang="en" b="0" i="0" u="none" dirty="0"/>
            <a:t>")</a:t>
          </a:r>
          <a:r>
            <a:rPr lang="ko-KR" altLang="en-US" b="0" i="0" u="none" dirty="0"/>
            <a:t>로 </a:t>
          </a:r>
          <a:endParaRPr lang="en-US" altLang="ko-KR" b="0" i="0" u="none" dirty="0"/>
        </a:p>
        <a:p>
          <a:r>
            <a:rPr lang="ko-KR" altLang="en-US" b="0" i="0" u="none" dirty="0"/>
            <a:t>엽니다</a:t>
          </a:r>
          <a:r>
            <a:rPr lang="en-US" altLang="ko-KR" b="0" i="0" u="none" dirty="0"/>
            <a:t>.</a:t>
          </a:r>
        </a:p>
        <a:p>
          <a:pPr latinLnBrk="1">
            <a:buFont typeface="Arial" panose="020B0604020202020204" pitchFamily="34" charset="0"/>
            <a:buChar char="•"/>
          </a:pPr>
          <a:r>
            <a:rPr lang="ko-KR" altLang="en-US" b="0" i="0" u="none" dirty="0"/>
            <a:t>파일이 열리지 않으면 </a:t>
          </a:r>
          <a:r>
            <a:rPr lang="en-US" altLang="ko-KR" b="0" i="0" u="none" dirty="0"/>
            <a:t>(!</a:t>
          </a:r>
          <a:r>
            <a:rPr lang="en" b="0" i="0" u="none" dirty="0"/>
            <a:t>f</a:t>
          </a:r>
          <a:r>
            <a:rPr lang="ko-KR" altLang="en-US" b="0" i="0" u="none" dirty="0"/>
            <a:t>가 참이면</a:t>
          </a:r>
          <a:r>
            <a:rPr lang="en-US" altLang="ko-KR" b="0" i="0" u="none" dirty="0"/>
            <a:t>) </a:t>
          </a:r>
          <a:r>
            <a:rPr lang="ko-KR" altLang="en-US" b="0" i="0" u="none" dirty="0"/>
            <a:t>에러 메시지를 출력하고 프로그램을 </a:t>
          </a:r>
          <a:endParaRPr lang="en-US" altLang="ko-KR" b="0" i="0" u="none" dirty="0"/>
        </a:p>
        <a:p>
          <a:pPr latinLnBrk="1">
            <a:buFont typeface="Arial" panose="020B0604020202020204" pitchFamily="34" charset="0"/>
            <a:buChar char="•"/>
          </a:pPr>
          <a:r>
            <a:rPr lang="en-US" altLang="ko-KR" b="0" i="0" u="none" dirty="0"/>
            <a:t>1</a:t>
          </a:r>
          <a:r>
            <a:rPr lang="ko-KR" altLang="en-US" b="0" i="0" u="none" dirty="0"/>
            <a:t>로 반환하여 종료합니다</a:t>
          </a:r>
          <a:r>
            <a:rPr lang="en-US" altLang="ko-KR" b="0" i="0" u="none" dirty="0"/>
            <a:t>.</a:t>
          </a:r>
          <a:endParaRPr lang="en-US" dirty="0"/>
        </a:p>
      </dgm:t>
    </dgm:pt>
    <dgm:pt modelId="{9C98A0F3-81DD-48DC-80F6-128711BE1AC7}" type="parTrans" cxnId="{F19FDDFF-ADB8-4AC7-9CA5-12DEEFDDDAAD}">
      <dgm:prSet/>
      <dgm:spPr/>
      <dgm:t>
        <a:bodyPr/>
        <a:lstStyle/>
        <a:p>
          <a:endParaRPr lang="en-US" sz="1900"/>
        </a:p>
      </dgm:t>
    </dgm:pt>
    <dgm:pt modelId="{4DF97C12-FF52-453C-9E04-CF1ED588FCB1}" type="sibTrans" cxnId="{F19FDDFF-ADB8-4AC7-9CA5-12DEEFDDDAAD}">
      <dgm:prSet/>
      <dgm:spPr/>
      <dgm:t>
        <a:bodyPr/>
        <a:lstStyle/>
        <a:p>
          <a:endParaRPr lang="en-US"/>
        </a:p>
      </dgm:t>
    </dgm:pt>
    <dgm:pt modelId="{478BF1A0-DB54-4A5A-944B-D2F19F1F3E4A}">
      <dgm:prSet/>
      <dgm:spPr/>
      <dgm:t>
        <a:bodyPr/>
        <a:lstStyle/>
        <a:p>
          <a:r>
            <a:rPr lang="en-US" altLang="ko-KR" b="1" i="0" u="none" dirty="0"/>
            <a:t>‘</a:t>
          </a:r>
          <a:r>
            <a:rPr lang="en" b="1" i="0" u="none" dirty="0" err="1"/>
            <a:t>png_create_read_struct</a:t>
          </a:r>
          <a:r>
            <a:rPr lang="en" b="1" i="0" u="none" dirty="0"/>
            <a:t> </a:t>
          </a:r>
          <a:r>
            <a:rPr lang="en-US" altLang="ko-KR" b="1" i="0" u="none" dirty="0"/>
            <a:t>‘</a:t>
          </a:r>
          <a:r>
            <a:rPr lang="ko-KR" altLang="en-US" b="0" i="0" u="none" dirty="0"/>
            <a:t>함수를 사용하여 </a:t>
          </a:r>
          <a:r>
            <a:rPr lang="en" b="0" i="0" u="none" dirty="0"/>
            <a:t>PNG </a:t>
          </a:r>
          <a:r>
            <a:rPr lang="ko-KR" altLang="en-US" b="0" i="0" u="none" dirty="0"/>
            <a:t>이미지를 읽기 위한 </a:t>
          </a:r>
          <a:endParaRPr lang="en-US" altLang="ko-KR" b="0" i="0" u="none" dirty="0"/>
        </a:p>
        <a:p>
          <a:r>
            <a:rPr lang="ko-KR" altLang="en-US" b="0" i="0" u="none" dirty="0"/>
            <a:t>데이터 구조체를 초기화합니다</a:t>
          </a:r>
          <a:r>
            <a:rPr lang="en-US" altLang="ko-KR" b="0" i="0" u="none" dirty="0"/>
            <a:t>.</a:t>
          </a:r>
        </a:p>
        <a:p>
          <a:pPr latinLnBrk="1">
            <a:buFont typeface="Arial" panose="020B0604020202020204" pitchFamily="34" charset="0"/>
            <a:buChar char="•"/>
          </a:pPr>
          <a:r>
            <a:rPr lang="ko-KR" altLang="en-US" b="0" i="0" u="none" dirty="0"/>
            <a:t>초기화에 실패하면 </a:t>
          </a:r>
          <a:r>
            <a:rPr lang="en-US" altLang="ko-KR" b="0" i="0" u="none" dirty="0"/>
            <a:t>(!</a:t>
          </a:r>
          <a:r>
            <a:rPr lang="en" b="0" i="0" u="none" dirty="0" err="1"/>
            <a:t>png_ptr</a:t>
          </a:r>
          <a:r>
            <a:rPr lang="ko-KR" altLang="en-US" b="0" i="0" u="none" dirty="0"/>
            <a:t>가 참이면</a:t>
          </a:r>
          <a:r>
            <a:rPr lang="en-US" altLang="ko-KR" b="0" i="0" u="none" dirty="0"/>
            <a:t>) </a:t>
          </a:r>
          <a:r>
            <a:rPr lang="ko-KR" altLang="en-US" b="0" i="0" u="none" dirty="0"/>
            <a:t>에러 메시지를 출력하고 </a:t>
          </a:r>
          <a:endParaRPr lang="en-US" altLang="ko-KR" b="0" i="0" u="none" dirty="0"/>
        </a:p>
        <a:p>
          <a:pPr latinLnBrk="1">
            <a:buFont typeface="Arial" panose="020B0604020202020204" pitchFamily="34" charset="0"/>
            <a:buChar char="•"/>
          </a:pPr>
          <a:r>
            <a:rPr lang="ko-KR" altLang="en-US" b="0" i="0" u="none" dirty="0"/>
            <a:t>열려진 파일을 닫고 프로그램을 </a:t>
          </a:r>
          <a:r>
            <a:rPr lang="en-US" altLang="ko-KR" b="0" i="0" u="none" dirty="0"/>
            <a:t>1</a:t>
          </a:r>
          <a:r>
            <a:rPr lang="ko-KR" altLang="en-US" b="0" i="0" u="none" dirty="0"/>
            <a:t>로 반환하여 종료합니다</a:t>
          </a:r>
          <a:r>
            <a:rPr lang="en-US" altLang="ko-KR" b="0" i="0" u="none" dirty="0"/>
            <a:t>.</a:t>
          </a:r>
          <a:endParaRPr lang="en-US" dirty="0"/>
        </a:p>
      </dgm:t>
    </dgm:pt>
    <dgm:pt modelId="{9FC9F883-C815-4A08-A1BB-BCAFCA44FF29}" type="parTrans" cxnId="{1A2AA2EE-38F8-4464-8BFD-6F6BCDA3AB7E}">
      <dgm:prSet/>
      <dgm:spPr/>
      <dgm:t>
        <a:bodyPr/>
        <a:lstStyle/>
        <a:p>
          <a:endParaRPr lang="en-US" sz="1900"/>
        </a:p>
      </dgm:t>
    </dgm:pt>
    <dgm:pt modelId="{B36D7AB5-B68C-40A5-BD75-7660A4246471}" type="sibTrans" cxnId="{1A2AA2EE-38F8-4464-8BFD-6F6BCDA3AB7E}">
      <dgm:prSet/>
      <dgm:spPr/>
      <dgm:t>
        <a:bodyPr/>
        <a:lstStyle/>
        <a:p>
          <a:endParaRPr lang="en-US"/>
        </a:p>
      </dgm:t>
    </dgm:pt>
    <dgm:pt modelId="{7CADCEBD-3789-944C-88C6-A363D9124835}">
      <dgm:prSet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en-US" altLang="ko-KR" b="1" i="0" u="none" dirty="0"/>
            <a:t>‘</a:t>
          </a:r>
          <a:r>
            <a:rPr lang="en" b="1" i="0" u="none" dirty="0" err="1"/>
            <a:t>png_create_info_struct</a:t>
          </a:r>
          <a:r>
            <a:rPr lang="en" b="1" i="0" u="none" dirty="0"/>
            <a:t> </a:t>
          </a:r>
          <a:r>
            <a:rPr lang="en-US" altLang="ko-KR" b="1" i="0" u="none" dirty="0"/>
            <a:t>‘</a:t>
          </a:r>
          <a:r>
            <a:rPr lang="ko-KR" altLang="en-US" b="0" i="0" u="none" dirty="0"/>
            <a:t>함수를 사용하여 </a:t>
          </a:r>
          <a:r>
            <a:rPr lang="en" b="0" i="0" u="none" dirty="0"/>
            <a:t>PNG </a:t>
          </a:r>
          <a:r>
            <a:rPr lang="ko-KR" altLang="en-US" b="0" i="0" u="none" dirty="0"/>
            <a:t>이미지의 정보를 담는 </a:t>
          </a:r>
          <a:endParaRPr lang="en-US" altLang="ko-KR" b="0" i="0" u="none" dirty="0"/>
        </a:p>
        <a:p>
          <a:pPr latinLnBrk="1">
            <a:buFont typeface="Arial" panose="020B0604020202020204" pitchFamily="34" charset="0"/>
            <a:buChar char="•"/>
          </a:pPr>
          <a:r>
            <a:rPr lang="ko-KR" altLang="en-US" b="0" i="0" u="none" dirty="0"/>
            <a:t>구조체 </a:t>
          </a:r>
          <a:r>
            <a:rPr lang="en-US" altLang="ko-KR" b="0" i="0" u="none" dirty="0"/>
            <a:t>(</a:t>
          </a:r>
          <a:r>
            <a:rPr lang="en" b="0" i="0" u="none" dirty="0" err="1"/>
            <a:t>info_ptr</a:t>
          </a:r>
          <a:r>
            <a:rPr lang="en" b="0" i="0" u="none" dirty="0"/>
            <a:t>)</a:t>
          </a:r>
          <a:r>
            <a:rPr lang="ko-KR" altLang="en-US" b="0" i="0" u="none" dirty="0" err="1"/>
            <a:t>를</a:t>
          </a:r>
          <a:r>
            <a:rPr lang="ko-KR" altLang="en-US" b="0" i="0" u="none" dirty="0"/>
            <a:t> 초기화합니다</a:t>
          </a:r>
          <a:r>
            <a:rPr lang="en-US" altLang="ko-KR" b="0" i="0" u="none" dirty="0"/>
            <a:t>.</a:t>
          </a:r>
        </a:p>
        <a:p>
          <a:pPr latinLnBrk="1">
            <a:buFont typeface="Arial" panose="020B0604020202020204" pitchFamily="34" charset="0"/>
            <a:buChar char="•"/>
          </a:pPr>
          <a:r>
            <a:rPr lang="ko-KR" altLang="en-US" b="0" i="0" u="none" dirty="0"/>
            <a:t>초기화에 실패하면 </a:t>
          </a:r>
          <a:r>
            <a:rPr lang="en-US" altLang="ko-KR" b="0" i="0" u="none" dirty="0"/>
            <a:t>(!</a:t>
          </a:r>
          <a:r>
            <a:rPr lang="en" b="0" i="0" u="none" dirty="0" err="1"/>
            <a:t>info_ptr</a:t>
          </a:r>
          <a:r>
            <a:rPr lang="ko-KR" altLang="en-US" b="0" i="0" u="none" dirty="0"/>
            <a:t>가 참이면</a:t>
          </a:r>
          <a:r>
            <a:rPr lang="en-US" altLang="ko-KR" b="0" i="0" u="none" dirty="0"/>
            <a:t>) </a:t>
          </a:r>
          <a:r>
            <a:rPr lang="ko-KR" altLang="en-US" b="0" i="0" u="none" dirty="0"/>
            <a:t>에러 메시지를 출력하고 </a:t>
          </a:r>
          <a:endParaRPr lang="en-US" altLang="ko-KR" b="0" i="0" u="none" dirty="0"/>
        </a:p>
        <a:p>
          <a:pPr latinLnBrk="1">
            <a:buFont typeface="Arial" panose="020B0604020202020204" pitchFamily="34" charset="0"/>
            <a:buChar char="•"/>
          </a:pPr>
          <a:r>
            <a:rPr lang="ko-KR" altLang="en-US" b="0" i="0" u="none" dirty="0"/>
            <a:t>이미 초기화된 </a:t>
          </a:r>
          <a:r>
            <a:rPr lang="en" b="0" i="0" u="none" dirty="0"/>
            <a:t>PNG </a:t>
          </a:r>
          <a:r>
            <a:rPr lang="ko-KR" altLang="en-US" b="0" i="0" u="none" dirty="0"/>
            <a:t>데이터 구조체를 해제하고 파일을 닫아 프로그램을 </a:t>
          </a:r>
          <a:endParaRPr lang="en-US" altLang="ko-KR" b="0" i="0" u="none" dirty="0"/>
        </a:p>
        <a:p>
          <a:pPr latinLnBrk="1">
            <a:buFont typeface="Arial" panose="020B0604020202020204" pitchFamily="34" charset="0"/>
            <a:buChar char="•"/>
          </a:pPr>
          <a:r>
            <a:rPr lang="en-US" altLang="ko-KR" b="0" i="0" u="none" dirty="0"/>
            <a:t>1</a:t>
          </a:r>
          <a:r>
            <a:rPr lang="ko-KR" altLang="en-US" b="0" i="0" u="none" dirty="0"/>
            <a:t>로 반환하여 종료합니다</a:t>
          </a:r>
          <a:r>
            <a:rPr lang="en-US" altLang="ko-KR" b="0" i="0" u="none" dirty="0"/>
            <a:t>.</a:t>
          </a:r>
          <a:endParaRPr lang="ko-KR" altLang="en-US" dirty="0"/>
        </a:p>
      </dgm:t>
    </dgm:pt>
    <dgm:pt modelId="{32604064-87F4-EA4D-9301-66AFBBF2B242}" type="parTrans" cxnId="{2A6C6D4B-0BCA-E343-8FF4-6FFA14D23BC6}">
      <dgm:prSet/>
      <dgm:spPr/>
      <dgm:t>
        <a:bodyPr/>
        <a:lstStyle/>
        <a:p>
          <a:pPr latinLnBrk="1"/>
          <a:endParaRPr lang="ko-KR" altLang="en-US" sz="1900"/>
        </a:p>
      </dgm:t>
    </dgm:pt>
    <dgm:pt modelId="{8D3AECA1-383B-3F4E-ADDB-65FC4FF1A1A3}" type="sibTrans" cxnId="{2A6C6D4B-0BCA-E343-8FF4-6FFA14D23BC6}">
      <dgm:prSet/>
      <dgm:spPr/>
      <dgm:t>
        <a:bodyPr/>
        <a:lstStyle/>
        <a:p>
          <a:pPr latinLnBrk="1"/>
          <a:endParaRPr lang="ko-KR" altLang="en-US"/>
        </a:p>
      </dgm:t>
    </dgm:pt>
    <dgm:pt modelId="{42B1A176-BFB3-864B-9FE3-0A165E541812}" type="pres">
      <dgm:prSet presAssocID="{4B0658B6-7AE8-4DA3-83DA-9EDEA11F3600}" presName="vert0" presStyleCnt="0">
        <dgm:presLayoutVars>
          <dgm:dir/>
          <dgm:animOne val="branch"/>
          <dgm:animLvl val="lvl"/>
        </dgm:presLayoutVars>
      </dgm:prSet>
      <dgm:spPr/>
    </dgm:pt>
    <dgm:pt modelId="{6A0062E7-7DA8-D54C-9BE0-722BAF65CCD3}" type="pres">
      <dgm:prSet presAssocID="{9A42F8D7-92AB-4030-AE94-D928317D9E3F}" presName="thickLine" presStyleLbl="alignNode1" presStyleIdx="0" presStyleCnt="3"/>
      <dgm:spPr/>
    </dgm:pt>
    <dgm:pt modelId="{D75728D5-30C0-7B43-BFEA-D58738B83D39}" type="pres">
      <dgm:prSet presAssocID="{9A42F8D7-92AB-4030-AE94-D928317D9E3F}" presName="horz1" presStyleCnt="0"/>
      <dgm:spPr/>
    </dgm:pt>
    <dgm:pt modelId="{9421E077-7DEE-3E4B-96C0-5A731315BC51}" type="pres">
      <dgm:prSet presAssocID="{9A42F8D7-92AB-4030-AE94-D928317D9E3F}" presName="tx1" presStyleLbl="revTx" presStyleIdx="0" presStyleCnt="3" custScaleY="112077"/>
      <dgm:spPr/>
    </dgm:pt>
    <dgm:pt modelId="{12C41D1A-08A7-AD43-B63F-26AE6760E900}" type="pres">
      <dgm:prSet presAssocID="{9A42F8D7-92AB-4030-AE94-D928317D9E3F}" presName="vert1" presStyleCnt="0"/>
      <dgm:spPr/>
    </dgm:pt>
    <dgm:pt modelId="{837F6611-0D5B-BA45-BD94-E85CFBBC1CA1}" type="pres">
      <dgm:prSet presAssocID="{478BF1A0-DB54-4A5A-944B-D2F19F1F3E4A}" presName="thickLine" presStyleLbl="alignNode1" presStyleIdx="1" presStyleCnt="3"/>
      <dgm:spPr/>
    </dgm:pt>
    <dgm:pt modelId="{E2CD3A9D-A4C7-3E4B-B1CA-27DA6AB72BBB}" type="pres">
      <dgm:prSet presAssocID="{478BF1A0-DB54-4A5A-944B-D2F19F1F3E4A}" presName="horz1" presStyleCnt="0"/>
      <dgm:spPr/>
    </dgm:pt>
    <dgm:pt modelId="{3EDA44F6-B3B3-4343-A5C6-67A3A81531FA}" type="pres">
      <dgm:prSet presAssocID="{478BF1A0-DB54-4A5A-944B-D2F19F1F3E4A}" presName="tx1" presStyleLbl="revTx" presStyleIdx="1" presStyleCnt="3" custScaleY="117843"/>
      <dgm:spPr/>
    </dgm:pt>
    <dgm:pt modelId="{1CF50A61-79CA-2143-9427-3DDEA64F53F0}" type="pres">
      <dgm:prSet presAssocID="{478BF1A0-DB54-4A5A-944B-D2F19F1F3E4A}" presName="vert1" presStyleCnt="0"/>
      <dgm:spPr/>
    </dgm:pt>
    <dgm:pt modelId="{DFF173EA-A313-584A-92F3-FA24FBDA309C}" type="pres">
      <dgm:prSet presAssocID="{7CADCEBD-3789-944C-88C6-A363D9124835}" presName="thickLine" presStyleLbl="alignNode1" presStyleIdx="2" presStyleCnt="3"/>
      <dgm:spPr/>
    </dgm:pt>
    <dgm:pt modelId="{50689F75-37C6-964E-8F5F-23898BC20C7A}" type="pres">
      <dgm:prSet presAssocID="{7CADCEBD-3789-944C-88C6-A363D9124835}" presName="horz1" presStyleCnt="0"/>
      <dgm:spPr/>
    </dgm:pt>
    <dgm:pt modelId="{67F61F96-9CC7-B645-9BE8-1D700DF8596E}" type="pres">
      <dgm:prSet presAssocID="{7CADCEBD-3789-944C-88C6-A363D9124835}" presName="tx1" presStyleLbl="revTx" presStyleIdx="2" presStyleCnt="3" custScaleY="144679"/>
      <dgm:spPr/>
    </dgm:pt>
    <dgm:pt modelId="{73316141-9F9F-C445-9E2C-D1BF291D08C3}" type="pres">
      <dgm:prSet presAssocID="{7CADCEBD-3789-944C-88C6-A363D9124835}" presName="vert1" presStyleCnt="0"/>
      <dgm:spPr/>
    </dgm:pt>
  </dgm:ptLst>
  <dgm:cxnLst>
    <dgm:cxn modelId="{09F8EB2A-7772-D047-A701-CFD65218CE32}" type="presOf" srcId="{4B0658B6-7AE8-4DA3-83DA-9EDEA11F3600}" destId="{42B1A176-BFB3-864B-9FE3-0A165E541812}" srcOrd="0" destOrd="0" presId="urn:microsoft.com/office/officeart/2008/layout/LinedList"/>
    <dgm:cxn modelId="{B8EFC445-30A0-914C-8E74-F69222F6F619}" type="presOf" srcId="{478BF1A0-DB54-4A5A-944B-D2F19F1F3E4A}" destId="{3EDA44F6-B3B3-4343-A5C6-67A3A81531FA}" srcOrd="0" destOrd="0" presId="urn:microsoft.com/office/officeart/2008/layout/LinedList"/>
    <dgm:cxn modelId="{2A6C6D4B-0BCA-E343-8FF4-6FFA14D23BC6}" srcId="{4B0658B6-7AE8-4DA3-83DA-9EDEA11F3600}" destId="{7CADCEBD-3789-944C-88C6-A363D9124835}" srcOrd="2" destOrd="0" parTransId="{32604064-87F4-EA4D-9301-66AFBBF2B242}" sibTransId="{8D3AECA1-383B-3F4E-ADDB-65FC4FF1A1A3}"/>
    <dgm:cxn modelId="{707E28B8-58F0-EA42-92A3-290DDC04079C}" type="presOf" srcId="{7CADCEBD-3789-944C-88C6-A363D9124835}" destId="{67F61F96-9CC7-B645-9BE8-1D700DF8596E}" srcOrd="0" destOrd="0" presId="urn:microsoft.com/office/officeart/2008/layout/LinedList"/>
    <dgm:cxn modelId="{7C1817EE-670E-9D40-98C4-9BB0C0771C70}" type="presOf" srcId="{9A42F8D7-92AB-4030-AE94-D928317D9E3F}" destId="{9421E077-7DEE-3E4B-96C0-5A731315BC51}" srcOrd="0" destOrd="0" presId="urn:microsoft.com/office/officeart/2008/layout/LinedList"/>
    <dgm:cxn modelId="{1A2AA2EE-38F8-4464-8BFD-6F6BCDA3AB7E}" srcId="{4B0658B6-7AE8-4DA3-83DA-9EDEA11F3600}" destId="{478BF1A0-DB54-4A5A-944B-D2F19F1F3E4A}" srcOrd="1" destOrd="0" parTransId="{9FC9F883-C815-4A08-A1BB-BCAFCA44FF29}" sibTransId="{B36D7AB5-B68C-40A5-BD75-7660A4246471}"/>
    <dgm:cxn modelId="{F19FDDFF-ADB8-4AC7-9CA5-12DEEFDDDAAD}" srcId="{4B0658B6-7AE8-4DA3-83DA-9EDEA11F3600}" destId="{9A42F8D7-92AB-4030-AE94-D928317D9E3F}" srcOrd="0" destOrd="0" parTransId="{9C98A0F3-81DD-48DC-80F6-128711BE1AC7}" sibTransId="{4DF97C12-FF52-453C-9E04-CF1ED588FCB1}"/>
    <dgm:cxn modelId="{49C4213E-1B92-964D-B5C4-0D0E618A8D53}" type="presParOf" srcId="{42B1A176-BFB3-864B-9FE3-0A165E541812}" destId="{6A0062E7-7DA8-D54C-9BE0-722BAF65CCD3}" srcOrd="0" destOrd="0" presId="urn:microsoft.com/office/officeart/2008/layout/LinedList"/>
    <dgm:cxn modelId="{BED4967E-9E9C-4C4F-9F2F-D1766D9C11C6}" type="presParOf" srcId="{42B1A176-BFB3-864B-9FE3-0A165E541812}" destId="{D75728D5-30C0-7B43-BFEA-D58738B83D39}" srcOrd="1" destOrd="0" presId="urn:microsoft.com/office/officeart/2008/layout/LinedList"/>
    <dgm:cxn modelId="{889F8BAB-FACC-594B-ADFF-890CBC464BFD}" type="presParOf" srcId="{D75728D5-30C0-7B43-BFEA-D58738B83D39}" destId="{9421E077-7DEE-3E4B-96C0-5A731315BC51}" srcOrd="0" destOrd="0" presId="urn:microsoft.com/office/officeart/2008/layout/LinedList"/>
    <dgm:cxn modelId="{74666F5B-0892-BD45-B940-E6D0678EF2C7}" type="presParOf" srcId="{D75728D5-30C0-7B43-BFEA-D58738B83D39}" destId="{12C41D1A-08A7-AD43-B63F-26AE6760E900}" srcOrd="1" destOrd="0" presId="urn:microsoft.com/office/officeart/2008/layout/LinedList"/>
    <dgm:cxn modelId="{F9849F44-4901-9D4F-81FB-420FB9BBB272}" type="presParOf" srcId="{42B1A176-BFB3-864B-9FE3-0A165E541812}" destId="{837F6611-0D5B-BA45-BD94-E85CFBBC1CA1}" srcOrd="2" destOrd="0" presId="urn:microsoft.com/office/officeart/2008/layout/LinedList"/>
    <dgm:cxn modelId="{54E9DE1E-AE48-E745-B062-C53787C9CC49}" type="presParOf" srcId="{42B1A176-BFB3-864B-9FE3-0A165E541812}" destId="{E2CD3A9D-A4C7-3E4B-B1CA-27DA6AB72BBB}" srcOrd="3" destOrd="0" presId="urn:microsoft.com/office/officeart/2008/layout/LinedList"/>
    <dgm:cxn modelId="{DC8E3C5D-9792-4C48-800B-B6CFA695ED2F}" type="presParOf" srcId="{E2CD3A9D-A4C7-3E4B-B1CA-27DA6AB72BBB}" destId="{3EDA44F6-B3B3-4343-A5C6-67A3A81531FA}" srcOrd="0" destOrd="0" presId="urn:microsoft.com/office/officeart/2008/layout/LinedList"/>
    <dgm:cxn modelId="{05349AE0-5FCF-6743-BD70-0D1B4950AF52}" type="presParOf" srcId="{E2CD3A9D-A4C7-3E4B-B1CA-27DA6AB72BBB}" destId="{1CF50A61-79CA-2143-9427-3DDEA64F53F0}" srcOrd="1" destOrd="0" presId="urn:microsoft.com/office/officeart/2008/layout/LinedList"/>
    <dgm:cxn modelId="{4411AF20-BBEE-5B40-B976-03C47252D4D1}" type="presParOf" srcId="{42B1A176-BFB3-864B-9FE3-0A165E541812}" destId="{DFF173EA-A313-584A-92F3-FA24FBDA309C}" srcOrd="4" destOrd="0" presId="urn:microsoft.com/office/officeart/2008/layout/LinedList"/>
    <dgm:cxn modelId="{A8C594CB-34B5-D54E-BBD4-1642844A58D7}" type="presParOf" srcId="{42B1A176-BFB3-864B-9FE3-0A165E541812}" destId="{50689F75-37C6-964E-8F5F-23898BC20C7A}" srcOrd="5" destOrd="0" presId="urn:microsoft.com/office/officeart/2008/layout/LinedList"/>
    <dgm:cxn modelId="{FB915636-1658-C34F-B803-89466D466F42}" type="presParOf" srcId="{50689F75-37C6-964E-8F5F-23898BC20C7A}" destId="{67F61F96-9CC7-B645-9BE8-1D700DF8596E}" srcOrd="0" destOrd="0" presId="urn:microsoft.com/office/officeart/2008/layout/LinedList"/>
    <dgm:cxn modelId="{223BEBE8-18E6-7347-A792-6B3E615B4656}" type="presParOf" srcId="{50689F75-37C6-964E-8F5F-23898BC20C7A}" destId="{73316141-9F9F-C445-9E2C-D1BF291D08C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0658B6-7AE8-4DA3-83DA-9EDEA11F3600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A42F8D7-92AB-4030-AE94-D928317D9E3F}">
      <dgm:prSet custT="1"/>
      <dgm:spPr/>
      <dgm:t>
        <a:bodyPr/>
        <a:lstStyle/>
        <a:p>
          <a:r>
            <a:rPr lang="en" sz="1200" b="1" i="0" u="none" dirty="0" err="1"/>
            <a:t>setjmp</a:t>
          </a:r>
          <a:r>
            <a:rPr lang="ko-KR" altLang="en-US" sz="1200" b="1" i="0" u="none" dirty="0"/>
            <a:t>와 </a:t>
          </a:r>
          <a:r>
            <a:rPr lang="en" sz="1200" b="1" i="0" u="none" dirty="0" err="1"/>
            <a:t>longjmp</a:t>
          </a:r>
          <a:r>
            <a:rPr lang="en" sz="1200" b="1" i="0" u="none" dirty="0"/>
            <a:t> </a:t>
          </a:r>
          <a:r>
            <a:rPr lang="ko-KR" altLang="en-US" sz="1200" b="0" i="0" u="none" dirty="0"/>
            <a:t>함수를 사용하여 에러가 발생했을 때 처리할 부분을</a:t>
          </a:r>
          <a:endParaRPr lang="en-US" altLang="ko-KR" sz="1200" b="0" i="0" u="none" dirty="0"/>
        </a:p>
        <a:p>
          <a:r>
            <a:rPr lang="ko-KR" altLang="en-US" sz="1200" b="0" i="0" u="none" dirty="0"/>
            <a:t>설정합니다</a:t>
          </a:r>
          <a:r>
            <a:rPr lang="en-US" altLang="ko-KR" sz="1200" b="0" i="0" u="none" dirty="0"/>
            <a:t>.</a:t>
          </a:r>
          <a:r>
            <a:rPr lang="ko-KR" altLang="en-US" sz="1200" b="0" i="0" u="none" dirty="0"/>
            <a:t> </a:t>
          </a:r>
          <a:r>
            <a:rPr lang="en" sz="1200" b="0" i="0" u="none" dirty="0" err="1"/>
            <a:t>setjmp</a:t>
          </a:r>
          <a:r>
            <a:rPr lang="en" sz="1200" b="0" i="0" u="none" dirty="0"/>
            <a:t>(</a:t>
          </a:r>
          <a:r>
            <a:rPr lang="en" sz="1200" b="0" i="0" u="none" dirty="0" err="1"/>
            <a:t>png_jmpbuf</a:t>
          </a:r>
          <a:r>
            <a:rPr lang="en" sz="1200" b="0" i="0" u="none" dirty="0"/>
            <a:t>(</a:t>
          </a:r>
          <a:r>
            <a:rPr lang="en" sz="1200" b="0" i="0" u="none" dirty="0" err="1"/>
            <a:t>png_ptr</a:t>
          </a:r>
          <a:r>
            <a:rPr lang="en" sz="1200" b="0" i="0" u="none" dirty="0"/>
            <a:t>))</a:t>
          </a:r>
          <a:r>
            <a:rPr lang="ko-KR" altLang="en-US" sz="1200" b="0" i="0" u="none" dirty="0"/>
            <a:t>는 현재의 프로그램 상태를 </a:t>
          </a:r>
          <a:endParaRPr lang="en-US" altLang="ko-KR" sz="1200" b="0" i="0" u="none" dirty="0"/>
        </a:p>
        <a:p>
          <a:r>
            <a:rPr lang="ko-KR" altLang="en-US" sz="1200" b="0" i="0" u="none" dirty="0"/>
            <a:t>저장하고</a:t>
          </a:r>
          <a:r>
            <a:rPr lang="en-US" altLang="ko-KR" sz="1200" b="0" i="0" u="none" dirty="0"/>
            <a:t>, </a:t>
          </a:r>
          <a:r>
            <a:rPr lang="ko-KR" altLang="en-US" sz="1200" b="0" i="0" u="none" dirty="0"/>
            <a:t>나중에 </a:t>
          </a:r>
          <a:r>
            <a:rPr lang="en" sz="1200" b="0" i="0" u="none" dirty="0" err="1"/>
            <a:t>longjmp</a:t>
          </a:r>
          <a:r>
            <a:rPr lang="ko-KR" altLang="en-US" sz="1200" b="0" i="0" u="none" dirty="0"/>
            <a:t>로 이 지점으로 돌아갑니다</a:t>
          </a:r>
          <a:r>
            <a:rPr lang="en-US" altLang="ko-KR" sz="1200" b="0" i="0" u="none" dirty="0"/>
            <a:t>.</a:t>
          </a:r>
          <a:r>
            <a:rPr lang="ko-KR" altLang="en-US" sz="1200" b="0" i="0" u="none" dirty="0"/>
            <a:t> </a:t>
          </a:r>
          <a:r>
            <a:rPr lang="en-US" altLang="ko-KR" sz="1200" b="0" i="0" u="none" dirty="0" err="1"/>
            <a:t>i</a:t>
          </a:r>
          <a:r>
            <a:rPr lang="en" sz="1200" b="0" i="0" u="none" dirty="0"/>
            <a:t>f </a:t>
          </a:r>
          <a:r>
            <a:rPr lang="ko-KR" altLang="en-US" sz="1200" b="0" i="0" u="none" dirty="0"/>
            <a:t>문에서 </a:t>
          </a:r>
          <a:r>
            <a:rPr lang="en" sz="1200" b="0" i="0" u="none" dirty="0" err="1"/>
            <a:t>setjmp</a:t>
          </a:r>
          <a:r>
            <a:rPr lang="ko-KR" altLang="en-US" sz="1200" b="0" i="0" u="none" dirty="0"/>
            <a:t>의 </a:t>
          </a:r>
          <a:endParaRPr lang="en-US" altLang="ko-KR" sz="1200" b="0" i="0" u="none" dirty="0"/>
        </a:p>
        <a:p>
          <a:r>
            <a:rPr lang="ko-KR" altLang="en-US" sz="1200" b="0" i="0" u="none" dirty="0" err="1"/>
            <a:t>반환값이</a:t>
          </a:r>
          <a:r>
            <a:rPr lang="ko-KR" altLang="en-US" sz="1200" b="0" i="0" u="none" dirty="0"/>
            <a:t> </a:t>
          </a:r>
          <a:r>
            <a:rPr lang="en-US" altLang="ko-KR" sz="1200" b="0" i="0" u="none" dirty="0"/>
            <a:t>0</a:t>
          </a:r>
          <a:r>
            <a:rPr lang="ko-KR" altLang="en-US" sz="1200" b="0" i="0" u="none" dirty="0"/>
            <a:t>이 아닌 경우</a:t>
          </a:r>
          <a:r>
            <a:rPr lang="en-US" altLang="ko-KR" sz="1200" b="0" i="0" u="none" dirty="0"/>
            <a:t>(</a:t>
          </a:r>
          <a:r>
            <a:rPr lang="ko-KR" altLang="en-US" sz="1200" b="0" i="0" u="none" dirty="0"/>
            <a:t>즉</a:t>
          </a:r>
          <a:r>
            <a:rPr lang="en-US" altLang="ko-KR" sz="1200" b="0" i="0" u="none" dirty="0"/>
            <a:t>, </a:t>
          </a:r>
          <a:r>
            <a:rPr lang="en" sz="1200" b="0" i="0" u="none" dirty="0" err="1"/>
            <a:t>longjmp</a:t>
          </a:r>
          <a:r>
            <a:rPr lang="ko-KR" altLang="en-US" sz="1200" b="0" i="0" u="none" dirty="0"/>
            <a:t>로 여기로 돌아온 경우</a:t>
          </a:r>
          <a:r>
            <a:rPr lang="en-US" altLang="ko-KR" sz="1200" b="0" i="0" u="none" dirty="0"/>
            <a:t>) </a:t>
          </a:r>
        </a:p>
        <a:p>
          <a:r>
            <a:rPr lang="ko-KR" altLang="en-US" sz="1200" b="0" i="0" u="none" dirty="0"/>
            <a:t>에러 메시지를 출력하고 이미 초기화된 데이터 구조체를 해제하고 </a:t>
          </a:r>
          <a:endParaRPr lang="en-US" altLang="ko-KR" sz="1200" b="0" i="0" u="none" dirty="0"/>
        </a:p>
        <a:p>
          <a:r>
            <a:rPr lang="ko-KR" altLang="en-US" sz="1200" b="0" i="0" u="none" dirty="0"/>
            <a:t>파일을 닫은 후 프로그램을 </a:t>
          </a:r>
          <a:r>
            <a:rPr lang="en-US" altLang="ko-KR" sz="1200" b="0" i="0" u="none" dirty="0"/>
            <a:t>1</a:t>
          </a:r>
          <a:r>
            <a:rPr lang="ko-KR" altLang="en-US" sz="1200" b="0" i="0" u="none" dirty="0"/>
            <a:t>로 반환하여 종료합니다</a:t>
          </a:r>
          <a:r>
            <a:rPr lang="en-US" altLang="ko-KR" sz="1200" b="0" i="0" u="none" dirty="0"/>
            <a:t>.</a:t>
          </a:r>
          <a:endParaRPr lang="en-US" sz="1200" dirty="0"/>
        </a:p>
      </dgm:t>
    </dgm:pt>
    <dgm:pt modelId="{9C98A0F3-81DD-48DC-80F6-128711BE1AC7}" type="parTrans" cxnId="{F19FDDFF-ADB8-4AC7-9CA5-12DEEFDDDAAD}">
      <dgm:prSet/>
      <dgm:spPr/>
      <dgm:t>
        <a:bodyPr/>
        <a:lstStyle/>
        <a:p>
          <a:endParaRPr lang="en-US" sz="2800"/>
        </a:p>
      </dgm:t>
    </dgm:pt>
    <dgm:pt modelId="{4DF97C12-FF52-453C-9E04-CF1ED588FCB1}" type="sibTrans" cxnId="{F19FDDFF-ADB8-4AC7-9CA5-12DEEFDDDAAD}">
      <dgm:prSet/>
      <dgm:spPr/>
      <dgm:t>
        <a:bodyPr/>
        <a:lstStyle/>
        <a:p>
          <a:endParaRPr lang="en-US" sz="2800"/>
        </a:p>
      </dgm:t>
    </dgm:pt>
    <dgm:pt modelId="{478BF1A0-DB54-4A5A-944B-D2F19F1F3E4A}">
      <dgm:prSet custT="1"/>
      <dgm:spPr/>
      <dgm:t>
        <a:bodyPr/>
        <a:lstStyle/>
        <a:p>
          <a:r>
            <a:rPr lang="en" sz="1200" b="1" i="0" u="none" dirty="0" err="1"/>
            <a:t>png_init_io</a:t>
          </a:r>
          <a:r>
            <a:rPr lang="en" sz="1200" b="1" i="0" u="none" dirty="0"/>
            <a:t> </a:t>
          </a:r>
          <a:r>
            <a:rPr lang="ko-KR" altLang="en-US" sz="1200" b="0" i="0" u="none" dirty="0"/>
            <a:t>함수를 사용하여 이미지 파일을 </a:t>
          </a:r>
          <a:r>
            <a:rPr lang="en" sz="1200" b="0" i="0" u="none" dirty="0"/>
            <a:t>PNG </a:t>
          </a:r>
          <a:r>
            <a:rPr lang="ko-KR" altLang="en-US" sz="1200" b="0" i="0" u="none" dirty="0"/>
            <a:t>구조체에 연결합니다</a:t>
          </a:r>
          <a:r>
            <a:rPr lang="en-US" altLang="ko-KR" sz="1200" b="0" i="0" u="none" dirty="0"/>
            <a:t>.</a:t>
          </a:r>
        </a:p>
        <a:p>
          <a:pPr latinLnBrk="1">
            <a:buFont typeface="Arial" panose="020B0604020202020204" pitchFamily="34" charset="0"/>
            <a:buChar char="•"/>
          </a:pPr>
          <a:r>
            <a:rPr lang="en" sz="1200" b="1" i="0" u="none" dirty="0" err="1"/>
            <a:t>png_read_info</a:t>
          </a:r>
          <a:r>
            <a:rPr lang="en" sz="1200" b="1" i="0" u="none" dirty="0"/>
            <a:t> </a:t>
          </a:r>
          <a:r>
            <a:rPr lang="ko-KR" altLang="en-US" sz="1200" b="0" i="0" u="none" dirty="0"/>
            <a:t>함수를 사용하여 </a:t>
          </a:r>
          <a:r>
            <a:rPr lang="en" sz="1200" b="0" i="0" u="none" dirty="0"/>
            <a:t>PNG </a:t>
          </a:r>
          <a:r>
            <a:rPr lang="ko-KR" altLang="en-US" sz="1200" b="0" i="0" u="none" dirty="0"/>
            <a:t>이미지의 정보를 읽고 </a:t>
          </a:r>
          <a:endParaRPr lang="en-US" altLang="ko-KR" sz="1200" b="0" i="0" u="none" dirty="0"/>
        </a:p>
        <a:p>
          <a:pPr latinLnBrk="1">
            <a:buFont typeface="Arial" panose="020B0604020202020204" pitchFamily="34" charset="0"/>
            <a:buChar char="•"/>
          </a:pPr>
          <a:r>
            <a:rPr lang="en" sz="1200" b="0" i="0" u="none" dirty="0" err="1"/>
            <a:t>info_ptr</a:t>
          </a:r>
          <a:r>
            <a:rPr lang="ko-KR" altLang="en-US" sz="1200" b="0" i="0" u="none" dirty="0"/>
            <a:t>에 저장합니다</a:t>
          </a:r>
          <a:r>
            <a:rPr lang="en-US" altLang="ko-KR" sz="1200" b="0" i="0" u="none" dirty="0"/>
            <a:t>.</a:t>
          </a:r>
          <a:endParaRPr lang="en-US" sz="1200" dirty="0"/>
        </a:p>
      </dgm:t>
    </dgm:pt>
    <dgm:pt modelId="{9FC9F883-C815-4A08-A1BB-BCAFCA44FF29}" type="parTrans" cxnId="{1A2AA2EE-38F8-4464-8BFD-6F6BCDA3AB7E}">
      <dgm:prSet/>
      <dgm:spPr/>
      <dgm:t>
        <a:bodyPr/>
        <a:lstStyle/>
        <a:p>
          <a:endParaRPr lang="en-US" sz="2800"/>
        </a:p>
      </dgm:t>
    </dgm:pt>
    <dgm:pt modelId="{B36D7AB5-B68C-40A5-BD75-7660A4246471}" type="sibTrans" cxnId="{1A2AA2EE-38F8-4464-8BFD-6F6BCDA3AB7E}">
      <dgm:prSet/>
      <dgm:spPr/>
      <dgm:t>
        <a:bodyPr/>
        <a:lstStyle/>
        <a:p>
          <a:endParaRPr lang="en-US" sz="2800"/>
        </a:p>
      </dgm:t>
    </dgm:pt>
    <dgm:pt modelId="{7CADCEBD-3789-944C-88C6-A363D9124835}">
      <dgm:prSet custT="1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en" sz="1200" b="1" i="0" u="none" dirty="0" err="1"/>
            <a:t>png_get_image_width</a:t>
          </a:r>
          <a:r>
            <a:rPr lang="en" sz="1200" b="1" i="0" u="none" dirty="0"/>
            <a:t> </a:t>
          </a:r>
          <a:r>
            <a:rPr lang="ko-KR" altLang="en-US" sz="1200" b="1" i="0" u="none" dirty="0"/>
            <a:t>및 </a:t>
          </a:r>
          <a:r>
            <a:rPr lang="en" sz="1200" b="1" i="0" u="none" dirty="0" err="1"/>
            <a:t>png_get_image_height</a:t>
          </a:r>
          <a:r>
            <a:rPr lang="en" sz="1200" b="1" i="0" u="none" dirty="0"/>
            <a:t> </a:t>
          </a:r>
          <a:r>
            <a:rPr lang="ko-KR" altLang="en-US" sz="1200" b="0" i="0" u="none" dirty="0"/>
            <a:t>함수를 사용하여 </a:t>
          </a:r>
          <a:endParaRPr lang="en-US" altLang="ko-KR" sz="1200" b="0" i="0" u="none" dirty="0"/>
        </a:p>
        <a:p>
          <a:pPr latinLnBrk="1">
            <a:buFont typeface="Arial" panose="020B0604020202020204" pitchFamily="34" charset="0"/>
            <a:buChar char="•"/>
          </a:pPr>
          <a:r>
            <a:rPr lang="ko-KR" altLang="en-US" sz="1200" b="0" i="0" u="none" dirty="0"/>
            <a:t>이미지의 너비와 높이를 가져옵니다</a:t>
          </a:r>
          <a:r>
            <a:rPr lang="en-US" altLang="ko-KR" sz="1200" b="0" i="0" u="none" dirty="0"/>
            <a:t>.</a:t>
          </a:r>
          <a:r>
            <a:rPr lang="ko-KR" altLang="en-US" sz="1200" b="0" i="0" u="none" dirty="0"/>
            <a:t> 가져온 이미지의 너비와 높이가 </a:t>
          </a:r>
          <a:endParaRPr lang="en-US" altLang="ko-KR" sz="1200" b="0" i="0" u="none" dirty="0"/>
        </a:p>
        <a:p>
          <a:pPr latinLnBrk="1">
            <a:buFont typeface="Arial" panose="020B0604020202020204" pitchFamily="34" charset="0"/>
            <a:buChar char="•"/>
          </a:pPr>
          <a:r>
            <a:rPr lang="ko-KR" altLang="en-US" sz="1200" b="0" i="0" u="none" dirty="0"/>
            <a:t>기대한 값과 다르면 에러 메시지를 출력하고</a:t>
          </a:r>
          <a:r>
            <a:rPr lang="en-US" altLang="ko-KR" sz="1200" b="0" i="0" u="none" dirty="0"/>
            <a:t>,</a:t>
          </a:r>
          <a:r>
            <a:rPr lang="ko-KR" altLang="en-US" sz="1200" b="0" i="0" u="none" dirty="0"/>
            <a:t> 이미 초기화된 데이터 </a:t>
          </a:r>
          <a:endParaRPr lang="en-US" altLang="ko-KR" sz="1200" b="0" i="0" u="none" dirty="0"/>
        </a:p>
        <a:p>
          <a:pPr latinLnBrk="1">
            <a:buFont typeface="Arial" panose="020B0604020202020204" pitchFamily="34" charset="0"/>
            <a:buChar char="•"/>
          </a:pPr>
          <a:r>
            <a:rPr lang="ko-KR" altLang="en-US" sz="1200" b="0" i="0" u="none" dirty="0"/>
            <a:t>구조체를</a:t>
          </a:r>
          <a:r>
            <a:rPr lang="en-US" altLang="ko-KR" sz="1200" b="0" i="0" u="none" dirty="0"/>
            <a:t> </a:t>
          </a:r>
          <a:r>
            <a:rPr lang="ko-KR" altLang="en-US" sz="1200" b="0" i="0" u="none" dirty="0"/>
            <a:t>해제하고 파일을 닫은 후 프로그램을 </a:t>
          </a:r>
          <a:r>
            <a:rPr lang="en-US" altLang="ko-KR" sz="1200" b="0" i="0" u="none" dirty="0"/>
            <a:t>1</a:t>
          </a:r>
          <a:r>
            <a:rPr lang="ko-KR" altLang="en-US" sz="1200" b="0" i="0" u="none" dirty="0"/>
            <a:t>로 반환하여 종료합니다</a:t>
          </a:r>
          <a:r>
            <a:rPr lang="en-US" altLang="ko-KR" sz="1200" b="0" i="0" u="none" dirty="0"/>
            <a:t>.</a:t>
          </a:r>
          <a:endParaRPr lang="ko-KR" altLang="en-US" sz="1200" dirty="0"/>
        </a:p>
      </dgm:t>
    </dgm:pt>
    <dgm:pt modelId="{32604064-87F4-EA4D-9301-66AFBBF2B242}" type="parTrans" cxnId="{2A6C6D4B-0BCA-E343-8FF4-6FFA14D23BC6}">
      <dgm:prSet/>
      <dgm:spPr/>
      <dgm:t>
        <a:bodyPr/>
        <a:lstStyle/>
        <a:p>
          <a:pPr latinLnBrk="1"/>
          <a:endParaRPr lang="ko-KR" altLang="en-US" sz="2800"/>
        </a:p>
      </dgm:t>
    </dgm:pt>
    <dgm:pt modelId="{8D3AECA1-383B-3F4E-ADDB-65FC4FF1A1A3}" type="sibTrans" cxnId="{2A6C6D4B-0BCA-E343-8FF4-6FFA14D23BC6}">
      <dgm:prSet/>
      <dgm:spPr/>
      <dgm:t>
        <a:bodyPr/>
        <a:lstStyle/>
        <a:p>
          <a:pPr latinLnBrk="1"/>
          <a:endParaRPr lang="ko-KR" altLang="en-US" sz="2800"/>
        </a:p>
      </dgm:t>
    </dgm:pt>
    <dgm:pt modelId="{42B1A176-BFB3-864B-9FE3-0A165E541812}" type="pres">
      <dgm:prSet presAssocID="{4B0658B6-7AE8-4DA3-83DA-9EDEA11F3600}" presName="vert0" presStyleCnt="0">
        <dgm:presLayoutVars>
          <dgm:dir/>
          <dgm:animOne val="branch"/>
          <dgm:animLvl val="lvl"/>
        </dgm:presLayoutVars>
      </dgm:prSet>
      <dgm:spPr/>
    </dgm:pt>
    <dgm:pt modelId="{6A0062E7-7DA8-D54C-9BE0-722BAF65CCD3}" type="pres">
      <dgm:prSet presAssocID="{9A42F8D7-92AB-4030-AE94-D928317D9E3F}" presName="thickLine" presStyleLbl="alignNode1" presStyleIdx="0" presStyleCnt="3"/>
      <dgm:spPr/>
    </dgm:pt>
    <dgm:pt modelId="{D75728D5-30C0-7B43-BFEA-D58738B83D39}" type="pres">
      <dgm:prSet presAssocID="{9A42F8D7-92AB-4030-AE94-D928317D9E3F}" presName="horz1" presStyleCnt="0"/>
      <dgm:spPr/>
    </dgm:pt>
    <dgm:pt modelId="{9421E077-7DEE-3E4B-96C0-5A731315BC51}" type="pres">
      <dgm:prSet presAssocID="{9A42F8D7-92AB-4030-AE94-D928317D9E3F}" presName="tx1" presStyleLbl="revTx" presStyleIdx="0" presStyleCnt="3" custScaleY="96231"/>
      <dgm:spPr/>
    </dgm:pt>
    <dgm:pt modelId="{12C41D1A-08A7-AD43-B63F-26AE6760E900}" type="pres">
      <dgm:prSet presAssocID="{9A42F8D7-92AB-4030-AE94-D928317D9E3F}" presName="vert1" presStyleCnt="0"/>
      <dgm:spPr/>
    </dgm:pt>
    <dgm:pt modelId="{837F6611-0D5B-BA45-BD94-E85CFBBC1CA1}" type="pres">
      <dgm:prSet presAssocID="{478BF1A0-DB54-4A5A-944B-D2F19F1F3E4A}" presName="thickLine" presStyleLbl="alignNode1" presStyleIdx="1" presStyleCnt="3"/>
      <dgm:spPr/>
    </dgm:pt>
    <dgm:pt modelId="{E2CD3A9D-A4C7-3E4B-B1CA-27DA6AB72BBB}" type="pres">
      <dgm:prSet presAssocID="{478BF1A0-DB54-4A5A-944B-D2F19F1F3E4A}" presName="horz1" presStyleCnt="0"/>
      <dgm:spPr/>
    </dgm:pt>
    <dgm:pt modelId="{3EDA44F6-B3B3-4343-A5C6-67A3A81531FA}" type="pres">
      <dgm:prSet presAssocID="{478BF1A0-DB54-4A5A-944B-D2F19F1F3E4A}" presName="tx1" presStyleLbl="revTx" presStyleIdx="1" presStyleCnt="3" custScaleY="54229"/>
      <dgm:spPr/>
    </dgm:pt>
    <dgm:pt modelId="{1CF50A61-79CA-2143-9427-3DDEA64F53F0}" type="pres">
      <dgm:prSet presAssocID="{478BF1A0-DB54-4A5A-944B-D2F19F1F3E4A}" presName="vert1" presStyleCnt="0"/>
      <dgm:spPr/>
    </dgm:pt>
    <dgm:pt modelId="{DFF173EA-A313-584A-92F3-FA24FBDA309C}" type="pres">
      <dgm:prSet presAssocID="{7CADCEBD-3789-944C-88C6-A363D9124835}" presName="thickLine" presStyleLbl="alignNode1" presStyleIdx="2" presStyleCnt="3"/>
      <dgm:spPr/>
    </dgm:pt>
    <dgm:pt modelId="{50689F75-37C6-964E-8F5F-23898BC20C7A}" type="pres">
      <dgm:prSet presAssocID="{7CADCEBD-3789-944C-88C6-A363D9124835}" presName="horz1" presStyleCnt="0"/>
      <dgm:spPr/>
    </dgm:pt>
    <dgm:pt modelId="{67F61F96-9CC7-B645-9BE8-1D700DF8596E}" type="pres">
      <dgm:prSet presAssocID="{7CADCEBD-3789-944C-88C6-A363D9124835}" presName="tx1" presStyleLbl="revTx" presStyleIdx="2" presStyleCnt="3" custScaleY="71394"/>
      <dgm:spPr/>
    </dgm:pt>
    <dgm:pt modelId="{73316141-9F9F-C445-9E2C-D1BF291D08C3}" type="pres">
      <dgm:prSet presAssocID="{7CADCEBD-3789-944C-88C6-A363D9124835}" presName="vert1" presStyleCnt="0"/>
      <dgm:spPr/>
    </dgm:pt>
  </dgm:ptLst>
  <dgm:cxnLst>
    <dgm:cxn modelId="{09F8EB2A-7772-D047-A701-CFD65218CE32}" type="presOf" srcId="{4B0658B6-7AE8-4DA3-83DA-9EDEA11F3600}" destId="{42B1A176-BFB3-864B-9FE3-0A165E541812}" srcOrd="0" destOrd="0" presId="urn:microsoft.com/office/officeart/2008/layout/LinedList"/>
    <dgm:cxn modelId="{B8EFC445-30A0-914C-8E74-F69222F6F619}" type="presOf" srcId="{478BF1A0-DB54-4A5A-944B-D2F19F1F3E4A}" destId="{3EDA44F6-B3B3-4343-A5C6-67A3A81531FA}" srcOrd="0" destOrd="0" presId="urn:microsoft.com/office/officeart/2008/layout/LinedList"/>
    <dgm:cxn modelId="{2A6C6D4B-0BCA-E343-8FF4-6FFA14D23BC6}" srcId="{4B0658B6-7AE8-4DA3-83DA-9EDEA11F3600}" destId="{7CADCEBD-3789-944C-88C6-A363D9124835}" srcOrd="2" destOrd="0" parTransId="{32604064-87F4-EA4D-9301-66AFBBF2B242}" sibTransId="{8D3AECA1-383B-3F4E-ADDB-65FC4FF1A1A3}"/>
    <dgm:cxn modelId="{707E28B8-58F0-EA42-92A3-290DDC04079C}" type="presOf" srcId="{7CADCEBD-3789-944C-88C6-A363D9124835}" destId="{67F61F96-9CC7-B645-9BE8-1D700DF8596E}" srcOrd="0" destOrd="0" presId="urn:microsoft.com/office/officeart/2008/layout/LinedList"/>
    <dgm:cxn modelId="{7C1817EE-670E-9D40-98C4-9BB0C0771C70}" type="presOf" srcId="{9A42F8D7-92AB-4030-AE94-D928317D9E3F}" destId="{9421E077-7DEE-3E4B-96C0-5A731315BC51}" srcOrd="0" destOrd="0" presId="urn:microsoft.com/office/officeart/2008/layout/LinedList"/>
    <dgm:cxn modelId="{1A2AA2EE-38F8-4464-8BFD-6F6BCDA3AB7E}" srcId="{4B0658B6-7AE8-4DA3-83DA-9EDEA11F3600}" destId="{478BF1A0-DB54-4A5A-944B-D2F19F1F3E4A}" srcOrd="1" destOrd="0" parTransId="{9FC9F883-C815-4A08-A1BB-BCAFCA44FF29}" sibTransId="{B36D7AB5-B68C-40A5-BD75-7660A4246471}"/>
    <dgm:cxn modelId="{F19FDDFF-ADB8-4AC7-9CA5-12DEEFDDDAAD}" srcId="{4B0658B6-7AE8-4DA3-83DA-9EDEA11F3600}" destId="{9A42F8D7-92AB-4030-AE94-D928317D9E3F}" srcOrd="0" destOrd="0" parTransId="{9C98A0F3-81DD-48DC-80F6-128711BE1AC7}" sibTransId="{4DF97C12-FF52-453C-9E04-CF1ED588FCB1}"/>
    <dgm:cxn modelId="{49C4213E-1B92-964D-B5C4-0D0E618A8D53}" type="presParOf" srcId="{42B1A176-BFB3-864B-9FE3-0A165E541812}" destId="{6A0062E7-7DA8-D54C-9BE0-722BAF65CCD3}" srcOrd="0" destOrd="0" presId="urn:microsoft.com/office/officeart/2008/layout/LinedList"/>
    <dgm:cxn modelId="{BED4967E-9E9C-4C4F-9F2F-D1766D9C11C6}" type="presParOf" srcId="{42B1A176-BFB3-864B-9FE3-0A165E541812}" destId="{D75728D5-30C0-7B43-BFEA-D58738B83D39}" srcOrd="1" destOrd="0" presId="urn:microsoft.com/office/officeart/2008/layout/LinedList"/>
    <dgm:cxn modelId="{889F8BAB-FACC-594B-ADFF-890CBC464BFD}" type="presParOf" srcId="{D75728D5-30C0-7B43-BFEA-D58738B83D39}" destId="{9421E077-7DEE-3E4B-96C0-5A731315BC51}" srcOrd="0" destOrd="0" presId="urn:microsoft.com/office/officeart/2008/layout/LinedList"/>
    <dgm:cxn modelId="{74666F5B-0892-BD45-B940-E6D0678EF2C7}" type="presParOf" srcId="{D75728D5-30C0-7B43-BFEA-D58738B83D39}" destId="{12C41D1A-08A7-AD43-B63F-26AE6760E900}" srcOrd="1" destOrd="0" presId="urn:microsoft.com/office/officeart/2008/layout/LinedList"/>
    <dgm:cxn modelId="{F9849F44-4901-9D4F-81FB-420FB9BBB272}" type="presParOf" srcId="{42B1A176-BFB3-864B-9FE3-0A165E541812}" destId="{837F6611-0D5B-BA45-BD94-E85CFBBC1CA1}" srcOrd="2" destOrd="0" presId="urn:microsoft.com/office/officeart/2008/layout/LinedList"/>
    <dgm:cxn modelId="{54E9DE1E-AE48-E745-B062-C53787C9CC49}" type="presParOf" srcId="{42B1A176-BFB3-864B-9FE3-0A165E541812}" destId="{E2CD3A9D-A4C7-3E4B-B1CA-27DA6AB72BBB}" srcOrd="3" destOrd="0" presId="urn:microsoft.com/office/officeart/2008/layout/LinedList"/>
    <dgm:cxn modelId="{DC8E3C5D-9792-4C48-800B-B6CFA695ED2F}" type="presParOf" srcId="{E2CD3A9D-A4C7-3E4B-B1CA-27DA6AB72BBB}" destId="{3EDA44F6-B3B3-4343-A5C6-67A3A81531FA}" srcOrd="0" destOrd="0" presId="urn:microsoft.com/office/officeart/2008/layout/LinedList"/>
    <dgm:cxn modelId="{05349AE0-5FCF-6743-BD70-0D1B4950AF52}" type="presParOf" srcId="{E2CD3A9D-A4C7-3E4B-B1CA-27DA6AB72BBB}" destId="{1CF50A61-79CA-2143-9427-3DDEA64F53F0}" srcOrd="1" destOrd="0" presId="urn:microsoft.com/office/officeart/2008/layout/LinedList"/>
    <dgm:cxn modelId="{4411AF20-BBEE-5B40-B976-03C47252D4D1}" type="presParOf" srcId="{42B1A176-BFB3-864B-9FE3-0A165E541812}" destId="{DFF173EA-A313-584A-92F3-FA24FBDA309C}" srcOrd="4" destOrd="0" presId="urn:microsoft.com/office/officeart/2008/layout/LinedList"/>
    <dgm:cxn modelId="{A8C594CB-34B5-D54E-BBD4-1642844A58D7}" type="presParOf" srcId="{42B1A176-BFB3-864B-9FE3-0A165E541812}" destId="{50689F75-37C6-964E-8F5F-23898BC20C7A}" srcOrd="5" destOrd="0" presId="urn:microsoft.com/office/officeart/2008/layout/LinedList"/>
    <dgm:cxn modelId="{FB915636-1658-C34F-B803-89466D466F42}" type="presParOf" srcId="{50689F75-37C6-964E-8F5F-23898BC20C7A}" destId="{67F61F96-9CC7-B645-9BE8-1D700DF8596E}" srcOrd="0" destOrd="0" presId="urn:microsoft.com/office/officeart/2008/layout/LinedList"/>
    <dgm:cxn modelId="{223BEBE8-18E6-7347-A792-6B3E615B4656}" type="presParOf" srcId="{50689F75-37C6-964E-8F5F-23898BC20C7A}" destId="{73316141-9F9F-C445-9E2C-D1BF291D08C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0658B6-7AE8-4DA3-83DA-9EDEA11F3600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A42F8D7-92AB-4030-AE94-D928317D9E3F}">
      <dgm:prSet custT="1"/>
      <dgm:spPr/>
      <dgm:t>
        <a:bodyPr/>
        <a:lstStyle/>
        <a:p>
          <a:r>
            <a:rPr lang="en" sz="1200" b="0" i="0" u="none" dirty="0"/>
            <a:t>struct Pixel </a:t>
          </a:r>
          <a:r>
            <a:rPr lang="ko-KR" altLang="en-US" sz="1200" b="0" i="0" u="none" dirty="0"/>
            <a:t>형식의 픽셀 데이터를 저장할 메모리 공간을 동적으로 </a:t>
          </a:r>
          <a:endParaRPr lang="en-US" altLang="ko-KR" sz="1200" b="0" i="0" u="none" dirty="0"/>
        </a:p>
        <a:p>
          <a:r>
            <a:rPr lang="ko-KR" altLang="en-US" sz="1200" b="0" i="0" u="none" dirty="0"/>
            <a:t>할당합니다</a:t>
          </a:r>
          <a:r>
            <a:rPr lang="en-US" altLang="ko-KR" sz="1200" b="0" i="0" u="none" dirty="0"/>
            <a:t>.</a:t>
          </a:r>
          <a:r>
            <a:rPr lang="ko-KR" altLang="en-US" sz="1200" b="0" i="0" u="none" dirty="0"/>
            <a:t> </a:t>
          </a:r>
          <a:r>
            <a:rPr lang="en-US" altLang="ko-KR" sz="1200" b="1" i="0" u="none" dirty="0"/>
            <a:t>‘</a:t>
          </a:r>
          <a:r>
            <a:rPr lang="en" sz="1200" b="1" i="0" u="none" dirty="0" err="1"/>
            <a:t>png_read_row</a:t>
          </a:r>
          <a:r>
            <a:rPr lang="en-US" altLang="ko-KR" sz="1200" b="1" i="0" u="none" dirty="0"/>
            <a:t>’</a:t>
          </a:r>
          <a:r>
            <a:rPr lang="ko-KR" altLang="en-US" sz="1200" b="1" i="0" u="none" dirty="0"/>
            <a:t> </a:t>
          </a:r>
          <a:r>
            <a:rPr lang="ko-KR" altLang="en-US" sz="1200" b="0" i="0" u="none" dirty="0"/>
            <a:t>함수를 사용하여 </a:t>
          </a:r>
          <a:r>
            <a:rPr lang="en" sz="1200" b="0" i="0" u="none" dirty="0"/>
            <a:t>PNG </a:t>
          </a:r>
          <a:r>
            <a:rPr lang="ko-KR" altLang="en-US" sz="1200" b="0" i="0" u="none" dirty="0"/>
            <a:t>이미지의 한 </a:t>
          </a:r>
          <a:r>
            <a:rPr lang="ko-KR" altLang="en-US" sz="1200" b="0" i="0" u="none" dirty="0" err="1"/>
            <a:t>행씩을</a:t>
          </a:r>
          <a:r>
            <a:rPr lang="ko-KR" altLang="en-US" sz="1200" b="0" i="0" u="none" dirty="0"/>
            <a:t> </a:t>
          </a:r>
          <a:endParaRPr lang="en-US" altLang="ko-KR" sz="1200" b="0" i="0" u="none" dirty="0"/>
        </a:p>
        <a:p>
          <a:r>
            <a:rPr lang="ko-KR" altLang="en-US" sz="1200" b="0" i="0" u="none" dirty="0"/>
            <a:t>읽어 </a:t>
          </a:r>
          <a:r>
            <a:rPr lang="en-US" altLang="ko-KR" sz="1200" b="0" i="0" u="none" dirty="0"/>
            <a:t>1</a:t>
          </a:r>
          <a:r>
            <a:rPr lang="ko-KR" altLang="en-US" sz="1200" b="0" i="0" u="none" dirty="0"/>
            <a:t>차원 배열에 저장합니다</a:t>
          </a:r>
          <a:r>
            <a:rPr lang="en-US" altLang="ko-KR" sz="1200" b="0" i="0" u="none" dirty="0"/>
            <a:t>.</a:t>
          </a:r>
          <a:endParaRPr lang="en-US" sz="1200" dirty="0"/>
        </a:p>
      </dgm:t>
    </dgm:pt>
    <dgm:pt modelId="{9C98A0F3-81DD-48DC-80F6-128711BE1AC7}" type="parTrans" cxnId="{F19FDDFF-ADB8-4AC7-9CA5-12DEEFDDDAAD}">
      <dgm:prSet/>
      <dgm:spPr/>
      <dgm:t>
        <a:bodyPr/>
        <a:lstStyle/>
        <a:p>
          <a:endParaRPr lang="en-US" sz="1200"/>
        </a:p>
      </dgm:t>
    </dgm:pt>
    <dgm:pt modelId="{4DF97C12-FF52-453C-9E04-CF1ED588FCB1}" type="sibTrans" cxnId="{F19FDDFF-ADB8-4AC7-9CA5-12DEEFDDDAAD}">
      <dgm:prSet/>
      <dgm:spPr/>
      <dgm:t>
        <a:bodyPr/>
        <a:lstStyle/>
        <a:p>
          <a:endParaRPr lang="en-US" sz="1200"/>
        </a:p>
      </dgm:t>
    </dgm:pt>
    <dgm:pt modelId="{478BF1A0-DB54-4A5A-944B-D2F19F1F3E4A}">
      <dgm:prSet custT="1"/>
      <dgm:spPr/>
      <dgm:t>
        <a:bodyPr/>
        <a:lstStyle/>
        <a:p>
          <a:r>
            <a:rPr lang="ko-KR" altLang="en-US" sz="1200" b="0" i="0" u="none" dirty="0"/>
            <a:t>이미지 데이터를 읽은 후 파일을 닫습니다</a:t>
          </a:r>
          <a:r>
            <a:rPr lang="en-US" altLang="ko-KR" sz="1200" b="0" i="0" u="none" dirty="0"/>
            <a:t>.</a:t>
          </a:r>
        </a:p>
        <a:p>
          <a:pPr latinLnBrk="1">
            <a:buFont typeface="Arial" panose="020B0604020202020204" pitchFamily="34" charset="0"/>
            <a:buChar char="•"/>
          </a:pPr>
          <a:r>
            <a:rPr lang="ko-KR" altLang="en-US" sz="1200" b="0" i="0" u="none" dirty="0"/>
            <a:t>파일 포인터 </a:t>
          </a:r>
          <a:r>
            <a:rPr lang="en" sz="1200" b="0" i="0" u="none" dirty="0"/>
            <a:t>f</a:t>
          </a:r>
          <a:r>
            <a:rPr lang="ko-KR" altLang="en-US" sz="1200" b="0" i="0" u="none" dirty="0" err="1"/>
            <a:t>를</a:t>
          </a:r>
          <a:r>
            <a:rPr lang="ko-KR" altLang="en-US" sz="1200" b="0" i="0" u="none" dirty="0"/>
            <a:t> </a:t>
          </a:r>
          <a:r>
            <a:rPr lang="en" sz="1200" b="0" i="0" u="none" dirty="0"/>
            <a:t>NULL</a:t>
          </a:r>
          <a:r>
            <a:rPr lang="ko-KR" altLang="en-US" sz="1200" b="0" i="0" u="none" dirty="0"/>
            <a:t>로 설정하여 이미 닫혔음을 표시합니다</a:t>
          </a:r>
          <a:r>
            <a:rPr lang="en-US" altLang="ko-KR" sz="1200" b="0" i="0" u="none" dirty="0"/>
            <a:t>.</a:t>
          </a:r>
          <a:endParaRPr lang="en-US" sz="1200" dirty="0"/>
        </a:p>
      </dgm:t>
    </dgm:pt>
    <dgm:pt modelId="{9FC9F883-C815-4A08-A1BB-BCAFCA44FF29}" type="parTrans" cxnId="{1A2AA2EE-38F8-4464-8BFD-6F6BCDA3AB7E}">
      <dgm:prSet/>
      <dgm:spPr/>
      <dgm:t>
        <a:bodyPr/>
        <a:lstStyle/>
        <a:p>
          <a:endParaRPr lang="en-US" sz="1200"/>
        </a:p>
      </dgm:t>
    </dgm:pt>
    <dgm:pt modelId="{B36D7AB5-B68C-40A5-BD75-7660A4246471}" type="sibTrans" cxnId="{1A2AA2EE-38F8-4464-8BFD-6F6BCDA3AB7E}">
      <dgm:prSet/>
      <dgm:spPr/>
      <dgm:t>
        <a:bodyPr/>
        <a:lstStyle/>
        <a:p>
          <a:endParaRPr lang="en-US" sz="1200"/>
        </a:p>
      </dgm:t>
    </dgm:pt>
    <dgm:pt modelId="{7CADCEBD-3789-944C-88C6-A363D9124835}">
      <dgm:prSet custT="1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en" sz="1200" b="1" i="0" u="none" dirty="0"/>
            <a:t>For</a:t>
          </a:r>
          <a:r>
            <a:rPr lang="ko-KR" altLang="en-US" sz="1200" b="1" i="0" u="none" dirty="0"/>
            <a:t>문을 </a:t>
          </a:r>
          <a:r>
            <a:rPr lang="ko-KR" altLang="en-US" sz="1200" b="0" i="0" u="none" dirty="0"/>
            <a:t>사용하여 이미지 데이터를 상하 반전시킵니다</a:t>
          </a:r>
          <a:r>
            <a:rPr lang="en-US" altLang="ko-KR" sz="1200" b="0" i="0" u="none" dirty="0"/>
            <a:t>.</a:t>
          </a:r>
        </a:p>
        <a:p>
          <a:pPr latinLnBrk="1">
            <a:buFont typeface="Arial" panose="020B0604020202020204" pitchFamily="34" charset="0"/>
            <a:buChar char="•"/>
          </a:pPr>
          <a:r>
            <a:rPr lang="ko-KR" altLang="en-US" sz="1200" b="0" i="0" u="none" dirty="0"/>
            <a:t>임시 변수 </a:t>
          </a:r>
          <a:r>
            <a:rPr lang="en" sz="1200" b="0" i="0" u="none" dirty="0"/>
            <a:t>temp</a:t>
          </a:r>
          <a:r>
            <a:rPr lang="ko-KR" altLang="en-US" sz="1200" b="0" i="0" u="none" dirty="0" err="1"/>
            <a:t>를</a:t>
          </a:r>
          <a:r>
            <a:rPr lang="ko-KR" altLang="en-US" sz="1200" b="0" i="0" u="none" dirty="0"/>
            <a:t> 사용하여 현재 픽셀과 반대편 픽셀을 교환합니다</a:t>
          </a:r>
          <a:r>
            <a:rPr lang="en-US" altLang="ko-KR" sz="1200" b="0" i="0" u="none" dirty="0"/>
            <a:t>.</a:t>
          </a:r>
        </a:p>
        <a:p>
          <a:pPr latinLnBrk="1">
            <a:buFont typeface="Arial" panose="020B0604020202020204" pitchFamily="34" charset="0"/>
            <a:buChar char="•"/>
          </a:pPr>
          <a:r>
            <a:rPr lang="ko-KR" altLang="en-US" sz="1200" b="0" i="0" u="none" dirty="0"/>
            <a:t>이렇게 하면 이미지 데이터가 상하 반전되게 됩니다</a:t>
          </a:r>
          <a:r>
            <a:rPr lang="en-US" altLang="ko-KR" sz="1200" b="0" i="0" u="none" dirty="0"/>
            <a:t>.</a:t>
          </a:r>
          <a:endParaRPr lang="ko-KR" altLang="en-US" sz="1200" dirty="0"/>
        </a:p>
      </dgm:t>
    </dgm:pt>
    <dgm:pt modelId="{32604064-87F4-EA4D-9301-66AFBBF2B242}" type="parTrans" cxnId="{2A6C6D4B-0BCA-E343-8FF4-6FFA14D23BC6}">
      <dgm:prSet/>
      <dgm:spPr/>
      <dgm:t>
        <a:bodyPr/>
        <a:lstStyle/>
        <a:p>
          <a:pPr latinLnBrk="1"/>
          <a:endParaRPr lang="ko-KR" altLang="en-US" sz="1200"/>
        </a:p>
      </dgm:t>
    </dgm:pt>
    <dgm:pt modelId="{8D3AECA1-383B-3F4E-ADDB-65FC4FF1A1A3}" type="sibTrans" cxnId="{2A6C6D4B-0BCA-E343-8FF4-6FFA14D23BC6}">
      <dgm:prSet/>
      <dgm:spPr/>
      <dgm:t>
        <a:bodyPr/>
        <a:lstStyle/>
        <a:p>
          <a:pPr latinLnBrk="1"/>
          <a:endParaRPr lang="ko-KR" altLang="en-US" sz="1200"/>
        </a:p>
      </dgm:t>
    </dgm:pt>
    <dgm:pt modelId="{03256800-DADD-DA42-B7E9-59515CFC4B38}">
      <dgm:prSet custT="1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en-US" altLang="ko-KR" sz="1200" b="1" i="0" u="none" dirty="0"/>
            <a:t>“</a:t>
          </a:r>
          <a:r>
            <a:rPr lang="en" sz="1200" b="1" i="0" u="none" dirty="0" err="1"/>
            <a:t>Example.png</a:t>
          </a:r>
          <a:r>
            <a:rPr lang="en-US" altLang="ko-KR" sz="1200" b="1" i="0" u="none" dirty="0"/>
            <a:t>”</a:t>
          </a:r>
          <a:r>
            <a:rPr lang="en" sz="1200" b="1" i="0" u="none" dirty="0"/>
            <a:t> </a:t>
          </a:r>
          <a:r>
            <a:rPr lang="ko-KR" altLang="en-US" sz="1200" b="0" i="0" u="none" dirty="0"/>
            <a:t>파일을 바이너리 쓰기 모드</a:t>
          </a:r>
          <a:r>
            <a:rPr lang="en-US" altLang="ko-KR" sz="1200" b="0" i="0" u="none" dirty="0"/>
            <a:t>("</a:t>
          </a:r>
          <a:r>
            <a:rPr lang="en" sz="1200" b="0" i="0" u="none" dirty="0" err="1"/>
            <a:t>wb</a:t>
          </a:r>
          <a:r>
            <a:rPr lang="en" sz="1200" b="0" i="0" u="none" dirty="0"/>
            <a:t>")</a:t>
          </a:r>
          <a:r>
            <a:rPr lang="ko-KR" altLang="en-US" sz="1200" b="0" i="0" u="none" dirty="0"/>
            <a:t>로 엽니다</a:t>
          </a:r>
          <a:r>
            <a:rPr lang="en-US" altLang="ko-KR" sz="1200" b="0" i="0" u="none" dirty="0"/>
            <a:t>.</a:t>
          </a:r>
          <a:r>
            <a:rPr lang="ko-KR" altLang="en-US" sz="1200" b="0" i="0" u="none" dirty="0"/>
            <a:t> 파일 열기에 </a:t>
          </a:r>
          <a:endParaRPr lang="en-US" altLang="ko-KR" sz="1200" b="0" i="0" u="none" dirty="0"/>
        </a:p>
        <a:p>
          <a:pPr latinLnBrk="1">
            <a:buFont typeface="Arial" panose="020B0604020202020204" pitchFamily="34" charset="0"/>
            <a:buChar char="•"/>
          </a:pPr>
          <a:r>
            <a:rPr lang="ko-KR" altLang="en-US" sz="1200" b="0" i="0" u="none" dirty="0"/>
            <a:t>실패하면 </a:t>
          </a:r>
          <a:r>
            <a:rPr lang="en-US" altLang="ko-KR" sz="1200" b="0" i="0" u="none" dirty="0"/>
            <a:t>(!</a:t>
          </a:r>
          <a:r>
            <a:rPr lang="en" sz="1200" b="0" i="0" u="none" dirty="0" err="1"/>
            <a:t>output_file</a:t>
          </a:r>
          <a:r>
            <a:rPr lang="ko-KR" altLang="en-US" sz="1200" b="0" i="0" u="none" dirty="0"/>
            <a:t>가 참이면</a:t>
          </a:r>
          <a:r>
            <a:rPr lang="en-US" altLang="ko-KR" sz="1200" b="0" i="0" u="none" dirty="0"/>
            <a:t>) </a:t>
          </a:r>
          <a:r>
            <a:rPr lang="ko-KR" altLang="en-US" sz="1200" b="0" i="0" u="none" dirty="0"/>
            <a:t>에러 메시지를 출력하고</a:t>
          </a:r>
          <a:r>
            <a:rPr lang="en-US" altLang="ko-KR" sz="1200" b="0" i="0" u="none" dirty="0"/>
            <a:t>, </a:t>
          </a:r>
          <a:r>
            <a:rPr lang="ko-KR" altLang="en-US" sz="1200" b="0" i="0" u="none" dirty="0"/>
            <a:t>이미 할당된 </a:t>
          </a:r>
          <a:endParaRPr lang="en-US" altLang="ko-KR" sz="1200" b="0" i="0" u="none" dirty="0"/>
        </a:p>
        <a:p>
          <a:pPr latinLnBrk="1">
            <a:buFont typeface="Arial" panose="020B0604020202020204" pitchFamily="34" charset="0"/>
            <a:buChar char="•"/>
          </a:pPr>
          <a:r>
            <a:rPr lang="ko-KR" altLang="en-US" sz="1200" b="0" i="0" u="none" dirty="0"/>
            <a:t>이미지 데이터 메모리를 해제하고 프로그램을 </a:t>
          </a:r>
          <a:r>
            <a:rPr lang="en-US" altLang="ko-KR" sz="1200" b="0" i="0" u="none" dirty="0"/>
            <a:t>1</a:t>
          </a:r>
          <a:r>
            <a:rPr lang="ko-KR" altLang="en-US" sz="1200" b="0" i="0" u="none" dirty="0"/>
            <a:t>로 반환하여 종료합니다</a:t>
          </a:r>
          <a:r>
            <a:rPr lang="en-US" altLang="ko-KR" sz="1200" b="0" i="0" u="none" dirty="0"/>
            <a:t>.</a:t>
          </a:r>
          <a:endParaRPr lang="ko-KR" altLang="en-US" sz="1200" dirty="0"/>
        </a:p>
      </dgm:t>
    </dgm:pt>
    <dgm:pt modelId="{8E5721AF-692B-D346-99BC-0EBE3B3220DA}" type="parTrans" cxnId="{5298071E-2AFE-0942-9875-63784989B45C}">
      <dgm:prSet/>
      <dgm:spPr/>
      <dgm:t>
        <a:bodyPr/>
        <a:lstStyle/>
        <a:p>
          <a:pPr latinLnBrk="1"/>
          <a:endParaRPr lang="ko-KR" altLang="en-US" sz="1200"/>
        </a:p>
      </dgm:t>
    </dgm:pt>
    <dgm:pt modelId="{23E3FE48-37E3-724C-B68D-D46CCAD3556E}" type="sibTrans" cxnId="{5298071E-2AFE-0942-9875-63784989B45C}">
      <dgm:prSet/>
      <dgm:spPr/>
      <dgm:t>
        <a:bodyPr/>
        <a:lstStyle/>
        <a:p>
          <a:pPr latinLnBrk="1"/>
          <a:endParaRPr lang="ko-KR" altLang="en-US" sz="1200"/>
        </a:p>
      </dgm:t>
    </dgm:pt>
    <dgm:pt modelId="{42B1A176-BFB3-864B-9FE3-0A165E541812}" type="pres">
      <dgm:prSet presAssocID="{4B0658B6-7AE8-4DA3-83DA-9EDEA11F3600}" presName="vert0" presStyleCnt="0">
        <dgm:presLayoutVars>
          <dgm:dir/>
          <dgm:animOne val="branch"/>
          <dgm:animLvl val="lvl"/>
        </dgm:presLayoutVars>
      </dgm:prSet>
      <dgm:spPr/>
    </dgm:pt>
    <dgm:pt modelId="{6A0062E7-7DA8-D54C-9BE0-722BAF65CCD3}" type="pres">
      <dgm:prSet presAssocID="{9A42F8D7-92AB-4030-AE94-D928317D9E3F}" presName="thickLine" presStyleLbl="alignNode1" presStyleIdx="0" presStyleCnt="4"/>
      <dgm:spPr/>
    </dgm:pt>
    <dgm:pt modelId="{D75728D5-30C0-7B43-BFEA-D58738B83D39}" type="pres">
      <dgm:prSet presAssocID="{9A42F8D7-92AB-4030-AE94-D928317D9E3F}" presName="horz1" presStyleCnt="0"/>
      <dgm:spPr/>
    </dgm:pt>
    <dgm:pt modelId="{9421E077-7DEE-3E4B-96C0-5A731315BC51}" type="pres">
      <dgm:prSet presAssocID="{9A42F8D7-92AB-4030-AE94-D928317D9E3F}" presName="tx1" presStyleLbl="revTx" presStyleIdx="0" presStyleCnt="4" custScaleY="49811"/>
      <dgm:spPr/>
    </dgm:pt>
    <dgm:pt modelId="{12C41D1A-08A7-AD43-B63F-26AE6760E900}" type="pres">
      <dgm:prSet presAssocID="{9A42F8D7-92AB-4030-AE94-D928317D9E3F}" presName="vert1" presStyleCnt="0"/>
      <dgm:spPr/>
    </dgm:pt>
    <dgm:pt modelId="{837F6611-0D5B-BA45-BD94-E85CFBBC1CA1}" type="pres">
      <dgm:prSet presAssocID="{478BF1A0-DB54-4A5A-944B-D2F19F1F3E4A}" presName="thickLine" presStyleLbl="alignNode1" presStyleIdx="1" presStyleCnt="4"/>
      <dgm:spPr/>
    </dgm:pt>
    <dgm:pt modelId="{E2CD3A9D-A4C7-3E4B-B1CA-27DA6AB72BBB}" type="pres">
      <dgm:prSet presAssocID="{478BF1A0-DB54-4A5A-944B-D2F19F1F3E4A}" presName="horz1" presStyleCnt="0"/>
      <dgm:spPr/>
    </dgm:pt>
    <dgm:pt modelId="{3EDA44F6-B3B3-4343-A5C6-67A3A81531FA}" type="pres">
      <dgm:prSet presAssocID="{478BF1A0-DB54-4A5A-944B-D2F19F1F3E4A}" presName="tx1" presStyleLbl="revTx" presStyleIdx="1" presStyleCnt="4" custScaleY="36278"/>
      <dgm:spPr/>
    </dgm:pt>
    <dgm:pt modelId="{1CF50A61-79CA-2143-9427-3DDEA64F53F0}" type="pres">
      <dgm:prSet presAssocID="{478BF1A0-DB54-4A5A-944B-D2F19F1F3E4A}" presName="vert1" presStyleCnt="0"/>
      <dgm:spPr/>
    </dgm:pt>
    <dgm:pt modelId="{DFF173EA-A313-584A-92F3-FA24FBDA309C}" type="pres">
      <dgm:prSet presAssocID="{7CADCEBD-3789-944C-88C6-A363D9124835}" presName="thickLine" presStyleLbl="alignNode1" presStyleIdx="2" presStyleCnt="4"/>
      <dgm:spPr/>
    </dgm:pt>
    <dgm:pt modelId="{50689F75-37C6-964E-8F5F-23898BC20C7A}" type="pres">
      <dgm:prSet presAssocID="{7CADCEBD-3789-944C-88C6-A363D9124835}" presName="horz1" presStyleCnt="0"/>
      <dgm:spPr/>
    </dgm:pt>
    <dgm:pt modelId="{67F61F96-9CC7-B645-9BE8-1D700DF8596E}" type="pres">
      <dgm:prSet presAssocID="{7CADCEBD-3789-944C-88C6-A363D9124835}" presName="tx1" presStyleLbl="revTx" presStyleIdx="2" presStyleCnt="4" custScaleY="45761"/>
      <dgm:spPr/>
    </dgm:pt>
    <dgm:pt modelId="{73316141-9F9F-C445-9E2C-D1BF291D08C3}" type="pres">
      <dgm:prSet presAssocID="{7CADCEBD-3789-944C-88C6-A363D9124835}" presName="vert1" presStyleCnt="0"/>
      <dgm:spPr/>
    </dgm:pt>
    <dgm:pt modelId="{D61C1469-0184-5647-B5B0-9F115EB3A1C1}" type="pres">
      <dgm:prSet presAssocID="{03256800-DADD-DA42-B7E9-59515CFC4B38}" presName="thickLine" presStyleLbl="alignNode1" presStyleIdx="3" presStyleCnt="4"/>
      <dgm:spPr/>
    </dgm:pt>
    <dgm:pt modelId="{671F07F2-7586-AD4B-8F15-E0AB1AEBD203}" type="pres">
      <dgm:prSet presAssocID="{03256800-DADD-DA42-B7E9-59515CFC4B38}" presName="horz1" presStyleCnt="0"/>
      <dgm:spPr/>
    </dgm:pt>
    <dgm:pt modelId="{3CA8B8F4-004C-F34D-ACF5-B1AC5DA7BDFC}" type="pres">
      <dgm:prSet presAssocID="{03256800-DADD-DA42-B7E9-59515CFC4B38}" presName="tx1" presStyleLbl="revTx" presStyleIdx="3" presStyleCnt="4" custScaleY="53975"/>
      <dgm:spPr/>
    </dgm:pt>
    <dgm:pt modelId="{AF4EA83F-2839-5849-9217-2C525E8157F7}" type="pres">
      <dgm:prSet presAssocID="{03256800-DADD-DA42-B7E9-59515CFC4B38}" presName="vert1" presStyleCnt="0"/>
      <dgm:spPr/>
    </dgm:pt>
  </dgm:ptLst>
  <dgm:cxnLst>
    <dgm:cxn modelId="{5298071E-2AFE-0942-9875-63784989B45C}" srcId="{4B0658B6-7AE8-4DA3-83DA-9EDEA11F3600}" destId="{03256800-DADD-DA42-B7E9-59515CFC4B38}" srcOrd="3" destOrd="0" parTransId="{8E5721AF-692B-D346-99BC-0EBE3B3220DA}" sibTransId="{23E3FE48-37E3-724C-B68D-D46CCAD3556E}"/>
    <dgm:cxn modelId="{09F8EB2A-7772-D047-A701-CFD65218CE32}" type="presOf" srcId="{4B0658B6-7AE8-4DA3-83DA-9EDEA11F3600}" destId="{42B1A176-BFB3-864B-9FE3-0A165E541812}" srcOrd="0" destOrd="0" presId="urn:microsoft.com/office/officeart/2008/layout/LinedList"/>
    <dgm:cxn modelId="{B8EFC445-30A0-914C-8E74-F69222F6F619}" type="presOf" srcId="{478BF1A0-DB54-4A5A-944B-D2F19F1F3E4A}" destId="{3EDA44F6-B3B3-4343-A5C6-67A3A81531FA}" srcOrd="0" destOrd="0" presId="urn:microsoft.com/office/officeart/2008/layout/LinedList"/>
    <dgm:cxn modelId="{2A6C6D4B-0BCA-E343-8FF4-6FFA14D23BC6}" srcId="{4B0658B6-7AE8-4DA3-83DA-9EDEA11F3600}" destId="{7CADCEBD-3789-944C-88C6-A363D9124835}" srcOrd="2" destOrd="0" parTransId="{32604064-87F4-EA4D-9301-66AFBBF2B242}" sibTransId="{8D3AECA1-383B-3F4E-ADDB-65FC4FF1A1A3}"/>
    <dgm:cxn modelId="{707E28B8-58F0-EA42-92A3-290DDC04079C}" type="presOf" srcId="{7CADCEBD-3789-944C-88C6-A363D9124835}" destId="{67F61F96-9CC7-B645-9BE8-1D700DF8596E}" srcOrd="0" destOrd="0" presId="urn:microsoft.com/office/officeart/2008/layout/LinedList"/>
    <dgm:cxn modelId="{7C1817EE-670E-9D40-98C4-9BB0C0771C70}" type="presOf" srcId="{9A42F8D7-92AB-4030-AE94-D928317D9E3F}" destId="{9421E077-7DEE-3E4B-96C0-5A731315BC51}" srcOrd="0" destOrd="0" presId="urn:microsoft.com/office/officeart/2008/layout/LinedList"/>
    <dgm:cxn modelId="{94D04EEE-764E-D644-A656-C2479B8AAADA}" type="presOf" srcId="{03256800-DADD-DA42-B7E9-59515CFC4B38}" destId="{3CA8B8F4-004C-F34D-ACF5-B1AC5DA7BDFC}" srcOrd="0" destOrd="0" presId="urn:microsoft.com/office/officeart/2008/layout/LinedList"/>
    <dgm:cxn modelId="{1A2AA2EE-38F8-4464-8BFD-6F6BCDA3AB7E}" srcId="{4B0658B6-7AE8-4DA3-83DA-9EDEA11F3600}" destId="{478BF1A0-DB54-4A5A-944B-D2F19F1F3E4A}" srcOrd="1" destOrd="0" parTransId="{9FC9F883-C815-4A08-A1BB-BCAFCA44FF29}" sibTransId="{B36D7AB5-B68C-40A5-BD75-7660A4246471}"/>
    <dgm:cxn modelId="{F19FDDFF-ADB8-4AC7-9CA5-12DEEFDDDAAD}" srcId="{4B0658B6-7AE8-4DA3-83DA-9EDEA11F3600}" destId="{9A42F8D7-92AB-4030-AE94-D928317D9E3F}" srcOrd="0" destOrd="0" parTransId="{9C98A0F3-81DD-48DC-80F6-128711BE1AC7}" sibTransId="{4DF97C12-FF52-453C-9E04-CF1ED588FCB1}"/>
    <dgm:cxn modelId="{49C4213E-1B92-964D-B5C4-0D0E618A8D53}" type="presParOf" srcId="{42B1A176-BFB3-864B-9FE3-0A165E541812}" destId="{6A0062E7-7DA8-D54C-9BE0-722BAF65CCD3}" srcOrd="0" destOrd="0" presId="urn:microsoft.com/office/officeart/2008/layout/LinedList"/>
    <dgm:cxn modelId="{BED4967E-9E9C-4C4F-9F2F-D1766D9C11C6}" type="presParOf" srcId="{42B1A176-BFB3-864B-9FE3-0A165E541812}" destId="{D75728D5-30C0-7B43-BFEA-D58738B83D39}" srcOrd="1" destOrd="0" presId="urn:microsoft.com/office/officeart/2008/layout/LinedList"/>
    <dgm:cxn modelId="{889F8BAB-FACC-594B-ADFF-890CBC464BFD}" type="presParOf" srcId="{D75728D5-30C0-7B43-BFEA-D58738B83D39}" destId="{9421E077-7DEE-3E4B-96C0-5A731315BC51}" srcOrd="0" destOrd="0" presId="urn:microsoft.com/office/officeart/2008/layout/LinedList"/>
    <dgm:cxn modelId="{74666F5B-0892-BD45-B940-E6D0678EF2C7}" type="presParOf" srcId="{D75728D5-30C0-7B43-BFEA-D58738B83D39}" destId="{12C41D1A-08A7-AD43-B63F-26AE6760E900}" srcOrd="1" destOrd="0" presId="urn:microsoft.com/office/officeart/2008/layout/LinedList"/>
    <dgm:cxn modelId="{F9849F44-4901-9D4F-81FB-420FB9BBB272}" type="presParOf" srcId="{42B1A176-BFB3-864B-9FE3-0A165E541812}" destId="{837F6611-0D5B-BA45-BD94-E85CFBBC1CA1}" srcOrd="2" destOrd="0" presId="urn:microsoft.com/office/officeart/2008/layout/LinedList"/>
    <dgm:cxn modelId="{54E9DE1E-AE48-E745-B062-C53787C9CC49}" type="presParOf" srcId="{42B1A176-BFB3-864B-9FE3-0A165E541812}" destId="{E2CD3A9D-A4C7-3E4B-B1CA-27DA6AB72BBB}" srcOrd="3" destOrd="0" presId="urn:microsoft.com/office/officeart/2008/layout/LinedList"/>
    <dgm:cxn modelId="{DC8E3C5D-9792-4C48-800B-B6CFA695ED2F}" type="presParOf" srcId="{E2CD3A9D-A4C7-3E4B-B1CA-27DA6AB72BBB}" destId="{3EDA44F6-B3B3-4343-A5C6-67A3A81531FA}" srcOrd="0" destOrd="0" presId="urn:microsoft.com/office/officeart/2008/layout/LinedList"/>
    <dgm:cxn modelId="{05349AE0-5FCF-6743-BD70-0D1B4950AF52}" type="presParOf" srcId="{E2CD3A9D-A4C7-3E4B-B1CA-27DA6AB72BBB}" destId="{1CF50A61-79CA-2143-9427-3DDEA64F53F0}" srcOrd="1" destOrd="0" presId="urn:microsoft.com/office/officeart/2008/layout/LinedList"/>
    <dgm:cxn modelId="{4411AF20-BBEE-5B40-B976-03C47252D4D1}" type="presParOf" srcId="{42B1A176-BFB3-864B-9FE3-0A165E541812}" destId="{DFF173EA-A313-584A-92F3-FA24FBDA309C}" srcOrd="4" destOrd="0" presId="urn:microsoft.com/office/officeart/2008/layout/LinedList"/>
    <dgm:cxn modelId="{A8C594CB-34B5-D54E-BBD4-1642844A58D7}" type="presParOf" srcId="{42B1A176-BFB3-864B-9FE3-0A165E541812}" destId="{50689F75-37C6-964E-8F5F-23898BC20C7A}" srcOrd="5" destOrd="0" presId="urn:microsoft.com/office/officeart/2008/layout/LinedList"/>
    <dgm:cxn modelId="{FB915636-1658-C34F-B803-89466D466F42}" type="presParOf" srcId="{50689F75-37C6-964E-8F5F-23898BC20C7A}" destId="{67F61F96-9CC7-B645-9BE8-1D700DF8596E}" srcOrd="0" destOrd="0" presId="urn:microsoft.com/office/officeart/2008/layout/LinedList"/>
    <dgm:cxn modelId="{223BEBE8-18E6-7347-A792-6B3E615B4656}" type="presParOf" srcId="{50689F75-37C6-964E-8F5F-23898BC20C7A}" destId="{73316141-9F9F-C445-9E2C-D1BF291D08C3}" srcOrd="1" destOrd="0" presId="urn:microsoft.com/office/officeart/2008/layout/LinedList"/>
    <dgm:cxn modelId="{1E032C94-C3B3-AF43-97D7-DE33D6A54D5B}" type="presParOf" srcId="{42B1A176-BFB3-864B-9FE3-0A165E541812}" destId="{D61C1469-0184-5647-B5B0-9F115EB3A1C1}" srcOrd="6" destOrd="0" presId="urn:microsoft.com/office/officeart/2008/layout/LinedList"/>
    <dgm:cxn modelId="{FE3069B8-10D8-1745-A983-A968C95F3C56}" type="presParOf" srcId="{42B1A176-BFB3-864B-9FE3-0A165E541812}" destId="{671F07F2-7586-AD4B-8F15-E0AB1AEBD203}" srcOrd="7" destOrd="0" presId="urn:microsoft.com/office/officeart/2008/layout/LinedList"/>
    <dgm:cxn modelId="{D2FBBEA4-BBA3-C74F-AAA7-B7BC6A6F5B2C}" type="presParOf" srcId="{671F07F2-7586-AD4B-8F15-E0AB1AEBD203}" destId="{3CA8B8F4-004C-F34D-ACF5-B1AC5DA7BDFC}" srcOrd="0" destOrd="0" presId="urn:microsoft.com/office/officeart/2008/layout/LinedList"/>
    <dgm:cxn modelId="{7895639E-94F2-F84B-BBE4-C14646FF1F83}" type="presParOf" srcId="{671F07F2-7586-AD4B-8F15-E0AB1AEBD203}" destId="{AF4EA83F-2839-5849-9217-2C525E8157F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0658B6-7AE8-4DA3-83DA-9EDEA11F3600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A42F8D7-92AB-4030-AE94-D928317D9E3F}">
      <dgm:prSet custT="1"/>
      <dgm:spPr/>
      <dgm:t>
        <a:bodyPr/>
        <a:lstStyle/>
        <a:p>
          <a:r>
            <a:rPr lang="en-US" altLang="ko-KR" sz="1200" b="1" i="0" u="none" dirty="0"/>
            <a:t>‘</a:t>
          </a:r>
          <a:r>
            <a:rPr lang="en" sz="1200" b="1" i="0" u="none" dirty="0" err="1"/>
            <a:t>png_create_write_struct</a:t>
          </a:r>
          <a:r>
            <a:rPr lang="en-US" altLang="ko-KR" sz="1200" b="1" i="0" u="none" dirty="0"/>
            <a:t>’</a:t>
          </a:r>
          <a:r>
            <a:rPr lang="en" sz="1200" b="1" i="0" u="none" dirty="0"/>
            <a:t> </a:t>
          </a:r>
          <a:r>
            <a:rPr lang="ko-KR" altLang="en-US" sz="1200" b="0" i="0" u="none" dirty="0"/>
            <a:t>함수를 사용하여 </a:t>
          </a:r>
          <a:r>
            <a:rPr lang="en" sz="1200" b="0" i="0" u="none" dirty="0"/>
            <a:t>PNG </a:t>
          </a:r>
          <a:r>
            <a:rPr lang="ko-KR" altLang="en-US" sz="1200" b="0" i="0" u="none" dirty="0"/>
            <a:t>이미지를 쓰기 위한 </a:t>
          </a:r>
          <a:endParaRPr lang="en-US" altLang="ko-KR" sz="1200" b="0" i="0" u="none" dirty="0"/>
        </a:p>
        <a:p>
          <a:r>
            <a:rPr lang="en" sz="1200" b="0" i="0" u="none" dirty="0" err="1"/>
            <a:t>png_structp</a:t>
          </a:r>
          <a:r>
            <a:rPr lang="en" sz="1200" b="0" i="0" u="none" dirty="0"/>
            <a:t> </a:t>
          </a:r>
          <a:r>
            <a:rPr lang="ko-KR" altLang="en-US" sz="1200" b="0" i="0" u="none" dirty="0"/>
            <a:t>형식의 데이터 구조체를 초기화합니다</a:t>
          </a:r>
          <a:r>
            <a:rPr lang="en-US" altLang="ko-KR" sz="1200" b="0" i="0" u="none" dirty="0"/>
            <a:t>.</a:t>
          </a:r>
        </a:p>
        <a:p>
          <a:pPr latinLnBrk="1">
            <a:buFont typeface="Arial" panose="020B0604020202020204" pitchFamily="34" charset="0"/>
            <a:buChar char="•"/>
          </a:pPr>
          <a:r>
            <a:rPr lang="en-US" altLang="ko-KR" sz="1200" b="1" i="0" u="none" dirty="0"/>
            <a:t>‘</a:t>
          </a:r>
          <a:r>
            <a:rPr lang="en" sz="1200" b="1" i="0" u="none" dirty="0" err="1"/>
            <a:t>png_create_info_struct</a:t>
          </a:r>
          <a:r>
            <a:rPr lang="en-US" altLang="ko-KR" sz="1200" b="1" i="0" u="none" dirty="0"/>
            <a:t>’</a:t>
          </a:r>
          <a:r>
            <a:rPr lang="en" sz="1200" b="1" i="0" u="none" dirty="0"/>
            <a:t> </a:t>
          </a:r>
          <a:r>
            <a:rPr lang="ko-KR" altLang="en-US" sz="1200" b="0" i="0" u="none" dirty="0"/>
            <a:t>함수를 사용하여 </a:t>
          </a:r>
          <a:r>
            <a:rPr lang="en" sz="1200" b="0" i="0" u="none" dirty="0"/>
            <a:t>PNG </a:t>
          </a:r>
          <a:r>
            <a:rPr lang="ko-KR" altLang="en-US" sz="1200" b="0" i="0" u="none" dirty="0"/>
            <a:t>이미지의 정보를 담는 </a:t>
          </a:r>
          <a:endParaRPr lang="en-US" altLang="ko-KR" sz="1200" b="0" i="0" u="none" dirty="0"/>
        </a:p>
        <a:p>
          <a:pPr latinLnBrk="1">
            <a:buFont typeface="Arial" panose="020B0604020202020204" pitchFamily="34" charset="0"/>
            <a:buChar char="•"/>
          </a:pPr>
          <a:r>
            <a:rPr lang="en" sz="1200" b="0" i="0" u="none" dirty="0" err="1"/>
            <a:t>info_write_ptr</a:t>
          </a:r>
          <a:r>
            <a:rPr lang="en" sz="1200" b="0" i="0" u="none" dirty="0"/>
            <a:t> </a:t>
          </a:r>
          <a:r>
            <a:rPr lang="ko-KR" altLang="en-US" sz="1200" b="0" i="0" u="none" dirty="0"/>
            <a:t>구조체를 초기화합니다</a:t>
          </a:r>
          <a:r>
            <a:rPr lang="en-US" altLang="ko-KR" sz="1200" b="0" i="0" u="none" dirty="0"/>
            <a:t>.</a:t>
          </a:r>
          <a:endParaRPr lang="en-US" sz="1200" dirty="0"/>
        </a:p>
      </dgm:t>
    </dgm:pt>
    <dgm:pt modelId="{9C98A0F3-81DD-48DC-80F6-128711BE1AC7}" type="parTrans" cxnId="{F19FDDFF-ADB8-4AC7-9CA5-12DEEFDDDAAD}">
      <dgm:prSet/>
      <dgm:spPr/>
      <dgm:t>
        <a:bodyPr/>
        <a:lstStyle/>
        <a:p>
          <a:endParaRPr lang="en-US" sz="1200"/>
        </a:p>
      </dgm:t>
    </dgm:pt>
    <dgm:pt modelId="{4DF97C12-FF52-453C-9E04-CF1ED588FCB1}" type="sibTrans" cxnId="{F19FDDFF-ADB8-4AC7-9CA5-12DEEFDDDAAD}">
      <dgm:prSet/>
      <dgm:spPr/>
      <dgm:t>
        <a:bodyPr/>
        <a:lstStyle/>
        <a:p>
          <a:endParaRPr lang="en-US" sz="1200"/>
        </a:p>
      </dgm:t>
    </dgm:pt>
    <dgm:pt modelId="{478BF1A0-DB54-4A5A-944B-D2F19F1F3E4A}">
      <dgm:prSet custT="1"/>
      <dgm:spPr/>
      <dgm:t>
        <a:bodyPr/>
        <a:lstStyle/>
        <a:p>
          <a:r>
            <a:rPr lang="en-US" altLang="ko-KR" sz="1200" b="1" i="0" u="none" dirty="0"/>
            <a:t>‘</a:t>
          </a:r>
          <a:r>
            <a:rPr lang="en" sz="1200" b="1" i="0" u="none" dirty="0" err="1"/>
            <a:t>png_init_io</a:t>
          </a:r>
          <a:r>
            <a:rPr lang="en-US" altLang="ko-KR" sz="1200" b="1" i="0" u="none" dirty="0"/>
            <a:t>’</a:t>
          </a:r>
          <a:r>
            <a:rPr lang="en" sz="1200" b="1" i="0" u="none" dirty="0"/>
            <a:t> </a:t>
          </a:r>
          <a:r>
            <a:rPr lang="ko-KR" altLang="en-US" sz="1200" b="0" i="0" u="none" dirty="0"/>
            <a:t>함수를 사용하여 </a:t>
          </a:r>
          <a:r>
            <a:rPr lang="en" sz="1200" b="0" i="0" u="none" dirty="0"/>
            <a:t>PNG </a:t>
          </a:r>
          <a:r>
            <a:rPr lang="ko-KR" altLang="en-US" sz="1200" b="0" i="0" u="none" dirty="0"/>
            <a:t>구조체를 출력 파일에 연결합니다</a:t>
          </a:r>
          <a:r>
            <a:rPr lang="en-US" altLang="ko-KR" sz="1200" b="0" i="0" u="none" dirty="0"/>
            <a:t>.</a:t>
          </a:r>
        </a:p>
        <a:p>
          <a:pPr latinLnBrk="1">
            <a:buFont typeface="Arial" panose="020B0604020202020204" pitchFamily="34" charset="0"/>
            <a:buChar char="•"/>
          </a:pPr>
          <a:r>
            <a:rPr lang="en-US" altLang="ko-KR" sz="1200" b="1" i="0" u="none" dirty="0"/>
            <a:t>‘</a:t>
          </a:r>
          <a:r>
            <a:rPr lang="en" sz="1200" b="1" i="0" u="none" dirty="0" err="1"/>
            <a:t>png_set_IHDR</a:t>
          </a:r>
          <a:r>
            <a:rPr lang="en-US" altLang="ko-KR" sz="1200" b="1" i="0" u="none" dirty="0"/>
            <a:t>’</a:t>
          </a:r>
          <a:r>
            <a:rPr lang="en" sz="1200" b="1" i="0" u="none" dirty="0"/>
            <a:t> </a:t>
          </a:r>
          <a:r>
            <a:rPr lang="ko-KR" altLang="en-US" sz="1200" b="0" i="0" u="none" dirty="0"/>
            <a:t>함수를 사용하여 이미지의 기본 정보</a:t>
          </a:r>
          <a:endParaRPr lang="en-US" altLang="ko-KR" sz="1200" b="0" i="0" u="none" dirty="0"/>
        </a:p>
        <a:p>
          <a:pPr latinLnBrk="1">
            <a:buFont typeface="Arial" panose="020B0604020202020204" pitchFamily="34" charset="0"/>
            <a:buChar char="•"/>
          </a:pPr>
          <a:r>
            <a:rPr lang="en-US" altLang="ko-KR" sz="1200" b="0" i="0" u="none" dirty="0"/>
            <a:t>(</a:t>
          </a:r>
          <a:r>
            <a:rPr lang="ko-KR" altLang="en-US" sz="1200" b="0" i="0" u="none" dirty="0"/>
            <a:t>폭</a:t>
          </a:r>
          <a:r>
            <a:rPr lang="en-US" altLang="ko-KR" sz="1200" b="0" i="0" u="none" dirty="0"/>
            <a:t>, </a:t>
          </a:r>
          <a:r>
            <a:rPr lang="ko-KR" altLang="en-US" sz="1200" b="0" i="0" u="none" dirty="0"/>
            <a:t>높이</a:t>
          </a:r>
          <a:r>
            <a:rPr lang="en-US" altLang="ko-KR" sz="1200" b="0" i="0" u="none" dirty="0"/>
            <a:t>, </a:t>
          </a:r>
          <a:r>
            <a:rPr lang="ko-KR" altLang="en-US" sz="1200" b="0" i="0" u="none" dirty="0"/>
            <a:t>비트 깊이</a:t>
          </a:r>
          <a:r>
            <a:rPr lang="en-US" altLang="ko-KR" sz="1200" b="0" i="0" u="none" dirty="0"/>
            <a:t>, </a:t>
          </a:r>
          <a:r>
            <a:rPr lang="ko-KR" altLang="en-US" sz="1200" b="0" i="0" u="none" dirty="0"/>
            <a:t>색상 타입 등</a:t>
          </a:r>
          <a:r>
            <a:rPr lang="en-US" altLang="ko-KR" sz="1200" b="0" i="0" u="none" dirty="0"/>
            <a:t>)</a:t>
          </a:r>
          <a:r>
            <a:rPr lang="ko-KR" altLang="en-US" sz="1200" b="0" i="0" u="none" dirty="0" err="1"/>
            <a:t>를</a:t>
          </a:r>
          <a:r>
            <a:rPr lang="ko-KR" altLang="en-US" sz="1200" b="0" i="0" u="none" dirty="0"/>
            <a:t> 설정합니다</a:t>
          </a:r>
          <a:r>
            <a:rPr lang="en-US" altLang="ko-KR" sz="1200" b="0" i="0" u="none" dirty="0"/>
            <a:t>.</a:t>
          </a:r>
        </a:p>
        <a:p>
          <a:pPr latinLnBrk="1">
            <a:buFont typeface="Arial" panose="020B0604020202020204" pitchFamily="34" charset="0"/>
            <a:buChar char="•"/>
          </a:pPr>
          <a:r>
            <a:rPr lang="en-US" altLang="ko-KR" sz="1200" b="1" i="0" u="none" dirty="0"/>
            <a:t>‘</a:t>
          </a:r>
          <a:r>
            <a:rPr lang="en" sz="1200" b="1" i="0" u="none" dirty="0" err="1"/>
            <a:t>png_write_info</a:t>
          </a:r>
          <a:r>
            <a:rPr lang="en-US" altLang="ko-KR" sz="1200" b="1" i="0" u="none" dirty="0"/>
            <a:t>’</a:t>
          </a:r>
          <a:r>
            <a:rPr lang="en" sz="1200" b="1" i="0" u="none" dirty="0"/>
            <a:t> </a:t>
          </a:r>
          <a:r>
            <a:rPr lang="ko-KR" altLang="en-US" sz="1200" b="0" i="0" u="none" dirty="0"/>
            <a:t>함수를 사용하여 쓰기 정보를 초기화합니다</a:t>
          </a:r>
          <a:r>
            <a:rPr lang="en-US" altLang="ko-KR" sz="1200" b="0" i="0" u="none" dirty="0"/>
            <a:t>.</a:t>
          </a:r>
          <a:endParaRPr lang="en-US" sz="1200" dirty="0"/>
        </a:p>
      </dgm:t>
    </dgm:pt>
    <dgm:pt modelId="{9FC9F883-C815-4A08-A1BB-BCAFCA44FF29}" type="parTrans" cxnId="{1A2AA2EE-38F8-4464-8BFD-6F6BCDA3AB7E}">
      <dgm:prSet/>
      <dgm:spPr/>
      <dgm:t>
        <a:bodyPr/>
        <a:lstStyle/>
        <a:p>
          <a:endParaRPr lang="en-US" sz="1200"/>
        </a:p>
      </dgm:t>
    </dgm:pt>
    <dgm:pt modelId="{B36D7AB5-B68C-40A5-BD75-7660A4246471}" type="sibTrans" cxnId="{1A2AA2EE-38F8-4464-8BFD-6F6BCDA3AB7E}">
      <dgm:prSet/>
      <dgm:spPr/>
      <dgm:t>
        <a:bodyPr/>
        <a:lstStyle/>
        <a:p>
          <a:endParaRPr lang="en-US" sz="1200"/>
        </a:p>
      </dgm:t>
    </dgm:pt>
    <dgm:pt modelId="{7CADCEBD-3789-944C-88C6-A363D9124835}">
      <dgm:prSet custT="1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en" sz="1200" b="0" i="0" u="none" dirty="0"/>
            <a:t>for </a:t>
          </a:r>
          <a:r>
            <a:rPr lang="ko-KR" altLang="en-US" sz="1200" b="0" i="0" u="none" dirty="0"/>
            <a:t>루프를 사용하여 이미지 데이터를 한 </a:t>
          </a:r>
          <a:r>
            <a:rPr lang="ko-KR" altLang="en-US" sz="1200" b="0" i="0" u="none" dirty="0" err="1"/>
            <a:t>행씩</a:t>
          </a:r>
          <a:r>
            <a:rPr lang="ko-KR" altLang="en-US" sz="1200" b="0" i="0" u="none" dirty="0"/>
            <a:t> </a:t>
          </a:r>
          <a:r>
            <a:rPr lang="en" sz="1200" b="0" i="0" u="none" dirty="0"/>
            <a:t>PNG </a:t>
          </a:r>
          <a:r>
            <a:rPr lang="ko-KR" altLang="en-US" sz="1200" b="0" i="0" u="none" dirty="0"/>
            <a:t>파일에 씁니다</a:t>
          </a:r>
          <a:r>
            <a:rPr lang="en-US" altLang="ko-KR" sz="1200" b="0" i="0" u="none" dirty="0"/>
            <a:t>.</a:t>
          </a:r>
        </a:p>
        <a:p>
          <a:pPr latinLnBrk="1">
            <a:buFont typeface="Arial" panose="020B0604020202020204" pitchFamily="34" charset="0"/>
            <a:buChar char="•"/>
          </a:pPr>
          <a:r>
            <a:rPr lang="en-US" altLang="ko-KR" sz="1200" b="1" i="0" u="none" dirty="0"/>
            <a:t>‘</a:t>
          </a:r>
          <a:r>
            <a:rPr lang="en" sz="1200" b="1" i="0" u="none" dirty="0" err="1"/>
            <a:t>png_write_row</a:t>
          </a:r>
          <a:r>
            <a:rPr lang="en-US" altLang="ko-KR" sz="1200" b="1" i="0" u="none" dirty="0"/>
            <a:t>’</a:t>
          </a:r>
          <a:r>
            <a:rPr lang="en" sz="1200" b="1" i="0" u="none" dirty="0"/>
            <a:t> </a:t>
          </a:r>
          <a:r>
            <a:rPr lang="ko-KR" altLang="en-US" sz="1200" b="0" i="0" u="none" dirty="0"/>
            <a:t>함수로 이미지 데이터를 쓰고</a:t>
          </a:r>
          <a:r>
            <a:rPr lang="en-US" altLang="ko-KR" sz="1200" b="0" i="0" u="none" dirty="0"/>
            <a:t>, </a:t>
          </a:r>
          <a:r>
            <a:rPr lang="ko-KR" altLang="en-US" sz="1200" b="0" i="0" u="none" dirty="0"/>
            <a:t>모든 행이 쓰여지면 </a:t>
          </a:r>
          <a:endParaRPr lang="en-US" altLang="ko-KR" sz="1200" b="0" i="0" u="none" dirty="0"/>
        </a:p>
        <a:p>
          <a:pPr latinLnBrk="1">
            <a:buFont typeface="Arial" panose="020B0604020202020204" pitchFamily="34" charset="0"/>
            <a:buChar char="•"/>
          </a:pPr>
          <a:r>
            <a:rPr lang="en-US" altLang="ko-KR" sz="1200" b="1" i="0" u="none" dirty="0"/>
            <a:t>‘</a:t>
          </a:r>
          <a:r>
            <a:rPr lang="en" sz="1200" b="1" i="0" u="none" dirty="0" err="1"/>
            <a:t>png_write_end</a:t>
          </a:r>
          <a:r>
            <a:rPr lang="en-US" altLang="ko-KR" sz="1200" b="1" i="0" u="none" dirty="0"/>
            <a:t>’</a:t>
          </a:r>
          <a:r>
            <a:rPr lang="en" sz="1200" b="1" i="0" u="none" dirty="0"/>
            <a:t> </a:t>
          </a:r>
          <a:r>
            <a:rPr lang="ko-KR" altLang="en-US" sz="1200" b="0" i="0" u="none" dirty="0"/>
            <a:t>함수를 호출하여 쓰기 작업을 마무리합니다</a:t>
          </a:r>
          <a:r>
            <a:rPr lang="en-US" altLang="ko-KR" sz="1200" b="0" i="0" u="none" dirty="0"/>
            <a:t>.</a:t>
          </a:r>
          <a:endParaRPr lang="ko-KR" altLang="en-US" sz="1200" dirty="0"/>
        </a:p>
      </dgm:t>
    </dgm:pt>
    <dgm:pt modelId="{32604064-87F4-EA4D-9301-66AFBBF2B242}" type="parTrans" cxnId="{2A6C6D4B-0BCA-E343-8FF4-6FFA14D23BC6}">
      <dgm:prSet/>
      <dgm:spPr/>
      <dgm:t>
        <a:bodyPr/>
        <a:lstStyle/>
        <a:p>
          <a:pPr latinLnBrk="1"/>
          <a:endParaRPr lang="ko-KR" altLang="en-US" sz="1200"/>
        </a:p>
      </dgm:t>
    </dgm:pt>
    <dgm:pt modelId="{8D3AECA1-383B-3F4E-ADDB-65FC4FF1A1A3}" type="sibTrans" cxnId="{2A6C6D4B-0BCA-E343-8FF4-6FFA14D23BC6}">
      <dgm:prSet/>
      <dgm:spPr/>
      <dgm:t>
        <a:bodyPr/>
        <a:lstStyle/>
        <a:p>
          <a:pPr latinLnBrk="1"/>
          <a:endParaRPr lang="ko-KR" altLang="en-US" sz="1200"/>
        </a:p>
      </dgm:t>
    </dgm:pt>
    <dgm:pt modelId="{03256800-DADD-DA42-B7E9-59515CFC4B38}">
      <dgm:prSet custT="1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en-US" altLang="ko-KR" sz="1200" b="1" i="0" u="none" dirty="0"/>
            <a:t>‘</a:t>
          </a:r>
          <a:r>
            <a:rPr lang="en" sz="1200" b="1" i="0" u="none" dirty="0" err="1"/>
            <a:t>png_destroy_write_struct</a:t>
          </a:r>
          <a:r>
            <a:rPr lang="en-US" altLang="ko-KR" sz="1200" b="1" i="0" u="none" dirty="0"/>
            <a:t>’</a:t>
          </a:r>
          <a:r>
            <a:rPr lang="en" sz="1200" b="1" i="0" u="none" dirty="0"/>
            <a:t> </a:t>
          </a:r>
          <a:r>
            <a:rPr lang="ko-KR" altLang="en-US" sz="1200" b="0" i="0" u="none" dirty="0"/>
            <a:t>함수를 사용하여 쓰기용 </a:t>
          </a:r>
          <a:r>
            <a:rPr lang="en" sz="1200" b="0" i="0" u="none" dirty="0"/>
            <a:t>PNG </a:t>
          </a:r>
          <a:r>
            <a:rPr lang="ko-KR" altLang="en-US" sz="1200" b="0" i="0" u="none" dirty="0"/>
            <a:t>구조체와 정보 </a:t>
          </a:r>
          <a:endParaRPr lang="en-US" altLang="ko-KR" sz="1200" b="0" i="0" u="none" dirty="0"/>
        </a:p>
        <a:p>
          <a:pPr latinLnBrk="1">
            <a:buFont typeface="Arial" panose="020B0604020202020204" pitchFamily="34" charset="0"/>
            <a:buChar char="•"/>
          </a:pPr>
          <a:r>
            <a:rPr lang="ko-KR" altLang="en-US" sz="1200" b="0" i="0" u="none" dirty="0"/>
            <a:t>구조체를 해제하고</a:t>
          </a:r>
          <a:r>
            <a:rPr lang="en-US" altLang="ko-KR" sz="1200" b="0" i="0" u="none" dirty="0"/>
            <a:t>,</a:t>
          </a:r>
          <a:r>
            <a:rPr lang="ko-KR" altLang="en-US" sz="1200" b="0" i="0" u="none" dirty="0"/>
            <a:t> </a:t>
          </a:r>
          <a:r>
            <a:rPr lang="en" sz="1200" b="0" i="0" u="none" dirty="0" err="1"/>
            <a:t>fclose</a:t>
          </a:r>
          <a:r>
            <a:rPr lang="en" sz="1200" b="0" i="0" u="none" dirty="0"/>
            <a:t> </a:t>
          </a:r>
          <a:r>
            <a:rPr lang="ko-KR" altLang="en-US" sz="1200" b="0" i="0" u="none" dirty="0"/>
            <a:t>함수로 출력 파일을 닫습니다</a:t>
          </a:r>
          <a:r>
            <a:rPr lang="en-US" altLang="ko-KR" sz="1200" b="0" i="0" u="none" dirty="0"/>
            <a:t>.</a:t>
          </a:r>
          <a:r>
            <a:rPr lang="ko-KR" altLang="en-US" sz="1200" b="0" i="0" u="none" dirty="0"/>
            <a:t> </a:t>
          </a:r>
          <a:r>
            <a:rPr lang="en" sz="1200" b="0" i="0" u="none" dirty="0"/>
            <a:t>free </a:t>
          </a:r>
          <a:r>
            <a:rPr lang="ko-KR" altLang="en-US" sz="1200" b="0" i="0" u="none" dirty="0"/>
            <a:t>함수를 </a:t>
          </a:r>
          <a:endParaRPr lang="en-US" altLang="ko-KR" sz="1200" b="0" i="0" u="none" dirty="0"/>
        </a:p>
        <a:p>
          <a:pPr latinLnBrk="1">
            <a:buFont typeface="Arial" panose="020B0604020202020204" pitchFamily="34" charset="0"/>
            <a:buChar char="•"/>
          </a:pPr>
          <a:r>
            <a:rPr lang="ko-KR" altLang="en-US" sz="1200" b="0" i="0" u="none" dirty="0"/>
            <a:t>사용하여 이미지 데이터의 동적으로 할당된 메모리를 해제합니다</a:t>
          </a:r>
          <a:r>
            <a:rPr lang="en-US" altLang="ko-KR" sz="1200" b="0" i="0" u="none" dirty="0"/>
            <a:t>.</a:t>
          </a:r>
          <a:endParaRPr lang="ko-KR" altLang="en-US" sz="1200" dirty="0"/>
        </a:p>
      </dgm:t>
    </dgm:pt>
    <dgm:pt modelId="{8E5721AF-692B-D346-99BC-0EBE3B3220DA}" type="parTrans" cxnId="{5298071E-2AFE-0942-9875-63784989B45C}">
      <dgm:prSet/>
      <dgm:spPr/>
      <dgm:t>
        <a:bodyPr/>
        <a:lstStyle/>
        <a:p>
          <a:pPr latinLnBrk="1"/>
          <a:endParaRPr lang="ko-KR" altLang="en-US" sz="1200"/>
        </a:p>
      </dgm:t>
    </dgm:pt>
    <dgm:pt modelId="{23E3FE48-37E3-724C-B68D-D46CCAD3556E}" type="sibTrans" cxnId="{5298071E-2AFE-0942-9875-63784989B45C}">
      <dgm:prSet/>
      <dgm:spPr/>
      <dgm:t>
        <a:bodyPr/>
        <a:lstStyle/>
        <a:p>
          <a:pPr latinLnBrk="1"/>
          <a:endParaRPr lang="ko-KR" altLang="en-US" sz="1200"/>
        </a:p>
      </dgm:t>
    </dgm:pt>
    <dgm:pt modelId="{42B1A176-BFB3-864B-9FE3-0A165E541812}" type="pres">
      <dgm:prSet presAssocID="{4B0658B6-7AE8-4DA3-83DA-9EDEA11F3600}" presName="vert0" presStyleCnt="0">
        <dgm:presLayoutVars>
          <dgm:dir/>
          <dgm:animOne val="branch"/>
          <dgm:animLvl val="lvl"/>
        </dgm:presLayoutVars>
      </dgm:prSet>
      <dgm:spPr/>
    </dgm:pt>
    <dgm:pt modelId="{6A0062E7-7DA8-D54C-9BE0-722BAF65CCD3}" type="pres">
      <dgm:prSet presAssocID="{9A42F8D7-92AB-4030-AE94-D928317D9E3F}" presName="thickLine" presStyleLbl="alignNode1" presStyleIdx="0" presStyleCnt="4"/>
      <dgm:spPr/>
    </dgm:pt>
    <dgm:pt modelId="{D75728D5-30C0-7B43-BFEA-D58738B83D39}" type="pres">
      <dgm:prSet presAssocID="{9A42F8D7-92AB-4030-AE94-D928317D9E3F}" presName="horz1" presStyleCnt="0"/>
      <dgm:spPr/>
    </dgm:pt>
    <dgm:pt modelId="{9421E077-7DEE-3E4B-96C0-5A731315BC51}" type="pres">
      <dgm:prSet presAssocID="{9A42F8D7-92AB-4030-AE94-D928317D9E3F}" presName="tx1" presStyleLbl="revTx" presStyleIdx="0" presStyleCnt="4" custScaleY="49811"/>
      <dgm:spPr/>
    </dgm:pt>
    <dgm:pt modelId="{12C41D1A-08A7-AD43-B63F-26AE6760E900}" type="pres">
      <dgm:prSet presAssocID="{9A42F8D7-92AB-4030-AE94-D928317D9E3F}" presName="vert1" presStyleCnt="0"/>
      <dgm:spPr/>
    </dgm:pt>
    <dgm:pt modelId="{837F6611-0D5B-BA45-BD94-E85CFBBC1CA1}" type="pres">
      <dgm:prSet presAssocID="{478BF1A0-DB54-4A5A-944B-D2F19F1F3E4A}" presName="thickLine" presStyleLbl="alignNode1" presStyleIdx="1" presStyleCnt="4"/>
      <dgm:spPr/>
    </dgm:pt>
    <dgm:pt modelId="{E2CD3A9D-A4C7-3E4B-B1CA-27DA6AB72BBB}" type="pres">
      <dgm:prSet presAssocID="{478BF1A0-DB54-4A5A-944B-D2F19F1F3E4A}" presName="horz1" presStyleCnt="0"/>
      <dgm:spPr/>
    </dgm:pt>
    <dgm:pt modelId="{3EDA44F6-B3B3-4343-A5C6-67A3A81531FA}" type="pres">
      <dgm:prSet presAssocID="{478BF1A0-DB54-4A5A-944B-D2F19F1F3E4A}" presName="tx1" presStyleLbl="revTx" presStyleIdx="1" presStyleCnt="4" custScaleY="48620"/>
      <dgm:spPr/>
    </dgm:pt>
    <dgm:pt modelId="{1CF50A61-79CA-2143-9427-3DDEA64F53F0}" type="pres">
      <dgm:prSet presAssocID="{478BF1A0-DB54-4A5A-944B-D2F19F1F3E4A}" presName="vert1" presStyleCnt="0"/>
      <dgm:spPr/>
    </dgm:pt>
    <dgm:pt modelId="{DFF173EA-A313-584A-92F3-FA24FBDA309C}" type="pres">
      <dgm:prSet presAssocID="{7CADCEBD-3789-944C-88C6-A363D9124835}" presName="thickLine" presStyleLbl="alignNode1" presStyleIdx="2" presStyleCnt="4"/>
      <dgm:spPr/>
    </dgm:pt>
    <dgm:pt modelId="{50689F75-37C6-964E-8F5F-23898BC20C7A}" type="pres">
      <dgm:prSet presAssocID="{7CADCEBD-3789-944C-88C6-A363D9124835}" presName="horz1" presStyleCnt="0"/>
      <dgm:spPr/>
    </dgm:pt>
    <dgm:pt modelId="{67F61F96-9CC7-B645-9BE8-1D700DF8596E}" type="pres">
      <dgm:prSet presAssocID="{7CADCEBD-3789-944C-88C6-A363D9124835}" presName="tx1" presStyleLbl="revTx" presStyleIdx="2" presStyleCnt="4" custScaleY="37304"/>
      <dgm:spPr/>
    </dgm:pt>
    <dgm:pt modelId="{73316141-9F9F-C445-9E2C-D1BF291D08C3}" type="pres">
      <dgm:prSet presAssocID="{7CADCEBD-3789-944C-88C6-A363D9124835}" presName="vert1" presStyleCnt="0"/>
      <dgm:spPr/>
    </dgm:pt>
    <dgm:pt modelId="{D61C1469-0184-5647-B5B0-9F115EB3A1C1}" type="pres">
      <dgm:prSet presAssocID="{03256800-DADD-DA42-B7E9-59515CFC4B38}" presName="thickLine" presStyleLbl="alignNode1" presStyleIdx="3" presStyleCnt="4"/>
      <dgm:spPr/>
    </dgm:pt>
    <dgm:pt modelId="{671F07F2-7586-AD4B-8F15-E0AB1AEBD203}" type="pres">
      <dgm:prSet presAssocID="{03256800-DADD-DA42-B7E9-59515CFC4B38}" presName="horz1" presStyleCnt="0"/>
      <dgm:spPr/>
    </dgm:pt>
    <dgm:pt modelId="{3CA8B8F4-004C-F34D-ACF5-B1AC5DA7BDFC}" type="pres">
      <dgm:prSet presAssocID="{03256800-DADD-DA42-B7E9-59515CFC4B38}" presName="tx1" presStyleLbl="revTx" presStyleIdx="3" presStyleCnt="4" custScaleY="43237"/>
      <dgm:spPr/>
    </dgm:pt>
    <dgm:pt modelId="{AF4EA83F-2839-5849-9217-2C525E8157F7}" type="pres">
      <dgm:prSet presAssocID="{03256800-DADD-DA42-B7E9-59515CFC4B38}" presName="vert1" presStyleCnt="0"/>
      <dgm:spPr/>
    </dgm:pt>
  </dgm:ptLst>
  <dgm:cxnLst>
    <dgm:cxn modelId="{5298071E-2AFE-0942-9875-63784989B45C}" srcId="{4B0658B6-7AE8-4DA3-83DA-9EDEA11F3600}" destId="{03256800-DADD-DA42-B7E9-59515CFC4B38}" srcOrd="3" destOrd="0" parTransId="{8E5721AF-692B-D346-99BC-0EBE3B3220DA}" sibTransId="{23E3FE48-37E3-724C-B68D-D46CCAD3556E}"/>
    <dgm:cxn modelId="{09F8EB2A-7772-D047-A701-CFD65218CE32}" type="presOf" srcId="{4B0658B6-7AE8-4DA3-83DA-9EDEA11F3600}" destId="{42B1A176-BFB3-864B-9FE3-0A165E541812}" srcOrd="0" destOrd="0" presId="urn:microsoft.com/office/officeart/2008/layout/LinedList"/>
    <dgm:cxn modelId="{B8EFC445-30A0-914C-8E74-F69222F6F619}" type="presOf" srcId="{478BF1A0-DB54-4A5A-944B-D2F19F1F3E4A}" destId="{3EDA44F6-B3B3-4343-A5C6-67A3A81531FA}" srcOrd="0" destOrd="0" presId="urn:microsoft.com/office/officeart/2008/layout/LinedList"/>
    <dgm:cxn modelId="{2A6C6D4B-0BCA-E343-8FF4-6FFA14D23BC6}" srcId="{4B0658B6-7AE8-4DA3-83DA-9EDEA11F3600}" destId="{7CADCEBD-3789-944C-88C6-A363D9124835}" srcOrd="2" destOrd="0" parTransId="{32604064-87F4-EA4D-9301-66AFBBF2B242}" sibTransId="{8D3AECA1-383B-3F4E-ADDB-65FC4FF1A1A3}"/>
    <dgm:cxn modelId="{707E28B8-58F0-EA42-92A3-290DDC04079C}" type="presOf" srcId="{7CADCEBD-3789-944C-88C6-A363D9124835}" destId="{67F61F96-9CC7-B645-9BE8-1D700DF8596E}" srcOrd="0" destOrd="0" presId="urn:microsoft.com/office/officeart/2008/layout/LinedList"/>
    <dgm:cxn modelId="{7C1817EE-670E-9D40-98C4-9BB0C0771C70}" type="presOf" srcId="{9A42F8D7-92AB-4030-AE94-D928317D9E3F}" destId="{9421E077-7DEE-3E4B-96C0-5A731315BC51}" srcOrd="0" destOrd="0" presId="urn:microsoft.com/office/officeart/2008/layout/LinedList"/>
    <dgm:cxn modelId="{94D04EEE-764E-D644-A656-C2479B8AAADA}" type="presOf" srcId="{03256800-DADD-DA42-B7E9-59515CFC4B38}" destId="{3CA8B8F4-004C-F34D-ACF5-B1AC5DA7BDFC}" srcOrd="0" destOrd="0" presId="urn:microsoft.com/office/officeart/2008/layout/LinedList"/>
    <dgm:cxn modelId="{1A2AA2EE-38F8-4464-8BFD-6F6BCDA3AB7E}" srcId="{4B0658B6-7AE8-4DA3-83DA-9EDEA11F3600}" destId="{478BF1A0-DB54-4A5A-944B-D2F19F1F3E4A}" srcOrd="1" destOrd="0" parTransId="{9FC9F883-C815-4A08-A1BB-BCAFCA44FF29}" sibTransId="{B36D7AB5-B68C-40A5-BD75-7660A4246471}"/>
    <dgm:cxn modelId="{F19FDDFF-ADB8-4AC7-9CA5-12DEEFDDDAAD}" srcId="{4B0658B6-7AE8-4DA3-83DA-9EDEA11F3600}" destId="{9A42F8D7-92AB-4030-AE94-D928317D9E3F}" srcOrd="0" destOrd="0" parTransId="{9C98A0F3-81DD-48DC-80F6-128711BE1AC7}" sibTransId="{4DF97C12-FF52-453C-9E04-CF1ED588FCB1}"/>
    <dgm:cxn modelId="{49C4213E-1B92-964D-B5C4-0D0E618A8D53}" type="presParOf" srcId="{42B1A176-BFB3-864B-9FE3-0A165E541812}" destId="{6A0062E7-7DA8-D54C-9BE0-722BAF65CCD3}" srcOrd="0" destOrd="0" presId="urn:microsoft.com/office/officeart/2008/layout/LinedList"/>
    <dgm:cxn modelId="{BED4967E-9E9C-4C4F-9F2F-D1766D9C11C6}" type="presParOf" srcId="{42B1A176-BFB3-864B-9FE3-0A165E541812}" destId="{D75728D5-30C0-7B43-BFEA-D58738B83D39}" srcOrd="1" destOrd="0" presId="urn:microsoft.com/office/officeart/2008/layout/LinedList"/>
    <dgm:cxn modelId="{889F8BAB-FACC-594B-ADFF-890CBC464BFD}" type="presParOf" srcId="{D75728D5-30C0-7B43-BFEA-D58738B83D39}" destId="{9421E077-7DEE-3E4B-96C0-5A731315BC51}" srcOrd="0" destOrd="0" presId="urn:microsoft.com/office/officeart/2008/layout/LinedList"/>
    <dgm:cxn modelId="{74666F5B-0892-BD45-B940-E6D0678EF2C7}" type="presParOf" srcId="{D75728D5-30C0-7B43-BFEA-D58738B83D39}" destId="{12C41D1A-08A7-AD43-B63F-26AE6760E900}" srcOrd="1" destOrd="0" presId="urn:microsoft.com/office/officeart/2008/layout/LinedList"/>
    <dgm:cxn modelId="{F9849F44-4901-9D4F-81FB-420FB9BBB272}" type="presParOf" srcId="{42B1A176-BFB3-864B-9FE3-0A165E541812}" destId="{837F6611-0D5B-BA45-BD94-E85CFBBC1CA1}" srcOrd="2" destOrd="0" presId="urn:microsoft.com/office/officeart/2008/layout/LinedList"/>
    <dgm:cxn modelId="{54E9DE1E-AE48-E745-B062-C53787C9CC49}" type="presParOf" srcId="{42B1A176-BFB3-864B-9FE3-0A165E541812}" destId="{E2CD3A9D-A4C7-3E4B-B1CA-27DA6AB72BBB}" srcOrd="3" destOrd="0" presId="urn:microsoft.com/office/officeart/2008/layout/LinedList"/>
    <dgm:cxn modelId="{DC8E3C5D-9792-4C48-800B-B6CFA695ED2F}" type="presParOf" srcId="{E2CD3A9D-A4C7-3E4B-B1CA-27DA6AB72BBB}" destId="{3EDA44F6-B3B3-4343-A5C6-67A3A81531FA}" srcOrd="0" destOrd="0" presId="urn:microsoft.com/office/officeart/2008/layout/LinedList"/>
    <dgm:cxn modelId="{05349AE0-5FCF-6743-BD70-0D1B4950AF52}" type="presParOf" srcId="{E2CD3A9D-A4C7-3E4B-B1CA-27DA6AB72BBB}" destId="{1CF50A61-79CA-2143-9427-3DDEA64F53F0}" srcOrd="1" destOrd="0" presId="urn:microsoft.com/office/officeart/2008/layout/LinedList"/>
    <dgm:cxn modelId="{4411AF20-BBEE-5B40-B976-03C47252D4D1}" type="presParOf" srcId="{42B1A176-BFB3-864B-9FE3-0A165E541812}" destId="{DFF173EA-A313-584A-92F3-FA24FBDA309C}" srcOrd="4" destOrd="0" presId="urn:microsoft.com/office/officeart/2008/layout/LinedList"/>
    <dgm:cxn modelId="{A8C594CB-34B5-D54E-BBD4-1642844A58D7}" type="presParOf" srcId="{42B1A176-BFB3-864B-9FE3-0A165E541812}" destId="{50689F75-37C6-964E-8F5F-23898BC20C7A}" srcOrd="5" destOrd="0" presId="urn:microsoft.com/office/officeart/2008/layout/LinedList"/>
    <dgm:cxn modelId="{FB915636-1658-C34F-B803-89466D466F42}" type="presParOf" srcId="{50689F75-37C6-964E-8F5F-23898BC20C7A}" destId="{67F61F96-9CC7-B645-9BE8-1D700DF8596E}" srcOrd="0" destOrd="0" presId="urn:microsoft.com/office/officeart/2008/layout/LinedList"/>
    <dgm:cxn modelId="{223BEBE8-18E6-7347-A792-6B3E615B4656}" type="presParOf" srcId="{50689F75-37C6-964E-8F5F-23898BC20C7A}" destId="{73316141-9F9F-C445-9E2C-D1BF291D08C3}" srcOrd="1" destOrd="0" presId="urn:microsoft.com/office/officeart/2008/layout/LinedList"/>
    <dgm:cxn modelId="{1E032C94-C3B3-AF43-97D7-DE33D6A54D5B}" type="presParOf" srcId="{42B1A176-BFB3-864B-9FE3-0A165E541812}" destId="{D61C1469-0184-5647-B5B0-9F115EB3A1C1}" srcOrd="6" destOrd="0" presId="urn:microsoft.com/office/officeart/2008/layout/LinedList"/>
    <dgm:cxn modelId="{FE3069B8-10D8-1745-A983-A968C95F3C56}" type="presParOf" srcId="{42B1A176-BFB3-864B-9FE3-0A165E541812}" destId="{671F07F2-7586-AD4B-8F15-E0AB1AEBD203}" srcOrd="7" destOrd="0" presId="urn:microsoft.com/office/officeart/2008/layout/LinedList"/>
    <dgm:cxn modelId="{D2FBBEA4-BBA3-C74F-AAA7-B7BC6A6F5B2C}" type="presParOf" srcId="{671F07F2-7586-AD4B-8F15-E0AB1AEBD203}" destId="{3CA8B8F4-004C-F34D-ACF5-B1AC5DA7BDFC}" srcOrd="0" destOrd="0" presId="urn:microsoft.com/office/officeart/2008/layout/LinedList"/>
    <dgm:cxn modelId="{7895639E-94F2-F84B-BBE4-C14646FF1F83}" type="presParOf" srcId="{671F07F2-7586-AD4B-8F15-E0AB1AEBD203}" destId="{AF4EA83F-2839-5849-9217-2C525E8157F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062E7-7DA8-D54C-9BE0-722BAF65CCD3}">
      <dsp:nvSpPr>
        <dsp:cNvPr id="0" name=""/>
        <dsp:cNvSpPr/>
      </dsp:nvSpPr>
      <dsp:spPr>
        <a:xfrm>
          <a:off x="0" y="851"/>
          <a:ext cx="494518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21E077-7DEE-3E4B-96C0-5A731315BC51}">
      <dsp:nvSpPr>
        <dsp:cNvPr id="0" name=""/>
        <dsp:cNvSpPr/>
      </dsp:nvSpPr>
      <dsp:spPr>
        <a:xfrm>
          <a:off x="0" y="851"/>
          <a:ext cx="4935529" cy="1746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200" b="1" i="0" u="none" kern="1200" dirty="0" err="1"/>
            <a:t>stdio.h</a:t>
          </a:r>
          <a:r>
            <a:rPr lang="en" sz="1200" b="0" i="0" u="none" kern="1200" dirty="0"/>
            <a:t>: </a:t>
          </a:r>
          <a:r>
            <a:rPr lang="en" sz="1200" b="0" i="0" u="none" kern="1200" dirty="0" err="1"/>
            <a:t>printf</a:t>
          </a:r>
          <a:r>
            <a:rPr lang="en" sz="1200" b="0" i="0" u="none" kern="1200" dirty="0"/>
            <a:t> </a:t>
          </a:r>
          <a:r>
            <a:rPr lang="ko-KR" altLang="en-US" sz="1200" b="0" i="0" u="none" kern="1200" dirty="0"/>
            <a:t>및 </a:t>
          </a:r>
          <a:r>
            <a:rPr lang="en" sz="1200" b="0" i="0" u="none" kern="1200" dirty="0" err="1"/>
            <a:t>scanf</a:t>
          </a:r>
          <a:r>
            <a:rPr lang="ko-KR" altLang="en-US" sz="1200" b="0" i="0" u="none" kern="1200" dirty="0"/>
            <a:t>와 같은 입출력 기능을 제공합니다</a:t>
          </a:r>
          <a:r>
            <a:rPr lang="en-US" altLang="ko-KR" sz="1200" b="0" i="0" u="none" kern="1200" dirty="0"/>
            <a:t>.</a:t>
          </a:r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" sz="1200" b="1" i="0" u="none" kern="1200" dirty="0" err="1"/>
            <a:t>stdlib.h</a:t>
          </a:r>
          <a:r>
            <a:rPr lang="en" sz="1200" b="0" i="0" u="none" kern="1200" dirty="0"/>
            <a:t>: </a:t>
          </a:r>
          <a:r>
            <a:rPr lang="ko-KR" altLang="en-US" sz="1200" b="0" i="0" u="none" kern="1200" dirty="0"/>
            <a:t>메모리 할당과 같은 일반적인 유틸리티 함수를 포함합니다</a:t>
          </a:r>
          <a:endParaRPr lang="en-US" altLang="ko-KR" sz="1200" b="0" i="0" u="none" kern="1200" dirty="0"/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200" b="0" i="0" u="none" kern="1200" dirty="0"/>
            <a:t>             </a:t>
          </a:r>
          <a:r>
            <a:rPr lang="en-US" altLang="ko-KR" sz="1200" b="0" i="0" u="none" kern="1200" dirty="0"/>
            <a:t>(</a:t>
          </a:r>
          <a:r>
            <a:rPr lang="en" sz="1200" b="0" i="0" u="none" kern="1200" dirty="0"/>
            <a:t>malloc </a:t>
          </a:r>
          <a:r>
            <a:rPr lang="ko-KR" altLang="en-US" sz="1200" b="0" i="0" u="none" kern="1200" dirty="0"/>
            <a:t>및 </a:t>
          </a:r>
          <a:r>
            <a:rPr lang="en" sz="1200" b="0" i="0" u="none" kern="1200" dirty="0"/>
            <a:t>free </a:t>
          </a:r>
          <a:r>
            <a:rPr lang="ko-KR" altLang="en-US" sz="1200" b="0" i="0" u="none" kern="1200" dirty="0"/>
            <a:t>등</a:t>
          </a:r>
          <a:r>
            <a:rPr lang="en-US" altLang="ko-KR" sz="1200" b="0" i="0" u="none" kern="1200" dirty="0"/>
            <a:t>).</a:t>
          </a:r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" sz="1200" b="1" i="0" u="none" kern="1200" dirty="0" err="1"/>
            <a:t>png.h</a:t>
          </a:r>
          <a:r>
            <a:rPr lang="en" sz="1200" b="0" i="0" u="none" kern="1200" dirty="0"/>
            <a:t>: PNG(Portable Network Graphics) </a:t>
          </a:r>
          <a:r>
            <a:rPr lang="ko-KR" altLang="en-US" sz="1200" b="0" i="0" u="none" kern="1200" dirty="0"/>
            <a:t>라이브러리를 위한 </a:t>
          </a:r>
          <a:endParaRPr lang="en-US" altLang="ko-KR" sz="1200" b="0" i="0" u="none" kern="1200" dirty="0"/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200" b="0" i="0" u="none" kern="1200" dirty="0"/>
            <a:t>           헤더 파일입니다</a:t>
          </a:r>
          <a:r>
            <a:rPr lang="en-US" altLang="ko-KR" sz="1200" b="0" i="0" u="none" kern="1200" dirty="0"/>
            <a:t>. </a:t>
          </a:r>
          <a:r>
            <a:rPr lang="en" sz="1200" b="0" i="0" u="none" kern="1200" dirty="0"/>
            <a:t>PNG </a:t>
          </a:r>
          <a:r>
            <a:rPr lang="ko-KR" altLang="en-US" sz="1200" b="0" i="0" u="none" kern="1200" dirty="0"/>
            <a:t>파일을 읽고 쓰는 데 사용됩니다</a:t>
          </a:r>
          <a:r>
            <a:rPr lang="en-US" altLang="ko-KR" sz="1200" b="0" i="0" u="none" kern="1200" dirty="0"/>
            <a:t>.</a:t>
          </a:r>
          <a:endParaRPr lang="en-US" sz="1200" kern="1200" dirty="0"/>
        </a:p>
      </dsp:txBody>
      <dsp:txXfrm>
        <a:off x="0" y="851"/>
        <a:ext cx="4935529" cy="1746472"/>
      </dsp:txXfrm>
    </dsp:sp>
    <dsp:sp modelId="{837F6611-0D5B-BA45-BD94-E85CFBBC1CA1}">
      <dsp:nvSpPr>
        <dsp:cNvPr id="0" name=""/>
        <dsp:cNvSpPr/>
      </dsp:nvSpPr>
      <dsp:spPr>
        <a:xfrm>
          <a:off x="0" y="1747323"/>
          <a:ext cx="494518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DA44F6-B3B3-4343-A5C6-67A3A81531FA}">
      <dsp:nvSpPr>
        <dsp:cNvPr id="0" name=""/>
        <dsp:cNvSpPr/>
      </dsp:nvSpPr>
      <dsp:spPr>
        <a:xfrm>
          <a:off x="0" y="1747323"/>
          <a:ext cx="4935529" cy="1129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200" b="1" i="0" u="none" kern="1200" dirty="0"/>
            <a:t>WIDTH</a:t>
          </a:r>
          <a:r>
            <a:rPr lang="ko-KR" altLang="en-US" sz="1200" b="1" i="0" u="none" kern="1200" dirty="0"/>
            <a:t>와 </a:t>
          </a:r>
          <a:r>
            <a:rPr lang="en" sz="1200" b="1" i="0" u="none" kern="1200" dirty="0"/>
            <a:t>HEIGHT</a:t>
          </a:r>
          <a:r>
            <a:rPr lang="en" sz="1200" b="0" i="0" u="none" kern="1200" dirty="0"/>
            <a:t>: </a:t>
          </a:r>
          <a:r>
            <a:rPr lang="ko-KR" altLang="en-US" sz="1200" b="0" i="0" u="none" kern="1200" dirty="0"/>
            <a:t>이미지의 가로 및 세로 크기를 나타내는 상수입니다</a:t>
          </a:r>
          <a:r>
            <a:rPr lang="en-US" altLang="ko-KR" sz="1200" b="0" i="0" u="none" kern="1200" dirty="0"/>
            <a:t>.</a:t>
          </a:r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" sz="1200" b="1" i="0" u="none" kern="1200" dirty="0"/>
            <a:t>COLOR_DEPTH</a:t>
          </a:r>
          <a:r>
            <a:rPr lang="en" sz="1200" b="0" i="0" u="none" kern="1200" dirty="0"/>
            <a:t>: </a:t>
          </a:r>
          <a:r>
            <a:rPr lang="ko-KR" altLang="en-US" sz="1200" b="0" i="0" u="none" kern="1200" dirty="0"/>
            <a:t>채널 당 비트로 표현된 색상 깊이를 나타내는 </a:t>
          </a:r>
          <a:endParaRPr lang="en-US" altLang="ko-KR" sz="1200" b="0" i="0" u="none" kern="1200" dirty="0"/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200" b="0" i="0" u="none" kern="1200" dirty="0"/>
            <a:t>                          상수입니다</a:t>
          </a:r>
          <a:r>
            <a:rPr lang="en-US" altLang="ko-KR" sz="1200" b="0" i="0" u="none" kern="1200" dirty="0"/>
            <a:t>.</a:t>
          </a:r>
          <a:endParaRPr lang="en-US" sz="1200" kern="1200" dirty="0"/>
        </a:p>
      </dsp:txBody>
      <dsp:txXfrm>
        <a:off x="0" y="1747323"/>
        <a:ext cx="4935529" cy="1129261"/>
      </dsp:txXfrm>
    </dsp:sp>
    <dsp:sp modelId="{DFF173EA-A313-584A-92F3-FA24FBDA309C}">
      <dsp:nvSpPr>
        <dsp:cNvPr id="0" name=""/>
        <dsp:cNvSpPr/>
      </dsp:nvSpPr>
      <dsp:spPr>
        <a:xfrm>
          <a:off x="0" y="2876585"/>
          <a:ext cx="494518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F61F96-9CC7-B645-9BE8-1D700DF8596E}">
      <dsp:nvSpPr>
        <dsp:cNvPr id="0" name=""/>
        <dsp:cNvSpPr/>
      </dsp:nvSpPr>
      <dsp:spPr>
        <a:xfrm>
          <a:off x="0" y="2876585"/>
          <a:ext cx="4935529" cy="152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" sz="1200" b="1" i="0" u="none" kern="1200" dirty="0"/>
            <a:t>struct Pixel</a:t>
          </a:r>
          <a:r>
            <a:rPr lang="en" sz="1200" b="0" i="0" u="none" kern="1200" dirty="0"/>
            <a:t>: Pixel</a:t>
          </a:r>
          <a:r>
            <a:rPr lang="ko-KR" altLang="en-US" sz="1200" b="0" i="0" u="none" kern="1200" dirty="0"/>
            <a:t>이라는 이름의 구조체를 정의하여 이미지의 각 픽셀을</a:t>
          </a:r>
          <a:endParaRPr lang="en-US" altLang="ko-KR" sz="1200" b="0" i="0" u="none" kern="1200" dirty="0"/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200" b="0" i="0" u="none" kern="1200" dirty="0"/>
            <a:t>                   나타냅니다</a:t>
          </a:r>
          <a:r>
            <a:rPr lang="en-US" altLang="ko-KR" sz="1200" b="0" i="0" u="none" kern="1200" dirty="0"/>
            <a:t>.</a:t>
          </a:r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" sz="1200" b="1" i="0" u="none" kern="1200" dirty="0" err="1"/>
            <a:t>png_byte</a:t>
          </a:r>
          <a:r>
            <a:rPr lang="en" sz="1200" b="1" i="0" u="none" kern="1200" dirty="0"/>
            <a:t> r, g, b, a</a:t>
          </a:r>
          <a:r>
            <a:rPr lang="en" sz="1200" b="0" i="0" u="none" kern="1200" dirty="0"/>
            <a:t>: </a:t>
          </a:r>
          <a:r>
            <a:rPr lang="ko-KR" altLang="en-US" sz="1200" b="0" i="0" u="none" kern="1200" dirty="0"/>
            <a:t>각 </a:t>
          </a:r>
          <a:r>
            <a:rPr lang="en" sz="1200" b="0" i="0" u="none" kern="1200" dirty="0"/>
            <a:t>Pixel</a:t>
          </a:r>
          <a:r>
            <a:rPr lang="ko-KR" altLang="en-US" sz="1200" b="0" i="0" u="none" kern="1200" dirty="0"/>
            <a:t>은 빨강</a:t>
          </a:r>
          <a:r>
            <a:rPr lang="en-US" altLang="ko-KR" sz="1200" b="0" i="0" u="none" kern="1200" dirty="0"/>
            <a:t>, </a:t>
          </a:r>
          <a:r>
            <a:rPr lang="ko-KR" altLang="en-US" sz="1200" b="0" i="0" u="none" kern="1200" dirty="0"/>
            <a:t>초록</a:t>
          </a:r>
          <a:r>
            <a:rPr lang="en-US" altLang="ko-KR" sz="1200" b="0" i="0" u="none" kern="1200" dirty="0"/>
            <a:t>, </a:t>
          </a:r>
          <a:r>
            <a:rPr lang="ko-KR" altLang="en-US" sz="1200" b="0" i="0" u="none" kern="1200" dirty="0"/>
            <a:t>파랑 및 알파</a:t>
          </a:r>
          <a:r>
            <a:rPr lang="en-US" altLang="ko-KR" sz="1200" b="0" i="0" u="none" kern="1200" dirty="0"/>
            <a:t>(</a:t>
          </a:r>
          <a:r>
            <a:rPr lang="ko-KR" altLang="en-US" sz="1200" b="0" i="0" u="none" kern="1200" dirty="0"/>
            <a:t>투명도</a:t>
          </a:r>
          <a:r>
            <a:rPr lang="en-US" altLang="ko-KR" sz="1200" b="0" i="0" u="none" kern="1200" dirty="0"/>
            <a:t>) </a:t>
          </a:r>
          <a:r>
            <a:rPr lang="ko-KR" altLang="en-US" sz="1200" b="0" i="0" u="none" kern="1200" dirty="0"/>
            <a:t>값을 </a:t>
          </a:r>
          <a:endParaRPr lang="en-US" altLang="ko-KR" sz="1200" b="0" i="0" u="none" kern="1200" dirty="0"/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200" b="0" i="0" u="none" kern="1200" dirty="0"/>
            <a:t>                               나타내는 네 가지 구성 요소를 가지고 있습니다</a:t>
          </a:r>
          <a:r>
            <a:rPr lang="en-US" altLang="ko-KR" sz="1200" b="0" i="0" u="none" kern="1200" dirty="0"/>
            <a:t>.</a:t>
          </a:r>
          <a:endParaRPr lang="ko-KR" altLang="en-US" sz="1200" kern="1200" dirty="0"/>
        </a:p>
      </dsp:txBody>
      <dsp:txXfrm>
        <a:off x="0" y="2876585"/>
        <a:ext cx="4935529" cy="1525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062E7-7DA8-D54C-9BE0-722BAF65CCD3}">
      <dsp:nvSpPr>
        <dsp:cNvPr id="0" name=""/>
        <dsp:cNvSpPr/>
      </dsp:nvSpPr>
      <dsp:spPr>
        <a:xfrm>
          <a:off x="0" y="3083"/>
          <a:ext cx="494518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21E077-7DEE-3E4B-96C0-5A731315BC51}">
      <dsp:nvSpPr>
        <dsp:cNvPr id="0" name=""/>
        <dsp:cNvSpPr/>
      </dsp:nvSpPr>
      <dsp:spPr>
        <a:xfrm>
          <a:off x="0" y="3083"/>
          <a:ext cx="4935529" cy="1403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0" i="0" u="none" kern="1200" dirty="0"/>
            <a:t>‘</a:t>
          </a:r>
          <a:r>
            <a:rPr lang="en" sz="1200" b="1" i="0" u="none" kern="1200" dirty="0" err="1"/>
            <a:t>fopen</a:t>
          </a:r>
          <a:r>
            <a:rPr lang="en-US" altLang="ko-KR" sz="1200" b="0" i="0" u="none" kern="1200" dirty="0"/>
            <a:t>‘</a:t>
          </a:r>
          <a:r>
            <a:rPr lang="ko-KR" altLang="en-US" sz="1200" b="0" i="0" u="none" kern="1200" dirty="0"/>
            <a:t> 함수를 사용하여 </a:t>
          </a:r>
          <a:r>
            <a:rPr lang="en-US" altLang="ko-KR" sz="1200" b="0" i="0" u="none" kern="1200" dirty="0"/>
            <a:t>"</a:t>
          </a:r>
          <a:r>
            <a:rPr lang="en" sz="1200" b="0" i="0" u="none" kern="1200" dirty="0" err="1"/>
            <a:t>Example.png</a:t>
          </a:r>
          <a:r>
            <a:rPr lang="en" sz="1200" b="0" i="0" u="none" kern="1200" dirty="0"/>
            <a:t>" </a:t>
          </a:r>
          <a:r>
            <a:rPr lang="ko-KR" altLang="en-US" sz="1200" b="0" i="0" u="none" kern="1200" dirty="0"/>
            <a:t>파일을 이진 읽기 모드 </a:t>
          </a:r>
          <a:r>
            <a:rPr lang="en-US" altLang="ko-KR" sz="1200" b="0" i="0" u="none" kern="1200" dirty="0"/>
            <a:t>("</a:t>
          </a:r>
          <a:r>
            <a:rPr lang="en" sz="1200" b="0" i="0" u="none" kern="1200" dirty="0" err="1"/>
            <a:t>rb</a:t>
          </a:r>
          <a:r>
            <a:rPr lang="en" sz="1200" b="0" i="0" u="none" kern="1200" dirty="0"/>
            <a:t>")</a:t>
          </a:r>
          <a:r>
            <a:rPr lang="ko-KR" altLang="en-US" sz="1200" b="0" i="0" u="none" kern="1200" dirty="0"/>
            <a:t>로 </a:t>
          </a:r>
          <a:endParaRPr lang="en-US" altLang="ko-KR" sz="1200" b="0" i="0" u="none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0" i="0" u="none" kern="1200" dirty="0"/>
            <a:t>엽니다</a:t>
          </a:r>
          <a:r>
            <a:rPr lang="en-US" altLang="ko-KR" sz="1200" b="0" i="0" u="none" kern="1200" dirty="0"/>
            <a:t>.</a:t>
          </a:r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200" b="0" i="0" u="none" kern="1200" dirty="0"/>
            <a:t>파일이 열리지 않으면 </a:t>
          </a:r>
          <a:r>
            <a:rPr lang="en-US" altLang="ko-KR" sz="1200" b="0" i="0" u="none" kern="1200" dirty="0"/>
            <a:t>(!</a:t>
          </a:r>
          <a:r>
            <a:rPr lang="en" sz="1200" b="0" i="0" u="none" kern="1200" dirty="0"/>
            <a:t>f</a:t>
          </a:r>
          <a:r>
            <a:rPr lang="ko-KR" altLang="en-US" sz="1200" b="0" i="0" u="none" kern="1200" dirty="0"/>
            <a:t>가 참이면</a:t>
          </a:r>
          <a:r>
            <a:rPr lang="en-US" altLang="ko-KR" sz="1200" b="0" i="0" u="none" kern="1200" dirty="0"/>
            <a:t>) </a:t>
          </a:r>
          <a:r>
            <a:rPr lang="ko-KR" altLang="en-US" sz="1200" b="0" i="0" u="none" kern="1200" dirty="0"/>
            <a:t>에러 메시지를 출력하고 프로그램을 </a:t>
          </a:r>
          <a:endParaRPr lang="en-US" altLang="ko-KR" sz="1200" b="0" i="0" u="none" kern="1200" dirty="0"/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ko-KR" sz="1200" b="0" i="0" u="none" kern="1200" dirty="0"/>
            <a:t>1</a:t>
          </a:r>
          <a:r>
            <a:rPr lang="ko-KR" altLang="en-US" sz="1200" b="0" i="0" u="none" kern="1200" dirty="0"/>
            <a:t>로 반환하여 종료합니다</a:t>
          </a:r>
          <a:r>
            <a:rPr lang="en-US" altLang="ko-KR" sz="1200" b="0" i="0" u="none" kern="1200" dirty="0"/>
            <a:t>.</a:t>
          </a:r>
          <a:endParaRPr lang="en-US" sz="1200" kern="1200" dirty="0"/>
        </a:p>
      </dsp:txBody>
      <dsp:txXfrm>
        <a:off x="0" y="3083"/>
        <a:ext cx="4935529" cy="1403184"/>
      </dsp:txXfrm>
    </dsp:sp>
    <dsp:sp modelId="{837F6611-0D5B-BA45-BD94-E85CFBBC1CA1}">
      <dsp:nvSpPr>
        <dsp:cNvPr id="0" name=""/>
        <dsp:cNvSpPr/>
      </dsp:nvSpPr>
      <dsp:spPr>
        <a:xfrm>
          <a:off x="0" y="1406268"/>
          <a:ext cx="494518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DA44F6-B3B3-4343-A5C6-67A3A81531FA}">
      <dsp:nvSpPr>
        <dsp:cNvPr id="0" name=""/>
        <dsp:cNvSpPr/>
      </dsp:nvSpPr>
      <dsp:spPr>
        <a:xfrm>
          <a:off x="0" y="1406268"/>
          <a:ext cx="4935529" cy="1475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i="0" u="none" kern="1200" dirty="0"/>
            <a:t>‘</a:t>
          </a:r>
          <a:r>
            <a:rPr lang="en" sz="1200" b="1" i="0" u="none" kern="1200" dirty="0" err="1"/>
            <a:t>png_create_read_struct</a:t>
          </a:r>
          <a:r>
            <a:rPr lang="en" sz="1200" b="1" i="0" u="none" kern="1200" dirty="0"/>
            <a:t> </a:t>
          </a:r>
          <a:r>
            <a:rPr lang="en-US" altLang="ko-KR" sz="1200" b="1" i="0" u="none" kern="1200" dirty="0"/>
            <a:t>‘</a:t>
          </a:r>
          <a:r>
            <a:rPr lang="ko-KR" altLang="en-US" sz="1200" b="0" i="0" u="none" kern="1200" dirty="0"/>
            <a:t>함수를 사용하여 </a:t>
          </a:r>
          <a:r>
            <a:rPr lang="en" sz="1200" b="0" i="0" u="none" kern="1200" dirty="0"/>
            <a:t>PNG </a:t>
          </a:r>
          <a:r>
            <a:rPr lang="ko-KR" altLang="en-US" sz="1200" b="0" i="0" u="none" kern="1200" dirty="0"/>
            <a:t>이미지를 읽기 위한 </a:t>
          </a:r>
          <a:endParaRPr lang="en-US" altLang="ko-KR" sz="1200" b="0" i="0" u="none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0" i="0" u="none" kern="1200" dirty="0"/>
            <a:t>데이터 구조체를 초기화합니다</a:t>
          </a:r>
          <a:r>
            <a:rPr lang="en-US" altLang="ko-KR" sz="1200" b="0" i="0" u="none" kern="1200" dirty="0"/>
            <a:t>.</a:t>
          </a:r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200" b="0" i="0" u="none" kern="1200" dirty="0"/>
            <a:t>초기화에 실패하면 </a:t>
          </a:r>
          <a:r>
            <a:rPr lang="en-US" altLang="ko-KR" sz="1200" b="0" i="0" u="none" kern="1200" dirty="0"/>
            <a:t>(!</a:t>
          </a:r>
          <a:r>
            <a:rPr lang="en" sz="1200" b="0" i="0" u="none" kern="1200" dirty="0" err="1"/>
            <a:t>png_ptr</a:t>
          </a:r>
          <a:r>
            <a:rPr lang="ko-KR" altLang="en-US" sz="1200" b="0" i="0" u="none" kern="1200" dirty="0"/>
            <a:t>가 참이면</a:t>
          </a:r>
          <a:r>
            <a:rPr lang="en-US" altLang="ko-KR" sz="1200" b="0" i="0" u="none" kern="1200" dirty="0"/>
            <a:t>) </a:t>
          </a:r>
          <a:r>
            <a:rPr lang="ko-KR" altLang="en-US" sz="1200" b="0" i="0" u="none" kern="1200" dirty="0"/>
            <a:t>에러 메시지를 출력하고 </a:t>
          </a:r>
          <a:endParaRPr lang="en-US" altLang="ko-KR" sz="1200" b="0" i="0" u="none" kern="1200" dirty="0"/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200" b="0" i="0" u="none" kern="1200" dirty="0"/>
            <a:t>열려진 파일을 닫고 프로그램을 </a:t>
          </a:r>
          <a:r>
            <a:rPr lang="en-US" altLang="ko-KR" sz="1200" b="0" i="0" u="none" kern="1200" dirty="0"/>
            <a:t>1</a:t>
          </a:r>
          <a:r>
            <a:rPr lang="ko-KR" altLang="en-US" sz="1200" b="0" i="0" u="none" kern="1200" dirty="0"/>
            <a:t>로 반환하여 종료합니다</a:t>
          </a:r>
          <a:r>
            <a:rPr lang="en-US" altLang="ko-KR" sz="1200" b="0" i="0" u="none" kern="1200" dirty="0"/>
            <a:t>.</a:t>
          </a:r>
          <a:endParaRPr lang="en-US" sz="1200" kern="1200" dirty="0"/>
        </a:p>
      </dsp:txBody>
      <dsp:txXfrm>
        <a:off x="0" y="1406268"/>
        <a:ext cx="4935529" cy="1475374"/>
      </dsp:txXfrm>
    </dsp:sp>
    <dsp:sp modelId="{DFF173EA-A313-584A-92F3-FA24FBDA309C}">
      <dsp:nvSpPr>
        <dsp:cNvPr id="0" name=""/>
        <dsp:cNvSpPr/>
      </dsp:nvSpPr>
      <dsp:spPr>
        <a:xfrm>
          <a:off x="0" y="2881642"/>
          <a:ext cx="494518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F61F96-9CC7-B645-9BE8-1D700DF8596E}">
      <dsp:nvSpPr>
        <dsp:cNvPr id="0" name=""/>
        <dsp:cNvSpPr/>
      </dsp:nvSpPr>
      <dsp:spPr>
        <a:xfrm>
          <a:off x="0" y="2881642"/>
          <a:ext cx="4940353" cy="181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ko-KR" sz="1200" b="1" i="0" u="none" kern="1200" dirty="0"/>
            <a:t>‘</a:t>
          </a:r>
          <a:r>
            <a:rPr lang="en" sz="1200" b="1" i="0" u="none" kern="1200" dirty="0" err="1"/>
            <a:t>png_create_info_struct</a:t>
          </a:r>
          <a:r>
            <a:rPr lang="en" sz="1200" b="1" i="0" u="none" kern="1200" dirty="0"/>
            <a:t> </a:t>
          </a:r>
          <a:r>
            <a:rPr lang="en-US" altLang="ko-KR" sz="1200" b="1" i="0" u="none" kern="1200" dirty="0"/>
            <a:t>‘</a:t>
          </a:r>
          <a:r>
            <a:rPr lang="ko-KR" altLang="en-US" sz="1200" b="0" i="0" u="none" kern="1200" dirty="0"/>
            <a:t>함수를 사용하여 </a:t>
          </a:r>
          <a:r>
            <a:rPr lang="en" sz="1200" b="0" i="0" u="none" kern="1200" dirty="0"/>
            <a:t>PNG </a:t>
          </a:r>
          <a:r>
            <a:rPr lang="ko-KR" altLang="en-US" sz="1200" b="0" i="0" u="none" kern="1200" dirty="0"/>
            <a:t>이미지의 정보를 담는 </a:t>
          </a:r>
          <a:endParaRPr lang="en-US" altLang="ko-KR" sz="1200" b="0" i="0" u="none" kern="1200" dirty="0"/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200" b="0" i="0" u="none" kern="1200" dirty="0"/>
            <a:t>구조체 </a:t>
          </a:r>
          <a:r>
            <a:rPr lang="en-US" altLang="ko-KR" sz="1200" b="0" i="0" u="none" kern="1200" dirty="0"/>
            <a:t>(</a:t>
          </a:r>
          <a:r>
            <a:rPr lang="en" sz="1200" b="0" i="0" u="none" kern="1200" dirty="0" err="1"/>
            <a:t>info_ptr</a:t>
          </a:r>
          <a:r>
            <a:rPr lang="en" sz="1200" b="0" i="0" u="none" kern="1200" dirty="0"/>
            <a:t>)</a:t>
          </a:r>
          <a:r>
            <a:rPr lang="ko-KR" altLang="en-US" sz="1200" b="0" i="0" u="none" kern="1200" dirty="0" err="1"/>
            <a:t>를</a:t>
          </a:r>
          <a:r>
            <a:rPr lang="ko-KR" altLang="en-US" sz="1200" b="0" i="0" u="none" kern="1200" dirty="0"/>
            <a:t> 초기화합니다</a:t>
          </a:r>
          <a:r>
            <a:rPr lang="en-US" altLang="ko-KR" sz="1200" b="0" i="0" u="none" kern="1200" dirty="0"/>
            <a:t>.</a:t>
          </a:r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200" b="0" i="0" u="none" kern="1200" dirty="0"/>
            <a:t>초기화에 실패하면 </a:t>
          </a:r>
          <a:r>
            <a:rPr lang="en-US" altLang="ko-KR" sz="1200" b="0" i="0" u="none" kern="1200" dirty="0"/>
            <a:t>(!</a:t>
          </a:r>
          <a:r>
            <a:rPr lang="en" sz="1200" b="0" i="0" u="none" kern="1200" dirty="0" err="1"/>
            <a:t>info_ptr</a:t>
          </a:r>
          <a:r>
            <a:rPr lang="ko-KR" altLang="en-US" sz="1200" b="0" i="0" u="none" kern="1200" dirty="0"/>
            <a:t>가 참이면</a:t>
          </a:r>
          <a:r>
            <a:rPr lang="en-US" altLang="ko-KR" sz="1200" b="0" i="0" u="none" kern="1200" dirty="0"/>
            <a:t>) </a:t>
          </a:r>
          <a:r>
            <a:rPr lang="ko-KR" altLang="en-US" sz="1200" b="0" i="0" u="none" kern="1200" dirty="0"/>
            <a:t>에러 메시지를 출력하고 </a:t>
          </a:r>
          <a:endParaRPr lang="en-US" altLang="ko-KR" sz="1200" b="0" i="0" u="none" kern="1200" dirty="0"/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200" b="0" i="0" u="none" kern="1200" dirty="0"/>
            <a:t>이미 초기화된 </a:t>
          </a:r>
          <a:r>
            <a:rPr lang="en" sz="1200" b="0" i="0" u="none" kern="1200" dirty="0"/>
            <a:t>PNG </a:t>
          </a:r>
          <a:r>
            <a:rPr lang="ko-KR" altLang="en-US" sz="1200" b="0" i="0" u="none" kern="1200" dirty="0"/>
            <a:t>데이터 구조체를 해제하고 파일을 닫아 프로그램을 </a:t>
          </a:r>
          <a:endParaRPr lang="en-US" altLang="ko-KR" sz="1200" b="0" i="0" u="none" kern="1200" dirty="0"/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ko-KR" sz="1200" b="0" i="0" u="none" kern="1200" dirty="0"/>
            <a:t>1</a:t>
          </a:r>
          <a:r>
            <a:rPr lang="ko-KR" altLang="en-US" sz="1200" b="0" i="0" u="none" kern="1200" dirty="0"/>
            <a:t>로 반환하여 종료합니다</a:t>
          </a:r>
          <a:r>
            <a:rPr lang="en-US" altLang="ko-KR" sz="1200" b="0" i="0" u="none" kern="1200" dirty="0"/>
            <a:t>.</a:t>
          </a:r>
          <a:endParaRPr lang="ko-KR" altLang="en-US" sz="1200" kern="1200" dirty="0"/>
        </a:p>
      </dsp:txBody>
      <dsp:txXfrm>
        <a:off x="0" y="2881642"/>
        <a:ext cx="4940353" cy="18113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062E7-7DA8-D54C-9BE0-722BAF65CCD3}">
      <dsp:nvSpPr>
        <dsp:cNvPr id="0" name=""/>
        <dsp:cNvSpPr/>
      </dsp:nvSpPr>
      <dsp:spPr>
        <a:xfrm>
          <a:off x="0" y="329"/>
          <a:ext cx="494518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21E077-7DEE-3E4B-96C0-5A731315BC51}">
      <dsp:nvSpPr>
        <dsp:cNvPr id="0" name=""/>
        <dsp:cNvSpPr/>
      </dsp:nvSpPr>
      <dsp:spPr>
        <a:xfrm>
          <a:off x="0" y="329"/>
          <a:ext cx="4945182" cy="2036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200" b="1" i="0" u="none" kern="1200" dirty="0" err="1"/>
            <a:t>setjmp</a:t>
          </a:r>
          <a:r>
            <a:rPr lang="ko-KR" altLang="en-US" sz="1200" b="1" i="0" u="none" kern="1200" dirty="0"/>
            <a:t>와 </a:t>
          </a:r>
          <a:r>
            <a:rPr lang="en" sz="1200" b="1" i="0" u="none" kern="1200" dirty="0" err="1"/>
            <a:t>longjmp</a:t>
          </a:r>
          <a:r>
            <a:rPr lang="en" sz="1200" b="1" i="0" u="none" kern="1200" dirty="0"/>
            <a:t> </a:t>
          </a:r>
          <a:r>
            <a:rPr lang="ko-KR" altLang="en-US" sz="1200" b="0" i="0" u="none" kern="1200" dirty="0"/>
            <a:t>함수를 사용하여 에러가 발생했을 때 처리할 부분을</a:t>
          </a:r>
          <a:endParaRPr lang="en-US" altLang="ko-KR" sz="1200" b="0" i="0" u="none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0" i="0" u="none" kern="1200" dirty="0"/>
            <a:t>설정합니다</a:t>
          </a:r>
          <a:r>
            <a:rPr lang="en-US" altLang="ko-KR" sz="1200" b="0" i="0" u="none" kern="1200" dirty="0"/>
            <a:t>.</a:t>
          </a:r>
          <a:r>
            <a:rPr lang="ko-KR" altLang="en-US" sz="1200" b="0" i="0" u="none" kern="1200" dirty="0"/>
            <a:t> </a:t>
          </a:r>
          <a:r>
            <a:rPr lang="en" sz="1200" b="0" i="0" u="none" kern="1200" dirty="0" err="1"/>
            <a:t>setjmp</a:t>
          </a:r>
          <a:r>
            <a:rPr lang="en" sz="1200" b="0" i="0" u="none" kern="1200" dirty="0"/>
            <a:t>(</a:t>
          </a:r>
          <a:r>
            <a:rPr lang="en" sz="1200" b="0" i="0" u="none" kern="1200" dirty="0" err="1"/>
            <a:t>png_jmpbuf</a:t>
          </a:r>
          <a:r>
            <a:rPr lang="en" sz="1200" b="0" i="0" u="none" kern="1200" dirty="0"/>
            <a:t>(</a:t>
          </a:r>
          <a:r>
            <a:rPr lang="en" sz="1200" b="0" i="0" u="none" kern="1200" dirty="0" err="1"/>
            <a:t>png_ptr</a:t>
          </a:r>
          <a:r>
            <a:rPr lang="en" sz="1200" b="0" i="0" u="none" kern="1200" dirty="0"/>
            <a:t>))</a:t>
          </a:r>
          <a:r>
            <a:rPr lang="ko-KR" altLang="en-US" sz="1200" b="0" i="0" u="none" kern="1200" dirty="0"/>
            <a:t>는 현재의 프로그램 상태를 </a:t>
          </a:r>
          <a:endParaRPr lang="en-US" altLang="ko-KR" sz="1200" b="0" i="0" u="none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0" i="0" u="none" kern="1200" dirty="0"/>
            <a:t>저장하고</a:t>
          </a:r>
          <a:r>
            <a:rPr lang="en-US" altLang="ko-KR" sz="1200" b="0" i="0" u="none" kern="1200" dirty="0"/>
            <a:t>, </a:t>
          </a:r>
          <a:r>
            <a:rPr lang="ko-KR" altLang="en-US" sz="1200" b="0" i="0" u="none" kern="1200" dirty="0"/>
            <a:t>나중에 </a:t>
          </a:r>
          <a:r>
            <a:rPr lang="en" sz="1200" b="0" i="0" u="none" kern="1200" dirty="0" err="1"/>
            <a:t>longjmp</a:t>
          </a:r>
          <a:r>
            <a:rPr lang="ko-KR" altLang="en-US" sz="1200" b="0" i="0" u="none" kern="1200" dirty="0"/>
            <a:t>로 이 지점으로 돌아갑니다</a:t>
          </a:r>
          <a:r>
            <a:rPr lang="en-US" altLang="ko-KR" sz="1200" b="0" i="0" u="none" kern="1200" dirty="0"/>
            <a:t>.</a:t>
          </a:r>
          <a:r>
            <a:rPr lang="ko-KR" altLang="en-US" sz="1200" b="0" i="0" u="none" kern="1200" dirty="0"/>
            <a:t> </a:t>
          </a:r>
          <a:r>
            <a:rPr lang="en-US" altLang="ko-KR" sz="1200" b="0" i="0" u="none" kern="1200" dirty="0" err="1"/>
            <a:t>i</a:t>
          </a:r>
          <a:r>
            <a:rPr lang="en" sz="1200" b="0" i="0" u="none" kern="1200" dirty="0"/>
            <a:t>f </a:t>
          </a:r>
          <a:r>
            <a:rPr lang="ko-KR" altLang="en-US" sz="1200" b="0" i="0" u="none" kern="1200" dirty="0"/>
            <a:t>문에서 </a:t>
          </a:r>
          <a:r>
            <a:rPr lang="en" sz="1200" b="0" i="0" u="none" kern="1200" dirty="0" err="1"/>
            <a:t>setjmp</a:t>
          </a:r>
          <a:r>
            <a:rPr lang="ko-KR" altLang="en-US" sz="1200" b="0" i="0" u="none" kern="1200" dirty="0"/>
            <a:t>의 </a:t>
          </a:r>
          <a:endParaRPr lang="en-US" altLang="ko-KR" sz="1200" b="0" i="0" u="none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0" i="0" u="none" kern="1200" dirty="0" err="1"/>
            <a:t>반환값이</a:t>
          </a:r>
          <a:r>
            <a:rPr lang="ko-KR" altLang="en-US" sz="1200" b="0" i="0" u="none" kern="1200" dirty="0"/>
            <a:t> </a:t>
          </a:r>
          <a:r>
            <a:rPr lang="en-US" altLang="ko-KR" sz="1200" b="0" i="0" u="none" kern="1200" dirty="0"/>
            <a:t>0</a:t>
          </a:r>
          <a:r>
            <a:rPr lang="ko-KR" altLang="en-US" sz="1200" b="0" i="0" u="none" kern="1200" dirty="0"/>
            <a:t>이 아닌 경우</a:t>
          </a:r>
          <a:r>
            <a:rPr lang="en-US" altLang="ko-KR" sz="1200" b="0" i="0" u="none" kern="1200" dirty="0"/>
            <a:t>(</a:t>
          </a:r>
          <a:r>
            <a:rPr lang="ko-KR" altLang="en-US" sz="1200" b="0" i="0" u="none" kern="1200" dirty="0"/>
            <a:t>즉</a:t>
          </a:r>
          <a:r>
            <a:rPr lang="en-US" altLang="ko-KR" sz="1200" b="0" i="0" u="none" kern="1200" dirty="0"/>
            <a:t>, </a:t>
          </a:r>
          <a:r>
            <a:rPr lang="en" sz="1200" b="0" i="0" u="none" kern="1200" dirty="0" err="1"/>
            <a:t>longjmp</a:t>
          </a:r>
          <a:r>
            <a:rPr lang="ko-KR" altLang="en-US" sz="1200" b="0" i="0" u="none" kern="1200" dirty="0"/>
            <a:t>로 여기로 돌아온 경우</a:t>
          </a:r>
          <a:r>
            <a:rPr lang="en-US" altLang="ko-KR" sz="1200" b="0" i="0" u="none" kern="1200" dirty="0"/>
            <a:t>)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0" i="0" u="none" kern="1200" dirty="0"/>
            <a:t>에러 메시지를 출력하고 이미 초기화된 데이터 구조체를 해제하고 </a:t>
          </a:r>
          <a:endParaRPr lang="en-US" altLang="ko-KR" sz="1200" b="0" i="0" u="none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0" i="0" u="none" kern="1200" dirty="0"/>
            <a:t>파일을 닫은 후 프로그램을 </a:t>
          </a:r>
          <a:r>
            <a:rPr lang="en-US" altLang="ko-KR" sz="1200" b="0" i="0" u="none" kern="1200" dirty="0"/>
            <a:t>1</a:t>
          </a:r>
          <a:r>
            <a:rPr lang="ko-KR" altLang="en-US" sz="1200" b="0" i="0" u="none" kern="1200" dirty="0"/>
            <a:t>로 반환하여 종료합니다</a:t>
          </a:r>
          <a:r>
            <a:rPr lang="en-US" altLang="ko-KR" sz="1200" b="0" i="0" u="none" kern="1200" dirty="0"/>
            <a:t>.</a:t>
          </a:r>
          <a:endParaRPr lang="en-US" sz="1200" kern="1200" dirty="0"/>
        </a:p>
      </dsp:txBody>
      <dsp:txXfrm>
        <a:off x="0" y="329"/>
        <a:ext cx="4945182" cy="2036678"/>
      </dsp:txXfrm>
    </dsp:sp>
    <dsp:sp modelId="{837F6611-0D5B-BA45-BD94-E85CFBBC1CA1}">
      <dsp:nvSpPr>
        <dsp:cNvPr id="0" name=""/>
        <dsp:cNvSpPr/>
      </dsp:nvSpPr>
      <dsp:spPr>
        <a:xfrm>
          <a:off x="0" y="2037007"/>
          <a:ext cx="494518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DA44F6-B3B3-4343-A5C6-67A3A81531FA}">
      <dsp:nvSpPr>
        <dsp:cNvPr id="0" name=""/>
        <dsp:cNvSpPr/>
      </dsp:nvSpPr>
      <dsp:spPr>
        <a:xfrm>
          <a:off x="0" y="2037007"/>
          <a:ext cx="4945182" cy="1147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200" b="1" i="0" u="none" kern="1200" dirty="0" err="1"/>
            <a:t>png_init_io</a:t>
          </a:r>
          <a:r>
            <a:rPr lang="en" sz="1200" b="1" i="0" u="none" kern="1200" dirty="0"/>
            <a:t> </a:t>
          </a:r>
          <a:r>
            <a:rPr lang="ko-KR" altLang="en-US" sz="1200" b="0" i="0" u="none" kern="1200" dirty="0"/>
            <a:t>함수를 사용하여 이미지 파일을 </a:t>
          </a:r>
          <a:r>
            <a:rPr lang="en" sz="1200" b="0" i="0" u="none" kern="1200" dirty="0"/>
            <a:t>PNG </a:t>
          </a:r>
          <a:r>
            <a:rPr lang="ko-KR" altLang="en-US" sz="1200" b="0" i="0" u="none" kern="1200" dirty="0"/>
            <a:t>구조체에 연결합니다</a:t>
          </a:r>
          <a:r>
            <a:rPr lang="en-US" altLang="ko-KR" sz="1200" b="0" i="0" u="none" kern="1200" dirty="0"/>
            <a:t>.</a:t>
          </a:r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" sz="1200" b="1" i="0" u="none" kern="1200" dirty="0" err="1"/>
            <a:t>png_read_info</a:t>
          </a:r>
          <a:r>
            <a:rPr lang="en" sz="1200" b="1" i="0" u="none" kern="1200" dirty="0"/>
            <a:t> </a:t>
          </a:r>
          <a:r>
            <a:rPr lang="ko-KR" altLang="en-US" sz="1200" b="0" i="0" u="none" kern="1200" dirty="0"/>
            <a:t>함수를 사용하여 </a:t>
          </a:r>
          <a:r>
            <a:rPr lang="en" sz="1200" b="0" i="0" u="none" kern="1200" dirty="0"/>
            <a:t>PNG </a:t>
          </a:r>
          <a:r>
            <a:rPr lang="ko-KR" altLang="en-US" sz="1200" b="0" i="0" u="none" kern="1200" dirty="0"/>
            <a:t>이미지의 정보를 읽고 </a:t>
          </a:r>
          <a:endParaRPr lang="en-US" altLang="ko-KR" sz="1200" b="0" i="0" u="none" kern="1200" dirty="0"/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" sz="1200" b="0" i="0" u="none" kern="1200" dirty="0" err="1"/>
            <a:t>info_ptr</a:t>
          </a:r>
          <a:r>
            <a:rPr lang="ko-KR" altLang="en-US" sz="1200" b="0" i="0" u="none" kern="1200" dirty="0"/>
            <a:t>에 저장합니다</a:t>
          </a:r>
          <a:r>
            <a:rPr lang="en-US" altLang="ko-KR" sz="1200" b="0" i="0" u="none" kern="1200" dirty="0"/>
            <a:t>.</a:t>
          </a:r>
          <a:endParaRPr lang="en-US" sz="1200" kern="1200" dirty="0"/>
        </a:p>
      </dsp:txBody>
      <dsp:txXfrm>
        <a:off x="0" y="2037007"/>
        <a:ext cx="4945182" cy="1147728"/>
      </dsp:txXfrm>
    </dsp:sp>
    <dsp:sp modelId="{DFF173EA-A313-584A-92F3-FA24FBDA309C}">
      <dsp:nvSpPr>
        <dsp:cNvPr id="0" name=""/>
        <dsp:cNvSpPr/>
      </dsp:nvSpPr>
      <dsp:spPr>
        <a:xfrm>
          <a:off x="0" y="3184736"/>
          <a:ext cx="494518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F61F96-9CC7-B645-9BE8-1D700DF8596E}">
      <dsp:nvSpPr>
        <dsp:cNvPr id="0" name=""/>
        <dsp:cNvSpPr/>
      </dsp:nvSpPr>
      <dsp:spPr>
        <a:xfrm>
          <a:off x="0" y="3184736"/>
          <a:ext cx="4945182" cy="1511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" sz="1200" b="1" i="0" u="none" kern="1200" dirty="0" err="1"/>
            <a:t>png_get_image_width</a:t>
          </a:r>
          <a:r>
            <a:rPr lang="en" sz="1200" b="1" i="0" u="none" kern="1200" dirty="0"/>
            <a:t> </a:t>
          </a:r>
          <a:r>
            <a:rPr lang="ko-KR" altLang="en-US" sz="1200" b="1" i="0" u="none" kern="1200" dirty="0"/>
            <a:t>및 </a:t>
          </a:r>
          <a:r>
            <a:rPr lang="en" sz="1200" b="1" i="0" u="none" kern="1200" dirty="0" err="1"/>
            <a:t>png_get_image_height</a:t>
          </a:r>
          <a:r>
            <a:rPr lang="en" sz="1200" b="1" i="0" u="none" kern="1200" dirty="0"/>
            <a:t> </a:t>
          </a:r>
          <a:r>
            <a:rPr lang="ko-KR" altLang="en-US" sz="1200" b="0" i="0" u="none" kern="1200" dirty="0"/>
            <a:t>함수를 사용하여 </a:t>
          </a:r>
          <a:endParaRPr lang="en-US" altLang="ko-KR" sz="1200" b="0" i="0" u="none" kern="1200" dirty="0"/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200" b="0" i="0" u="none" kern="1200" dirty="0"/>
            <a:t>이미지의 너비와 높이를 가져옵니다</a:t>
          </a:r>
          <a:r>
            <a:rPr lang="en-US" altLang="ko-KR" sz="1200" b="0" i="0" u="none" kern="1200" dirty="0"/>
            <a:t>.</a:t>
          </a:r>
          <a:r>
            <a:rPr lang="ko-KR" altLang="en-US" sz="1200" b="0" i="0" u="none" kern="1200" dirty="0"/>
            <a:t> 가져온 이미지의 너비와 높이가 </a:t>
          </a:r>
          <a:endParaRPr lang="en-US" altLang="ko-KR" sz="1200" b="0" i="0" u="none" kern="1200" dirty="0"/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200" b="0" i="0" u="none" kern="1200" dirty="0"/>
            <a:t>기대한 값과 다르면 에러 메시지를 출력하고</a:t>
          </a:r>
          <a:r>
            <a:rPr lang="en-US" altLang="ko-KR" sz="1200" b="0" i="0" u="none" kern="1200" dirty="0"/>
            <a:t>,</a:t>
          </a:r>
          <a:r>
            <a:rPr lang="ko-KR" altLang="en-US" sz="1200" b="0" i="0" u="none" kern="1200" dirty="0"/>
            <a:t> 이미 초기화된 데이터 </a:t>
          </a:r>
          <a:endParaRPr lang="en-US" altLang="ko-KR" sz="1200" b="0" i="0" u="none" kern="1200" dirty="0"/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200" b="0" i="0" u="none" kern="1200" dirty="0"/>
            <a:t>구조체를</a:t>
          </a:r>
          <a:r>
            <a:rPr lang="en-US" altLang="ko-KR" sz="1200" b="0" i="0" u="none" kern="1200" dirty="0"/>
            <a:t> </a:t>
          </a:r>
          <a:r>
            <a:rPr lang="ko-KR" altLang="en-US" sz="1200" b="0" i="0" u="none" kern="1200" dirty="0"/>
            <a:t>해제하고 파일을 닫은 후 프로그램을 </a:t>
          </a:r>
          <a:r>
            <a:rPr lang="en-US" altLang="ko-KR" sz="1200" b="0" i="0" u="none" kern="1200" dirty="0"/>
            <a:t>1</a:t>
          </a:r>
          <a:r>
            <a:rPr lang="ko-KR" altLang="en-US" sz="1200" b="0" i="0" u="none" kern="1200" dirty="0"/>
            <a:t>로 반환하여 종료합니다</a:t>
          </a:r>
          <a:r>
            <a:rPr lang="en-US" altLang="ko-KR" sz="1200" b="0" i="0" u="none" kern="1200" dirty="0"/>
            <a:t>.</a:t>
          </a:r>
          <a:endParaRPr lang="ko-KR" altLang="en-US" sz="1200" kern="1200" dirty="0"/>
        </a:p>
      </dsp:txBody>
      <dsp:txXfrm>
        <a:off x="0" y="3184736"/>
        <a:ext cx="4945182" cy="15110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062E7-7DA8-D54C-9BE0-722BAF65CCD3}">
      <dsp:nvSpPr>
        <dsp:cNvPr id="0" name=""/>
        <dsp:cNvSpPr/>
      </dsp:nvSpPr>
      <dsp:spPr>
        <a:xfrm>
          <a:off x="0" y="229"/>
          <a:ext cx="494518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21E077-7DEE-3E4B-96C0-5A731315BC51}">
      <dsp:nvSpPr>
        <dsp:cNvPr id="0" name=""/>
        <dsp:cNvSpPr/>
      </dsp:nvSpPr>
      <dsp:spPr>
        <a:xfrm>
          <a:off x="0" y="229"/>
          <a:ext cx="4945182" cy="1209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200" b="0" i="0" u="none" kern="1200" dirty="0"/>
            <a:t>struct Pixel </a:t>
          </a:r>
          <a:r>
            <a:rPr lang="ko-KR" altLang="en-US" sz="1200" b="0" i="0" u="none" kern="1200" dirty="0"/>
            <a:t>형식의 픽셀 데이터를 저장할 메모리 공간을 동적으로 </a:t>
          </a:r>
          <a:endParaRPr lang="en-US" altLang="ko-KR" sz="1200" b="0" i="0" u="none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0" i="0" u="none" kern="1200" dirty="0"/>
            <a:t>할당합니다</a:t>
          </a:r>
          <a:r>
            <a:rPr lang="en-US" altLang="ko-KR" sz="1200" b="0" i="0" u="none" kern="1200" dirty="0"/>
            <a:t>.</a:t>
          </a:r>
          <a:r>
            <a:rPr lang="ko-KR" altLang="en-US" sz="1200" b="0" i="0" u="none" kern="1200" dirty="0"/>
            <a:t> </a:t>
          </a:r>
          <a:r>
            <a:rPr lang="en-US" altLang="ko-KR" sz="1200" b="1" i="0" u="none" kern="1200" dirty="0"/>
            <a:t>‘</a:t>
          </a:r>
          <a:r>
            <a:rPr lang="en" sz="1200" b="1" i="0" u="none" kern="1200" dirty="0" err="1"/>
            <a:t>png_read_row</a:t>
          </a:r>
          <a:r>
            <a:rPr lang="en-US" altLang="ko-KR" sz="1200" b="1" i="0" u="none" kern="1200" dirty="0"/>
            <a:t>’</a:t>
          </a:r>
          <a:r>
            <a:rPr lang="ko-KR" altLang="en-US" sz="1200" b="1" i="0" u="none" kern="1200" dirty="0"/>
            <a:t> </a:t>
          </a:r>
          <a:r>
            <a:rPr lang="ko-KR" altLang="en-US" sz="1200" b="0" i="0" u="none" kern="1200" dirty="0"/>
            <a:t>함수를 사용하여 </a:t>
          </a:r>
          <a:r>
            <a:rPr lang="en" sz="1200" b="0" i="0" u="none" kern="1200" dirty="0"/>
            <a:t>PNG </a:t>
          </a:r>
          <a:r>
            <a:rPr lang="ko-KR" altLang="en-US" sz="1200" b="0" i="0" u="none" kern="1200" dirty="0"/>
            <a:t>이미지의 한 </a:t>
          </a:r>
          <a:r>
            <a:rPr lang="ko-KR" altLang="en-US" sz="1200" b="0" i="0" u="none" kern="1200" dirty="0" err="1"/>
            <a:t>행씩을</a:t>
          </a:r>
          <a:r>
            <a:rPr lang="ko-KR" altLang="en-US" sz="1200" b="0" i="0" u="none" kern="1200" dirty="0"/>
            <a:t> </a:t>
          </a:r>
          <a:endParaRPr lang="en-US" altLang="ko-KR" sz="1200" b="0" i="0" u="none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0" i="0" u="none" kern="1200" dirty="0"/>
            <a:t>읽어 </a:t>
          </a:r>
          <a:r>
            <a:rPr lang="en-US" altLang="ko-KR" sz="1200" b="0" i="0" u="none" kern="1200" dirty="0"/>
            <a:t>1</a:t>
          </a:r>
          <a:r>
            <a:rPr lang="ko-KR" altLang="en-US" sz="1200" b="0" i="0" u="none" kern="1200" dirty="0"/>
            <a:t>차원 배열에 저장합니다</a:t>
          </a:r>
          <a:r>
            <a:rPr lang="en-US" altLang="ko-KR" sz="1200" b="0" i="0" u="none" kern="1200" dirty="0"/>
            <a:t>.</a:t>
          </a:r>
          <a:endParaRPr lang="en-US" sz="1200" kern="1200" dirty="0"/>
        </a:p>
      </dsp:txBody>
      <dsp:txXfrm>
        <a:off x="0" y="229"/>
        <a:ext cx="4945182" cy="1209863"/>
      </dsp:txXfrm>
    </dsp:sp>
    <dsp:sp modelId="{837F6611-0D5B-BA45-BD94-E85CFBBC1CA1}">
      <dsp:nvSpPr>
        <dsp:cNvPr id="0" name=""/>
        <dsp:cNvSpPr/>
      </dsp:nvSpPr>
      <dsp:spPr>
        <a:xfrm>
          <a:off x="0" y="1210093"/>
          <a:ext cx="494518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DA44F6-B3B3-4343-A5C6-67A3A81531FA}">
      <dsp:nvSpPr>
        <dsp:cNvPr id="0" name=""/>
        <dsp:cNvSpPr/>
      </dsp:nvSpPr>
      <dsp:spPr>
        <a:xfrm>
          <a:off x="0" y="1210093"/>
          <a:ext cx="4945182" cy="881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0" i="0" u="none" kern="1200" dirty="0"/>
            <a:t>이미지 데이터를 읽은 후 파일을 닫습니다</a:t>
          </a:r>
          <a:r>
            <a:rPr lang="en-US" altLang="ko-KR" sz="1200" b="0" i="0" u="none" kern="1200" dirty="0"/>
            <a:t>.</a:t>
          </a:r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200" b="0" i="0" u="none" kern="1200" dirty="0"/>
            <a:t>파일 포인터 </a:t>
          </a:r>
          <a:r>
            <a:rPr lang="en" sz="1200" b="0" i="0" u="none" kern="1200" dirty="0"/>
            <a:t>f</a:t>
          </a:r>
          <a:r>
            <a:rPr lang="ko-KR" altLang="en-US" sz="1200" b="0" i="0" u="none" kern="1200" dirty="0" err="1"/>
            <a:t>를</a:t>
          </a:r>
          <a:r>
            <a:rPr lang="ko-KR" altLang="en-US" sz="1200" b="0" i="0" u="none" kern="1200" dirty="0"/>
            <a:t> </a:t>
          </a:r>
          <a:r>
            <a:rPr lang="en" sz="1200" b="0" i="0" u="none" kern="1200" dirty="0"/>
            <a:t>NULL</a:t>
          </a:r>
          <a:r>
            <a:rPr lang="ko-KR" altLang="en-US" sz="1200" b="0" i="0" u="none" kern="1200" dirty="0"/>
            <a:t>로 설정하여 이미 닫혔음을 표시합니다</a:t>
          </a:r>
          <a:r>
            <a:rPr lang="en-US" altLang="ko-KR" sz="1200" b="0" i="0" u="none" kern="1200" dirty="0"/>
            <a:t>.</a:t>
          </a:r>
          <a:endParaRPr lang="en-US" sz="1200" kern="1200" dirty="0"/>
        </a:p>
      </dsp:txBody>
      <dsp:txXfrm>
        <a:off x="0" y="1210093"/>
        <a:ext cx="4945182" cy="881159"/>
      </dsp:txXfrm>
    </dsp:sp>
    <dsp:sp modelId="{DFF173EA-A313-584A-92F3-FA24FBDA309C}">
      <dsp:nvSpPr>
        <dsp:cNvPr id="0" name=""/>
        <dsp:cNvSpPr/>
      </dsp:nvSpPr>
      <dsp:spPr>
        <a:xfrm>
          <a:off x="0" y="2091253"/>
          <a:ext cx="494518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F61F96-9CC7-B645-9BE8-1D700DF8596E}">
      <dsp:nvSpPr>
        <dsp:cNvPr id="0" name=""/>
        <dsp:cNvSpPr/>
      </dsp:nvSpPr>
      <dsp:spPr>
        <a:xfrm>
          <a:off x="0" y="2091253"/>
          <a:ext cx="4945182" cy="1111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" sz="1200" b="1" i="0" u="none" kern="1200" dirty="0"/>
            <a:t>For</a:t>
          </a:r>
          <a:r>
            <a:rPr lang="ko-KR" altLang="en-US" sz="1200" b="1" i="0" u="none" kern="1200" dirty="0"/>
            <a:t>문을 </a:t>
          </a:r>
          <a:r>
            <a:rPr lang="ko-KR" altLang="en-US" sz="1200" b="0" i="0" u="none" kern="1200" dirty="0"/>
            <a:t>사용하여 이미지 데이터를 상하 반전시킵니다</a:t>
          </a:r>
          <a:r>
            <a:rPr lang="en-US" altLang="ko-KR" sz="1200" b="0" i="0" u="none" kern="1200" dirty="0"/>
            <a:t>.</a:t>
          </a:r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200" b="0" i="0" u="none" kern="1200" dirty="0"/>
            <a:t>임시 변수 </a:t>
          </a:r>
          <a:r>
            <a:rPr lang="en" sz="1200" b="0" i="0" u="none" kern="1200" dirty="0"/>
            <a:t>temp</a:t>
          </a:r>
          <a:r>
            <a:rPr lang="ko-KR" altLang="en-US" sz="1200" b="0" i="0" u="none" kern="1200" dirty="0" err="1"/>
            <a:t>를</a:t>
          </a:r>
          <a:r>
            <a:rPr lang="ko-KR" altLang="en-US" sz="1200" b="0" i="0" u="none" kern="1200" dirty="0"/>
            <a:t> 사용하여 현재 픽셀과 반대편 픽셀을 교환합니다</a:t>
          </a:r>
          <a:r>
            <a:rPr lang="en-US" altLang="ko-KR" sz="1200" b="0" i="0" u="none" kern="1200" dirty="0"/>
            <a:t>.</a:t>
          </a:r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200" b="0" i="0" u="none" kern="1200" dirty="0"/>
            <a:t>이렇게 하면 이미지 데이터가 상하 반전되게 됩니다</a:t>
          </a:r>
          <a:r>
            <a:rPr lang="en-US" altLang="ko-KR" sz="1200" b="0" i="0" u="none" kern="1200" dirty="0"/>
            <a:t>.</a:t>
          </a:r>
          <a:endParaRPr lang="ko-KR" altLang="en-US" sz="1200" kern="1200" dirty="0"/>
        </a:p>
      </dsp:txBody>
      <dsp:txXfrm>
        <a:off x="0" y="2091253"/>
        <a:ext cx="4945182" cy="1111493"/>
      </dsp:txXfrm>
    </dsp:sp>
    <dsp:sp modelId="{D61C1469-0184-5647-B5B0-9F115EB3A1C1}">
      <dsp:nvSpPr>
        <dsp:cNvPr id="0" name=""/>
        <dsp:cNvSpPr/>
      </dsp:nvSpPr>
      <dsp:spPr>
        <a:xfrm>
          <a:off x="0" y="3202746"/>
          <a:ext cx="494518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A8B8F4-004C-F34D-ACF5-B1AC5DA7BDFC}">
      <dsp:nvSpPr>
        <dsp:cNvPr id="0" name=""/>
        <dsp:cNvSpPr/>
      </dsp:nvSpPr>
      <dsp:spPr>
        <a:xfrm>
          <a:off x="0" y="3202746"/>
          <a:ext cx="4945182" cy="1311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ko-KR" sz="1200" b="1" i="0" u="none" kern="1200" dirty="0"/>
            <a:t>“</a:t>
          </a:r>
          <a:r>
            <a:rPr lang="en" sz="1200" b="1" i="0" u="none" kern="1200" dirty="0" err="1"/>
            <a:t>Example.png</a:t>
          </a:r>
          <a:r>
            <a:rPr lang="en-US" altLang="ko-KR" sz="1200" b="1" i="0" u="none" kern="1200" dirty="0"/>
            <a:t>”</a:t>
          </a:r>
          <a:r>
            <a:rPr lang="en" sz="1200" b="1" i="0" u="none" kern="1200" dirty="0"/>
            <a:t> </a:t>
          </a:r>
          <a:r>
            <a:rPr lang="ko-KR" altLang="en-US" sz="1200" b="0" i="0" u="none" kern="1200" dirty="0"/>
            <a:t>파일을 바이너리 쓰기 모드</a:t>
          </a:r>
          <a:r>
            <a:rPr lang="en-US" altLang="ko-KR" sz="1200" b="0" i="0" u="none" kern="1200" dirty="0"/>
            <a:t>("</a:t>
          </a:r>
          <a:r>
            <a:rPr lang="en" sz="1200" b="0" i="0" u="none" kern="1200" dirty="0" err="1"/>
            <a:t>wb</a:t>
          </a:r>
          <a:r>
            <a:rPr lang="en" sz="1200" b="0" i="0" u="none" kern="1200" dirty="0"/>
            <a:t>")</a:t>
          </a:r>
          <a:r>
            <a:rPr lang="ko-KR" altLang="en-US" sz="1200" b="0" i="0" u="none" kern="1200" dirty="0"/>
            <a:t>로 엽니다</a:t>
          </a:r>
          <a:r>
            <a:rPr lang="en-US" altLang="ko-KR" sz="1200" b="0" i="0" u="none" kern="1200" dirty="0"/>
            <a:t>.</a:t>
          </a:r>
          <a:r>
            <a:rPr lang="ko-KR" altLang="en-US" sz="1200" b="0" i="0" u="none" kern="1200" dirty="0"/>
            <a:t> 파일 열기에 </a:t>
          </a:r>
          <a:endParaRPr lang="en-US" altLang="ko-KR" sz="1200" b="0" i="0" u="none" kern="1200" dirty="0"/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200" b="0" i="0" u="none" kern="1200" dirty="0"/>
            <a:t>실패하면 </a:t>
          </a:r>
          <a:r>
            <a:rPr lang="en-US" altLang="ko-KR" sz="1200" b="0" i="0" u="none" kern="1200" dirty="0"/>
            <a:t>(!</a:t>
          </a:r>
          <a:r>
            <a:rPr lang="en" sz="1200" b="0" i="0" u="none" kern="1200" dirty="0" err="1"/>
            <a:t>output_file</a:t>
          </a:r>
          <a:r>
            <a:rPr lang="ko-KR" altLang="en-US" sz="1200" b="0" i="0" u="none" kern="1200" dirty="0"/>
            <a:t>가 참이면</a:t>
          </a:r>
          <a:r>
            <a:rPr lang="en-US" altLang="ko-KR" sz="1200" b="0" i="0" u="none" kern="1200" dirty="0"/>
            <a:t>) </a:t>
          </a:r>
          <a:r>
            <a:rPr lang="ko-KR" altLang="en-US" sz="1200" b="0" i="0" u="none" kern="1200" dirty="0"/>
            <a:t>에러 메시지를 출력하고</a:t>
          </a:r>
          <a:r>
            <a:rPr lang="en-US" altLang="ko-KR" sz="1200" b="0" i="0" u="none" kern="1200" dirty="0"/>
            <a:t>, </a:t>
          </a:r>
          <a:r>
            <a:rPr lang="ko-KR" altLang="en-US" sz="1200" b="0" i="0" u="none" kern="1200" dirty="0"/>
            <a:t>이미 할당된 </a:t>
          </a:r>
          <a:endParaRPr lang="en-US" altLang="ko-KR" sz="1200" b="0" i="0" u="none" kern="1200" dirty="0"/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200" b="0" i="0" u="none" kern="1200" dirty="0"/>
            <a:t>이미지 데이터 메모리를 해제하고 프로그램을 </a:t>
          </a:r>
          <a:r>
            <a:rPr lang="en-US" altLang="ko-KR" sz="1200" b="0" i="0" u="none" kern="1200" dirty="0"/>
            <a:t>1</a:t>
          </a:r>
          <a:r>
            <a:rPr lang="ko-KR" altLang="en-US" sz="1200" b="0" i="0" u="none" kern="1200" dirty="0"/>
            <a:t>로 반환하여 종료합니다</a:t>
          </a:r>
          <a:r>
            <a:rPr lang="en-US" altLang="ko-KR" sz="1200" b="0" i="0" u="none" kern="1200" dirty="0"/>
            <a:t>.</a:t>
          </a:r>
          <a:endParaRPr lang="ko-KR" altLang="en-US" sz="1200" kern="1200" dirty="0"/>
        </a:p>
      </dsp:txBody>
      <dsp:txXfrm>
        <a:off x="0" y="3202746"/>
        <a:ext cx="4945182" cy="13110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062E7-7DA8-D54C-9BE0-722BAF65CCD3}">
      <dsp:nvSpPr>
        <dsp:cNvPr id="0" name=""/>
        <dsp:cNvSpPr/>
      </dsp:nvSpPr>
      <dsp:spPr>
        <a:xfrm>
          <a:off x="0" y="672"/>
          <a:ext cx="494518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21E077-7DEE-3E4B-96C0-5A731315BC51}">
      <dsp:nvSpPr>
        <dsp:cNvPr id="0" name=""/>
        <dsp:cNvSpPr/>
      </dsp:nvSpPr>
      <dsp:spPr>
        <a:xfrm>
          <a:off x="0" y="672"/>
          <a:ext cx="4945182" cy="1367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i="0" u="none" kern="1200" dirty="0"/>
            <a:t>‘</a:t>
          </a:r>
          <a:r>
            <a:rPr lang="en" sz="1200" b="1" i="0" u="none" kern="1200" dirty="0" err="1"/>
            <a:t>png_create_write_struct</a:t>
          </a:r>
          <a:r>
            <a:rPr lang="en-US" altLang="ko-KR" sz="1200" b="1" i="0" u="none" kern="1200" dirty="0"/>
            <a:t>’</a:t>
          </a:r>
          <a:r>
            <a:rPr lang="en" sz="1200" b="1" i="0" u="none" kern="1200" dirty="0"/>
            <a:t> </a:t>
          </a:r>
          <a:r>
            <a:rPr lang="ko-KR" altLang="en-US" sz="1200" b="0" i="0" u="none" kern="1200" dirty="0"/>
            <a:t>함수를 사용하여 </a:t>
          </a:r>
          <a:r>
            <a:rPr lang="en" sz="1200" b="0" i="0" u="none" kern="1200" dirty="0"/>
            <a:t>PNG </a:t>
          </a:r>
          <a:r>
            <a:rPr lang="ko-KR" altLang="en-US" sz="1200" b="0" i="0" u="none" kern="1200" dirty="0"/>
            <a:t>이미지를 쓰기 위한 </a:t>
          </a:r>
          <a:endParaRPr lang="en-US" altLang="ko-KR" sz="1200" b="0" i="0" u="none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200" b="0" i="0" u="none" kern="1200" dirty="0" err="1"/>
            <a:t>png_structp</a:t>
          </a:r>
          <a:r>
            <a:rPr lang="en" sz="1200" b="0" i="0" u="none" kern="1200" dirty="0"/>
            <a:t> </a:t>
          </a:r>
          <a:r>
            <a:rPr lang="ko-KR" altLang="en-US" sz="1200" b="0" i="0" u="none" kern="1200" dirty="0"/>
            <a:t>형식의 데이터 구조체를 초기화합니다</a:t>
          </a:r>
          <a:r>
            <a:rPr lang="en-US" altLang="ko-KR" sz="1200" b="0" i="0" u="none" kern="1200" dirty="0"/>
            <a:t>.</a:t>
          </a:r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ko-KR" sz="1200" b="1" i="0" u="none" kern="1200" dirty="0"/>
            <a:t>‘</a:t>
          </a:r>
          <a:r>
            <a:rPr lang="en" sz="1200" b="1" i="0" u="none" kern="1200" dirty="0" err="1"/>
            <a:t>png_create_info_struct</a:t>
          </a:r>
          <a:r>
            <a:rPr lang="en-US" altLang="ko-KR" sz="1200" b="1" i="0" u="none" kern="1200" dirty="0"/>
            <a:t>’</a:t>
          </a:r>
          <a:r>
            <a:rPr lang="en" sz="1200" b="1" i="0" u="none" kern="1200" dirty="0"/>
            <a:t> </a:t>
          </a:r>
          <a:r>
            <a:rPr lang="ko-KR" altLang="en-US" sz="1200" b="0" i="0" u="none" kern="1200" dirty="0"/>
            <a:t>함수를 사용하여 </a:t>
          </a:r>
          <a:r>
            <a:rPr lang="en" sz="1200" b="0" i="0" u="none" kern="1200" dirty="0"/>
            <a:t>PNG </a:t>
          </a:r>
          <a:r>
            <a:rPr lang="ko-KR" altLang="en-US" sz="1200" b="0" i="0" u="none" kern="1200" dirty="0"/>
            <a:t>이미지의 정보를 담는 </a:t>
          </a:r>
          <a:endParaRPr lang="en-US" altLang="ko-KR" sz="1200" b="0" i="0" u="none" kern="1200" dirty="0"/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" sz="1200" b="0" i="0" u="none" kern="1200" dirty="0" err="1"/>
            <a:t>info_write_ptr</a:t>
          </a:r>
          <a:r>
            <a:rPr lang="en" sz="1200" b="0" i="0" u="none" kern="1200" dirty="0"/>
            <a:t> </a:t>
          </a:r>
          <a:r>
            <a:rPr lang="ko-KR" altLang="en-US" sz="1200" b="0" i="0" u="none" kern="1200" dirty="0"/>
            <a:t>구조체를 초기화합니다</a:t>
          </a:r>
          <a:r>
            <a:rPr lang="en-US" altLang="ko-KR" sz="1200" b="0" i="0" u="none" kern="1200" dirty="0"/>
            <a:t>.</a:t>
          </a:r>
          <a:endParaRPr lang="en-US" sz="1200" kern="1200" dirty="0"/>
        </a:p>
      </dsp:txBody>
      <dsp:txXfrm>
        <a:off x="0" y="672"/>
        <a:ext cx="4945182" cy="1367824"/>
      </dsp:txXfrm>
    </dsp:sp>
    <dsp:sp modelId="{837F6611-0D5B-BA45-BD94-E85CFBBC1CA1}">
      <dsp:nvSpPr>
        <dsp:cNvPr id="0" name=""/>
        <dsp:cNvSpPr/>
      </dsp:nvSpPr>
      <dsp:spPr>
        <a:xfrm>
          <a:off x="0" y="1368497"/>
          <a:ext cx="494518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DA44F6-B3B3-4343-A5C6-67A3A81531FA}">
      <dsp:nvSpPr>
        <dsp:cNvPr id="0" name=""/>
        <dsp:cNvSpPr/>
      </dsp:nvSpPr>
      <dsp:spPr>
        <a:xfrm>
          <a:off x="0" y="1368497"/>
          <a:ext cx="4945182" cy="133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i="0" u="none" kern="1200" dirty="0"/>
            <a:t>‘</a:t>
          </a:r>
          <a:r>
            <a:rPr lang="en" sz="1200" b="1" i="0" u="none" kern="1200" dirty="0" err="1"/>
            <a:t>png_init_io</a:t>
          </a:r>
          <a:r>
            <a:rPr lang="en-US" altLang="ko-KR" sz="1200" b="1" i="0" u="none" kern="1200" dirty="0"/>
            <a:t>’</a:t>
          </a:r>
          <a:r>
            <a:rPr lang="en" sz="1200" b="1" i="0" u="none" kern="1200" dirty="0"/>
            <a:t> </a:t>
          </a:r>
          <a:r>
            <a:rPr lang="ko-KR" altLang="en-US" sz="1200" b="0" i="0" u="none" kern="1200" dirty="0"/>
            <a:t>함수를 사용하여 </a:t>
          </a:r>
          <a:r>
            <a:rPr lang="en" sz="1200" b="0" i="0" u="none" kern="1200" dirty="0"/>
            <a:t>PNG </a:t>
          </a:r>
          <a:r>
            <a:rPr lang="ko-KR" altLang="en-US" sz="1200" b="0" i="0" u="none" kern="1200" dirty="0"/>
            <a:t>구조체를 출력 파일에 연결합니다</a:t>
          </a:r>
          <a:r>
            <a:rPr lang="en-US" altLang="ko-KR" sz="1200" b="0" i="0" u="none" kern="1200" dirty="0"/>
            <a:t>.</a:t>
          </a:r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ko-KR" sz="1200" b="1" i="0" u="none" kern="1200" dirty="0"/>
            <a:t>‘</a:t>
          </a:r>
          <a:r>
            <a:rPr lang="en" sz="1200" b="1" i="0" u="none" kern="1200" dirty="0" err="1"/>
            <a:t>png_set_IHDR</a:t>
          </a:r>
          <a:r>
            <a:rPr lang="en-US" altLang="ko-KR" sz="1200" b="1" i="0" u="none" kern="1200" dirty="0"/>
            <a:t>’</a:t>
          </a:r>
          <a:r>
            <a:rPr lang="en" sz="1200" b="1" i="0" u="none" kern="1200" dirty="0"/>
            <a:t> </a:t>
          </a:r>
          <a:r>
            <a:rPr lang="ko-KR" altLang="en-US" sz="1200" b="0" i="0" u="none" kern="1200" dirty="0"/>
            <a:t>함수를 사용하여 이미지의 기본 정보</a:t>
          </a:r>
          <a:endParaRPr lang="en-US" altLang="ko-KR" sz="1200" b="0" i="0" u="none" kern="1200" dirty="0"/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ko-KR" sz="1200" b="0" i="0" u="none" kern="1200" dirty="0"/>
            <a:t>(</a:t>
          </a:r>
          <a:r>
            <a:rPr lang="ko-KR" altLang="en-US" sz="1200" b="0" i="0" u="none" kern="1200" dirty="0"/>
            <a:t>폭</a:t>
          </a:r>
          <a:r>
            <a:rPr lang="en-US" altLang="ko-KR" sz="1200" b="0" i="0" u="none" kern="1200" dirty="0"/>
            <a:t>, </a:t>
          </a:r>
          <a:r>
            <a:rPr lang="ko-KR" altLang="en-US" sz="1200" b="0" i="0" u="none" kern="1200" dirty="0"/>
            <a:t>높이</a:t>
          </a:r>
          <a:r>
            <a:rPr lang="en-US" altLang="ko-KR" sz="1200" b="0" i="0" u="none" kern="1200" dirty="0"/>
            <a:t>, </a:t>
          </a:r>
          <a:r>
            <a:rPr lang="ko-KR" altLang="en-US" sz="1200" b="0" i="0" u="none" kern="1200" dirty="0"/>
            <a:t>비트 깊이</a:t>
          </a:r>
          <a:r>
            <a:rPr lang="en-US" altLang="ko-KR" sz="1200" b="0" i="0" u="none" kern="1200" dirty="0"/>
            <a:t>, </a:t>
          </a:r>
          <a:r>
            <a:rPr lang="ko-KR" altLang="en-US" sz="1200" b="0" i="0" u="none" kern="1200" dirty="0"/>
            <a:t>색상 타입 등</a:t>
          </a:r>
          <a:r>
            <a:rPr lang="en-US" altLang="ko-KR" sz="1200" b="0" i="0" u="none" kern="1200" dirty="0"/>
            <a:t>)</a:t>
          </a:r>
          <a:r>
            <a:rPr lang="ko-KR" altLang="en-US" sz="1200" b="0" i="0" u="none" kern="1200" dirty="0" err="1"/>
            <a:t>를</a:t>
          </a:r>
          <a:r>
            <a:rPr lang="ko-KR" altLang="en-US" sz="1200" b="0" i="0" u="none" kern="1200" dirty="0"/>
            <a:t> 설정합니다</a:t>
          </a:r>
          <a:r>
            <a:rPr lang="en-US" altLang="ko-KR" sz="1200" b="0" i="0" u="none" kern="1200" dirty="0"/>
            <a:t>.</a:t>
          </a:r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ko-KR" sz="1200" b="1" i="0" u="none" kern="1200" dirty="0"/>
            <a:t>‘</a:t>
          </a:r>
          <a:r>
            <a:rPr lang="en" sz="1200" b="1" i="0" u="none" kern="1200" dirty="0" err="1"/>
            <a:t>png_write_info</a:t>
          </a:r>
          <a:r>
            <a:rPr lang="en-US" altLang="ko-KR" sz="1200" b="1" i="0" u="none" kern="1200" dirty="0"/>
            <a:t>’</a:t>
          </a:r>
          <a:r>
            <a:rPr lang="en" sz="1200" b="1" i="0" u="none" kern="1200" dirty="0"/>
            <a:t> </a:t>
          </a:r>
          <a:r>
            <a:rPr lang="ko-KR" altLang="en-US" sz="1200" b="0" i="0" u="none" kern="1200" dirty="0"/>
            <a:t>함수를 사용하여 쓰기 정보를 초기화합니다</a:t>
          </a:r>
          <a:r>
            <a:rPr lang="en-US" altLang="ko-KR" sz="1200" b="0" i="0" u="none" kern="1200" dirty="0"/>
            <a:t>.</a:t>
          </a:r>
          <a:endParaRPr lang="en-US" sz="1200" kern="1200" dirty="0"/>
        </a:p>
      </dsp:txBody>
      <dsp:txXfrm>
        <a:off x="0" y="1368497"/>
        <a:ext cx="4945182" cy="1335119"/>
      </dsp:txXfrm>
    </dsp:sp>
    <dsp:sp modelId="{DFF173EA-A313-584A-92F3-FA24FBDA309C}">
      <dsp:nvSpPr>
        <dsp:cNvPr id="0" name=""/>
        <dsp:cNvSpPr/>
      </dsp:nvSpPr>
      <dsp:spPr>
        <a:xfrm>
          <a:off x="0" y="2703616"/>
          <a:ext cx="494518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F61F96-9CC7-B645-9BE8-1D700DF8596E}">
      <dsp:nvSpPr>
        <dsp:cNvPr id="0" name=""/>
        <dsp:cNvSpPr/>
      </dsp:nvSpPr>
      <dsp:spPr>
        <a:xfrm>
          <a:off x="0" y="2703616"/>
          <a:ext cx="4945182" cy="1024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" sz="1200" b="0" i="0" u="none" kern="1200" dirty="0"/>
            <a:t>for </a:t>
          </a:r>
          <a:r>
            <a:rPr lang="ko-KR" altLang="en-US" sz="1200" b="0" i="0" u="none" kern="1200" dirty="0"/>
            <a:t>루프를 사용하여 이미지 데이터를 한 </a:t>
          </a:r>
          <a:r>
            <a:rPr lang="ko-KR" altLang="en-US" sz="1200" b="0" i="0" u="none" kern="1200" dirty="0" err="1"/>
            <a:t>행씩</a:t>
          </a:r>
          <a:r>
            <a:rPr lang="ko-KR" altLang="en-US" sz="1200" b="0" i="0" u="none" kern="1200" dirty="0"/>
            <a:t> </a:t>
          </a:r>
          <a:r>
            <a:rPr lang="en" sz="1200" b="0" i="0" u="none" kern="1200" dirty="0"/>
            <a:t>PNG </a:t>
          </a:r>
          <a:r>
            <a:rPr lang="ko-KR" altLang="en-US" sz="1200" b="0" i="0" u="none" kern="1200" dirty="0"/>
            <a:t>파일에 씁니다</a:t>
          </a:r>
          <a:r>
            <a:rPr lang="en-US" altLang="ko-KR" sz="1200" b="0" i="0" u="none" kern="1200" dirty="0"/>
            <a:t>.</a:t>
          </a:r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ko-KR" sz="1200" b="1" i="0" u="none" kern="1200" dirty="0"/>
            <a:t>‘</a:t>
          </a:r>
          <a:r>
            <a:rPr lang="en" sz="1200" b="1" i="0" u="none" kern="1200" dirty="0" err="1"/>
            <a:t>png_write_row</a:t>
          </a:r>
          <a:r>
            <a:rPr lang="en-US" altLang="ko-KR" sz="1200" b="1" i="0" u="none" kern="1200" dirty="0"/>
            <a:t>’</a:t>
          </a:r>
          <a:r>
            <a:rPr lang="en" sz="1200" b="1" i="0" u="none" kern="1200" dirty="0"/>
            <a:t> </a:t>
          </a:r>
          <a:r>
            <a:rPr lang="ko-KR" altLang="en-US" sz="1200" b="0" i="0" u="none" kern="1200" dirty="0"/>
            <a:t>함수로 이미지 데이터를 쓰고</a:t>
          </a:r>
          <a:r>
            <a:rPr lang="en-US" altLang="ko-KR" sz="1200" b="0" i="0" u="none" kern="1200" dirty="0"/>
            <a:t>, </a:t>
          </a:r>
          <a:r>
            <a:rPr lang="ko-KR" altLang="en-US" sz="1200" b="0" i="0" u="none" kern="1200" dirty="0"/>
            <a:t>모든 행이 쓰여지면 </a:t>
          </a:r>
          <a:endParaRPr lang="en-US" altLang="ko-KR" sz="1200" b="0" i="0" u="none" kern="1200" dirty="0"/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ko-KR" sz="1200" b="1" i="0" u="none" kern="1200" dirty="0"/>
            <a:t>‘</a:t>
          </a:r>
          <a:r>
            <a:rPr lang="en" sz="1200" b="1" i="0" u="none" kern="1200" dirty="0" err="1"/>
            <a:t>png_write_end</a:t>
          </a:r>
          <a:r>
            <a:rPr lang="en-US" altLang="ko-KR" sz="1200" b="1" i="0" u="none" kern="1200" dirty="0"/>
            <a:t>’</a:t>
          </a:r>
          <a:r>
            <a:rPr lang="en" sz="1200" b="1" i="0" u="none" kern="1200" dirty="0"/>
            <a:t> </a:t>
          </a:r>
          <a:r>
            <a:rPr lang="ko-KR" altLang="en-US" sz="1200" b="0" i="0" u="none" kern="1200" dirty="0"/>
            <a:t>함수를 호출하여 쓰기 작업을 마무리합니다</a:t>
          </a:r>
          <a:r>
            <a:rPr lang="en-US" altLang="ko-KR" sz="1200" b="0" i="0" u="none" kern="1200" dirty="0"/>
            <a:t>.</a:t>
          </a:r>
          <a:endParaRPr lang="ko-KR" altLang="en-US" sz="1200" kern="1200" dirty="0"/>
        </a:p>
      </dsp:txBody>
      <dsp:txXfrm>
        <a:off x="0" y="2703616"/>
        <a:ext cx="4945182" cy="1024378"/>
      </dsp:txXfrm>
    </dsp:sp>
    <dsp:sp modelId="{D61C1469-0184-5647-B5B0-9F115EB3A1C1}">
      <dsp:nvSpPr>
        <dsp:cNvPr id="0" name=""/>
        <dsp:cNvSpPr/>
      </dsp:nvSpPr>
      <dsp:spPr>
        <a:xfrm>
          <a:off x="0" y="3727995"/>
          <a:ext cx="494518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A8B8F4-004C-F34D-ACF5-B1AC5DA7BDFC}">
      <dsp:nvSpPr>
        <dsp:cNvPr id="0" name=""/>
        <dsp:cNvSpPr/>
      </dsp:nvSpPr>
      <dsp:spPr>
        <a:xfrm>
          <a:off x="0" y="3727995"/>
          <a:ext cx="4945182" cy="118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ko-KR" sz="1200" b="1" i="0" u="none" kern="1200" dirty="0"/>
            <a:t>‘</a:t>
          </a:r>
          <a:r>
            <a:rPr lang="en" sz="1200" b="1" i="0" u="none" kern="1200" dirty="0" err="1"/>
            <a:t>png_destroy_write_struct</a:t>
          </a:r>
          <a:r>
            <a:rPr lang="en-US" altLang="ko-KR" sz="1200" b="1" i="0" u="none" kern="1200" dirty="0"/>
            <a:t>’</a:t>
          </a:r>
          <a:r>
            <a:rPr lang="en" sz="1200" b="1" i="0" u="none" kern="1200" dirty="0"/>
            <a:t> </a:t>
          </a:r>
          <a:r>
            <a:rPr lang="ko-KR" altLang="en-US" sz="1200" b="0" i="0" u="none" kern="1200" dirty="0"/>
            <a:t>함수를 사용하여 쓰기용 </a:t>
          </a:r>
          <a:r>
            <a:rPr lang="en" sz="1200" b="0" i="0" u="none" kern="1200" dirty="0"/>
            <a:t>PNG </a:t>
          </a:r>
          <a:r>
            <a:rPr lang="ko-KR" altLang="en-US" sz="1200" b="0" i="0" u="none" kern="1200" dirty="0"/>
            <a:t>구조체와 정보 </a:t>
          </a:r>
          <a:endParaRPr lang="en-US" altLang="ko-KR" sz="1200" b="0" i="0" u="none" kern="1200" dirty="0"/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200" b="0" i="0" u="none" kern="1200" dirty="0"/>
            <a:t>구조체를 해제하고</a:t>
          </a:r>
          <a:r>
            <a:rPr lang="en-US" altLang="ko-KR" sz="1200" b="0" i="0" u="none" kern="1200" dirty="0"/>
            <a:t>,</a:t>
          </a:r>
          <a:r>
            <a:rPr lang="ko-KR" altLang="en-US" sz="1200" b="0" i="0" u="none" kern="1200" dirty="0"/>
            <a:t> </a:t>
          </a:r>
          <a:r>
            <a:rPr lang="en" sz="1200" b="0" i="0" u="none" kern="1200" dirty="0" err="1"/>
            <a:t>fclose</a:t>
          </a:r>
          <a:r>
            <a:rPr lang="en" sz="1200" b="0" i="0" u="none" kern="1200" dirty="0"/>
            <a:t> </a:t>
          </a:r>
          <a:r>
            <a:rPr lang="ko-KR" altLang="en-US" sz="1200" b="0" i="0" u="none" kern="1200" dirty="0"/>
            <a:t>함수로 출력 파일을 닫습니다</a:t>
          </a:r>
          <a:r>
            <a:rPr lang="en-US" altLang="ko-KR" sz="1200" b="0" i="0" u="none" kern="1200" dirty="0"/>
            <a:t>.</a:t>
          </a:r>
          <a:r>
            <a:rPr lang="ko-KR" altLang="en-US" sz="1200" b="0" i="0" u="none" kern="1200" dirty="0"/>
            <a:t> </a:t>
          </a:r>
          <a:r>
            <a:rPr lang="en" sz="1200" b="0" i="0" u="none" kern="1200" dirty="0"/>
            <a:t>free </a:t>
          </a:r>
          <a:r>
            <a:rPr lang="ko-KR" altLang="en-US" sz="1200" b="0" i="0" u="none" kern="1200" dirty="0"/>
            <a:t>함수를 </a:t>
          </a:r>
          <a:endParaRPr lang="en-US" altLang="ko-KR" sz="1200" b="0" i="0" u="none" kern="1200" dirty="0"/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200" b="0" i="0" u="none" kern="1200" dirty="0"/>
            <a:t>사용하여 이미지 데이터의 동적으로 할당된 메모리를 해제합니다</a:t>
          </a:r>
          <a:r>
            <a:rPr lang="en-US" altLang="ko-KR" sz="1200" b="0" i="0" u="none" kern="1200" dirty="0"/>
            <a:t>.</a:t>
          </a:r>
          <a:endParaRPr lang="ko-KR" altLang="en-US" sz="1200" kern="1200" dirty="0"/>
        </a:p>
      </dsp:txBody>
      <dsp:txXfrm>
        <a:off x="0" y="3727995"/>
        <a:ext cx="4945182" cy="1187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CF1A5-4B80-D847-B2AA-328530C6A27A}" type="datetimeFigureOut">
              <a:rPr kumimoji="1" lang="ko-Kore-KR" altLang="en-US" smtClean="0"/>
              <a:t>2023. 12. 13.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F98E9-75A1-714F-8128-147DCE64F69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976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F98E9-75A1-714F-8128-147DCE64F697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7847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F98E9-75A1-714F-8128-147DCE64F697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8725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1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9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2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7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8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2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1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1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9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42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2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66658-DB3B-9D4A-0299-4B0DD5C726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387" b="27171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50941A1-7739-BF4B-41A2-AB4336D78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en-US" altLang="ko-Kore-KR" sz="4600">
                <a:solidFill>
                  <a:srgbClr val="FFFFFF"/>
                </a:solidFill>
              </a:rPr>
              <a:t>Computer Programming 2</a:t>
            </a:r>
            <a:br>
              <a:rPr kumimoji="1" lang="en-US" altLang="ko-Kore-KR" sz="4600">
                <a:solidFill>
                  <a:srgbClr val="FFFFFF"/>
                </a:solidFill>
              </a:rPr>
            </a:br>
            <a:r>
              <a:rPr kumimoji="1" lang="en-US" altLang="ko-Kore-KR" sz="4600">
                <a:solidFill>
                  <a:srgbClr val="FFFFFF"/>
                </a:solidFill>
              </a:rPr>
              <a:t>Team Project</a:t>
            </a:r>
            <a:endParaRPr kumimoji="1" lang="ko-Kore-KR" altLang="en-US" sz="460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DD9C22-6C62-2F4B-A3C3-17DD8F679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kumimoji="1" lang="en-US" altLang="ko-Kore-KR">
                <a:solidFill>
                  <a:srgbClr val="FFFFFF"/>
                </a:solidFill>
              </a:rPr>
              <a:t>Team member: </a:t>
            </a:r>
            <a:r>
              <a:rPr kumimoji="1" lang="ko-KR" altLang="en-US">
                <a:solidFill>
                  <a:srgbClr val="FFFFFF"/>
                </a:solidFill>
              </a:rPr>
              <a:t>이예준 </a:t>
            </a:r>
            <a:r>
              <a:rPr kumimoji="1" lang="en-US" altLang="ko-KR">
                <a:solidFill>
                  <a:srgbClr val="FFFFFF"/>
                </a:solidFill>
              </a:rPr>
              <a:t>,</a:t>
            </a:r>
            <a:r>
              <a:rPr kumimoji="1" lang="ko-KR" altLang="en-US">
                <a:solidFill>
                  <a:srgbClr val="FFFFFF"/>
                </a:solidFill>
              </a:rPr>
              <a:t> </a:t>
            </a:r>
            <a:r>
              <a:rPr kumimoji="1" lang="en-US" altLang="ko-KR">
                <a:solidFill>
                  <a:srgbClr val="FFFFFF"/>
                </a:solidFill>
              </a:rPr>
              <a:t>Manal Saoui</a:t>
            </a:r>
            <a:endParaRPr kumimoji="1" lang="ko-Kore-KR" altLang="en-US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2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E852CA-F17B-3540-DE9F-B15307F7E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9397656" cy="193417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Subject : Invert an Image</a:t>
            </a:r>
            <a:endParaRPr kumimoji="1" lang="en-US" altLang="en-US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FE2C2C-A3B2-0D33-0A1C-605F173E0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9807231" cy="30162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ore-KR" sz="360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we</a:t>
            </a:r>
            <a:r>
              <a:rPr lang="en" altLang="ko-Kore-KR" sz="360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cod</a:t>
            </a:r>
            <a:r>
              <a:rPr lang="en-US" altLang="ko-KR" sz="360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ed</a:t>
            </a:r>
            <a:r>
              <a:rPr lang="en" altLang="ko-Kore-KR" sz="360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a code for the purpose of inputting an image and flipping it upside down.</a:t>
            </a:r>
            <a:endParaRPr kumimoji="1" lang="en-US" altLang="en-US" sz="3600" i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E3FB7EC-36EE-F25F-44E9-2900A4249717}"/>
              </a:ext>
            </a:extLst>
          </p:cNvPr>
          <p:cNvSpPr txBox="1">
            <a:spLocks/>
          </p:cNvSpPr>
          <p:nvPr/>
        </p:nvSpPr>
        <p:spPr>
          <a:xfrm>
            <a:off x="7472833" y="6460773"/>
            <a:ext cx="4716119" cy="30003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출처</a:t>
            </a:r>
            <a:r>
              <a:rPr lang="en-US" altLang="ko-KR" sz="3600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r>
              <a:rPr lang="ko-KR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ore-KR" sz="3600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https://</a:t>
            </a:r>
            <a:r>
              <a:rPr lang="en-US" altLang="ko-Kore-KR" sz="3600" dirty="0" err="1"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ko.phoneky.com</a:t>
            </a:r>
            <a:r>
              <a:rPr lang="en-US" altLang="ko-Kore-KR" sz="3600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/wallpapers/?id=w33w1163027</a:t>
            </a:r>
            <a:endParaRPr kumimoji="1" lang="en-US" altLang="en-US" sz="3600" i="1" dirty="0">
              <a:solidFill>
                <a:schemeClr val="bg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390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00CBA72-83C6-8E8C-7E45-3885E19C9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11" y="1373729"/>
            <a:ext cx="4592902" cy="4110542"/>
          </a:xfrm>
          <a:prstGeom prst="rect">
            <a:avLst/>
          </a:prstGeom>
        </p:spPr>
      </p:pic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D120B77F-BE6E-B7FD-EF27-5539327F9B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576542"/>
              </p:ext>
            </p:extLst>
          </p:nvPr>
        </p:nvGraphicFramePr>
        <p:xfrm>
          <a:off x="6366085" y="1283612"/>
          <a:ext cx="4945183" cy="4403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98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26796FD-7EF8-CAE1-956B-2F2D6AF0B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13" y="1506220"/>
            <a:ext cx="6375534" cy="3845560"/>
          </a:xfrm>
          <a:prstGeom prst="rect">
            <a:avLst/>
          </a:prstGeom>
        </p:spPr>
      </p:pic>
      <p:graphicFrame>
        <p:nvGraphicFramePr>
          <p:cNvPr id="14" name="내용 개체 틀 2">
            <a:extLst>
              <a:ext uri="{FF2B5EF4-FFF2-40B4-BE49-F238E27FC236}">
                <a16:creationId xmlns:a16="http://schemas.microsoft.com/office/drawing/2014/main" id="{166B40AF-27DB-B884-2ADB-AD976309FD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611464"/>
              </p:ext>
            </p:extLst>
          </p:nvPr>
        </p:nvGraphicFramePr>
        <p:xfrm>
          <a:off x="6897304" y="1177212"/>
          <a:ext cx="4945183" cy="4696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398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038BA53-31CF-DECC-287B-F7B468CFF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79" y="1382431"/>
            <a:ext cx="6057432" cy="4093137"/>
          </a:xfrm>
          <a:prstGeom prst="rect">
            <a:avLst/>
          </a:prstGeom>
        </p:spPr>
      </p:pic>
      <p:graphicFrame>
        <p:nvGraphicFramePr>
          <p:cNvPr id="13" name="내용 개체 틀 2">
            <a:extLst>
              <a:ext uri="{FF2B5EF4-FFF2-40B4-BE49-F238E27FC236}">
                <a16:creationId xmlns:a16="http://schemas.microsoft.com/office/drawing/2014/main" id="{ADA3BA99-5314-934D-E21C-98900276D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548622"/>
              </p:ext>
            </p:extLst>
          </p:nvPr>
        </p:nvGraphicFramePr>
        <p:xfrm>
          <a:off x="6897304" y="1177212"/>
          <a:ext cx="4945183" cy="4696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0971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내용 개체 틀 2">
            <a:extLst>
              <a:ext uri="{FF2B5EF4-FFF2-40B4-BE49-F238E27FC236}">
                <a16:creationId xmlns:a16="http://schemas.microsoft.com/office/drawing/2014/main" id="{C680D7BF-A87C-1AD7-7C2F-A7492AB4C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137923"/>
              </p:ext>
            </p:extLst>
          </p:nvPr>
        </p:nvGraphicFramePr>
        <p:xfrm>
          <a:off x="6827249" y="1172010"/>
          <a:ext cx="4945183" cy="4513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그림 14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4CFBA220-F617-0257-5676-334B87CDC5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241" y="1172010"/>
            <a:ext cx="6235413" cy="451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2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9BBB4AC-162D-DBDF-474A-B0270179B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10" y="1718394"/>
            <a:ext cx="6339030" cy="3421212"/>
          </a:xfrm>
          <a:prstGeom prst="rect">
            <a:avLst/>
          </a:prstGeom>
        </p:spPr>
      </p:pic>
      <p:graphicFrame>
        <p:nvGraphicFramePr>
          <p:cNvPr id="13" name="내용 개체 틀 2">
            <a:extLst>
              <a:ext uri="{FF2B5EF4-FFF2-40B4-BE49-F238E27FC236}">
                <a16:creationId xmlns:a16="http://schemas.microsoft.com/office/drawing/2014/main" id="{F9C34740-C225-A6F0-5F62-6141997261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866548"/>
              </p:ext>
            </p:extLst>
          </p:nvPr>
        </p:nvGraphicFramePr>
        <p:xfrm>
          <a:off x="6827249" y="1172009"/>
          <a:ext cx="4945183" cy="4915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4336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FC791865-4553-2E39-3021-62AC66256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11" y="1116263"/>
            <a:ext cx="3652364" cy="558000"/>
          </a:xfrm>
          <a:prstGeom prst="rect">
            <a:avLst/>
          </a:prstGeom>
        </p:spPr>
      </p:pic>
      <p:pic>
        <p:nvPicPr>
          <p:cNvPr id="10" name="그림 9" descr="스크린샷, 멀티미디어 소프트웨어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7A3B79C2-E897-1F0C-F67C-0A1656415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11" y="2365455"/>
            <a:ext cx="5273477" cy="2699839"/>
          </a:xfrm>
          <a:prstGeom prst="rect">
            <a:avLst/>
          </a:prstGeom>
        </p:spPr>
      </p:pic>
      <p:pic>
        <p:nvPicPr>
          <p:cNvPr id="13" name="그림 12" descr="스크린샷, 멀티미디어 소프트웨어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437536E8-2A9A-06C7-CBB6-FAFA11305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114" y="2365454"/>
            <a:ext cx="5273477" cy="26998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9A0653-4B65-C7A3-C971-1B90F46E2002}"/>
              </a:ext>
            </a:extLst>
          </p:cNvPr>
          <p:cNvSpPr txBox="1"/>
          <p:nvPr/>
        </p:nvSpPr>
        <p:spPr>
          <a:xfrm>
            <a:off x="2322094" y="5170585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latin typeface="Gill Sans MT" panose="020B0502020104020203" pitchFamily="34" charset="0"/>
              </a:rPr>
              <a:t>기존 </a:t>
            </a:r>
            <a:r>
              <a:rPr kumimoji="1" lang="en-US" altLang="ko-KR" sz="1400" b="1" dirty="0" err="1">
                <a:latin typeface="Gill Sans MT" panose="020B0502020104020203" pitchFamily="34" charset="0"/>
              </a:rPr>
              <a:t>png</a:t>
            </a:r>
            <a:r>
              <a:rPr kumimoji="1" lang="en-US" altLang="ko-KR" sz="1400" b="1" dirty="0">
                <a:latin typeface="Gill Sans MT" panose="020B0502020104020203" pitchFamily="34" charset="0"/>
              </a:rPr>
              <a:t> </a:t>
            </a:r>
            <a:r>
              <a:rPr kumimoji="1" lang="ko-KR" altLang="en-US" sz="1400" b="1" dirty="0">
                <a:latin typeface="Gill Sans MT" panose="020B0502020104020203" pitchFamily="34" charset="0"/>
              </a:rPr>
              <a:t>이미지</a:t>
            </a:r>
            <a:endParaRPr kumimoji="1" lang="ko-Kore-KR" altLang="en-US" sz="1400" b="1" dirty="0">
              <a:latin typeface="Gill Sans MT" panose="020B05020201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FC7AAA-1B73-D9FF-E349-66C75DD34ABC}"/>
              </a:ext>
            </a:extLst>
          </p:cNvPr>
          <p:cNvSpPr txBox="1"/>
          <p:nvPr/>
        </p:nvSpPr>
        <p:spPr>
          <a:xfrm>
            <a:off x="7812507" y="5209673"/>
            <a:ext cx="3481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latin typeface="Gill Sans MT" panose="020B0502020104020203" pitchFamily="34" charset="0"/>
              </a:rPr>
              <a:t>위아래 뒤집은 </a:t>
            </a:r>
            <a:r>
              <a:rPr kumimoji="1" lang="en-US" altLang="ko-KR" sz="1400" b="1" dirty="0" err="1">
                <a:latin typeface="Gill Sans MT" panose="020B0502020104020203" pitchFamily="34" charset="0"/>
              </a:rPr>
              <a:t>png</a:t>
            </a:r>
            <a:r>
              <a:rPr kumimoji="1" lang="en-US" altLang="ko-KR" sz="1400" b="1" dirty="0">
                <a:latin typeface="Gill Sans MT" panose="020B0502020104020203" pitchFamily="34" charset="0"/>
              </a:rPr>
              <a:t> </a:t>
            </a:r>
            <a:r>
              <a:rPr kumimoji="1" lang="ko-KR" altLang="en-US" sz="1400" b="1" dirty="0">
                <a:latin typeface="Gill Sans MT" panose="020B0502020104020203" pitchFamily="34" charset="0"/>
              </a:rPr>
              <a:t>이미지</a:t>
            </a:r>
            <a:endParaRPr kumimoji="1" lang="ko-Kore-KR" altLang="en-US" sz="1400" b="1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08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7941E9-87F7-B453-D8EF-86F0FBE0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8686796" cy="23342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ore-KR"/>
              <a:t>Thank you for listening</a:t>
            </a:r>
            <a:endParaRPr kumimoji="1" lang="en-US" alt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68680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7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estaltVTI">
  <a:themeElements>
    <a:clrScheme name="AnalogousFromDarkSeed_2SEEDS">
      <a:dk1>
        <a:srgbClr val="000000"/>
      </a:dk1>
      <a:lt1>
        <a:srgbClr val="FFFFFF"/>
      </a:lt1>
      <a:dk2>
        <a:srgbClr val="1C311B"/>
      </a:dk2>
      <a:lt2>
        <a:srgbClr val="F3F0F3"/>
      </a:lt2>
      <a:accent1>
        <a:srgbClr val="3EB23A"/>
      </a:accent1>
      <a:accent2>
        <a:srgbClr val="74AF43"/>
      </a:accent2>
      <a:accent3>
        <a:srgbClr val="46B570"/>
      </a:accent3>
      <a:accent4>
        <a:srgbClr val="3AA6B2"/>
      </a:accent4>
      <a:accent5>
        <a:srgbClr val="4C85C4"/>
      </a:accent5>
      <a:accent6>
        <a:srgbClr val="474DB7"/>
      </a:accent6>
      <a:hlink>
        <a:srgbClr val="3F84BF"/>
      </a:hlink>
      <a:folHlink>
        <a:srgbClr val="7F7F7F"/>
      </a:folHlink>
    </a:clrScheme>
    <a:fontScheme name="Bierstadt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757</Words>
  <Application>Microsoft Macintosh PowerPoint</Application>
  <PresentationFormat>와이드스크린</PresentationFormat>
  <Paragraphs>73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Malgun Gothic</vt:lpstr>
      <vt:lpstr>Malgun Gothic Semilight</vt:lpstr>
      <vt:lpstr>Arial</vt:lpstr>
      <vt:lpstr>Calibri</vt:lpstr>
      <vt:lpstr>Gill Sans MT</vt:lpstr>
      <vt:lpstr>GestaltVTI</vt:lpstr>
      <vt:lpstr>Computer Programming 2 Team Project</vt:lpstr>
      <vt:lpstr>Subject : Invert an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 2 Team Project</dc:title>
  <dc:creator>Lee Jun</dc:creator>
  <cp:lastModifiedBy>Lee Jun</cp:lastModifiedBy>
  <cp:revision>2</cp:revision>
  <dcterms:created xsi:type="dcterms:W3CDTF">2023-12-05T13:50:06Z</dcterms:created>
  <dcterms:modified xsi:type="dcterms:W3CDTF">2023-12-13T09:27:59Z</dcterms:modified>
</cp:coreProperties>
</file>