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sldIdLst>
    <p:sldId id="256" r:id="rId2"/>
    <p:sldId id="274" r:id="rId3"/>
    <p:sldId id="275" r:id="rId4"/>
    <p:sldId id="276" r:id="rId5"/>
    <p:sldId id="258" r:id="rId6"/>
    <p:sldId id="257" r:id="rId7"/>
    <p:sldId id="259" r:id="rId8"/>
    <p:sldId id="260" r:id="rId9"/>
    <p:sldId id="285" r:id="rId10"/>
    <p:sldId id="286" r:id="rId11"/>
    <p:sldId id="273" r:id="rId12"/>
    <p:sldId id="287" r:id="rId13"/>
    <p:sldId id="288" r:id="rId14"/>
    <p:sldId id="270" r:id="rId15"/>
    <p:sldId id="261" r:id="rId16"/>
    <p:sldId id="277" r:id="rId17"/>
    <p:sldId id="262" r:id="rId18"/>
    <p:sldId id="278" r:id="rId19"/>
    <p:sldId id="281" r:id="rId20"/>
    <p:sldId id="280" r:id="rId21"/>
    <p:sldId id="279" r:id="rId22"/>
    <p:sldId id="265" r:id="rId23"/>
    <p:sldId id="284" r:id="rId24"/>
    <p:sldId id="271" r:id="rId25"/>
    <p:sldId id="266"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10"/>
    <p:restoredTop sz="95921"/>
  </p:normalViewPr>
  <p:slideViewPr>
    <p:cSldViewPr snapToGrid="0" snapToObjects="1">
      <p:cViewPr varScale="1">
        <p:scale>
          <a:sx n="92" d="100"/>
          <a:sy n="92" d="100"/>
        </p:scale>
        <p:origin x="1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C0AD6B2-F00B-BA4C-BCC7-1149DE53855C}" type="datetimeFigureOut">
              <a:rPr lang="en-US" smtClean="0"/>
              <a:t>3/20/2023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09737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0AD6B2-F00B-BA4C-BCC7-1149DE53855C}"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83762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11304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003608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397825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865860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1715239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AD6B2-F00B-BA4C-BCC7-1149DE53855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03829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AD6B2-F00B-BA4C-BCC7-1149DE53855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230519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AD6B2-F00B-BA4C-BCC7-1149DE53855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1724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136824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0AD6B2-F00B-BA4C-BCC7-1149DE53855C}"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174295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AD6B2-F00B-BA4C-BCC7-1149DE53855C}"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52154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0AD6B2-F00B-BA4C-BCC7-1149DE53855C}"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249900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C0AD6B2-F00B-BA4C-BCC7-1149DE53855C}"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24871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0AD6B2-F00B-BA4C-BCC7-1149DE53855C}"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405631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0AD6B2-F00B-BA4C-BCC7-1149DE53855C}"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32181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0AD6B2-F00B-BA4C-BCC7-1149DE53855C}" type="datetimeFigureOut">
              <a:rPr lang="en-US" smtClean="0"/>
              <a:t>3/20/2023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DF2F51-0FDF-3243-B50C-2E991276BAFE}" type="slidenum">
              <a:rPr lang="en-US" smtClean="0"/>
              <a:t>‹#›</a:t>
            </a:fld>
            <a:endParaRPr lang="en-US"/>
          </a:p>
        </p:txBody>
      </p:sp>
    </p:spTree>
    <p:extLst>
      <p:ext uri="{BB962C8B-B14F-4D97-AF65-F5344CB8AC3E}">
        <p14:creationId xmlns:p14="http://schemas.microsoft.com/office/powerpoint/2010/main" val="2635639314"/>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437;p25">
            <a:extLst>
              <a:ext uri="{FF2B5EF4-FFF2-40B4-BE49-F238E27FC236}">
                <a16:creationId xmlns:a16="http://schemas.microsoft.com/office/drawing/2014/main" xmlns="" id="{19A3215E-6994-3645-80AF-D83D54977378}"/>
              </a:ext>
            </a:extLst>
          </p:cNvPr>
          <p:cNvSpPr/>
          <p:nvPr/>
        </p:nvSpPr>
        <p:spPr>
          <a:xfrm>
            <a:off x="8821460" y="4607554"/>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8;p25">
            <a:extLst>
              <a:ext uri="{FF2B5EF4-FFF2-40B4-BE49-F238E27FC236}">
                <a16:creationId xmlns:a16="http://schemas.microsoft.com/office/drawing/2014/main" xmlns="" id="{D71FCE0C-5983-A04C-898A-145B1B3FABB2}"/>
              </a:ext>
            </a:extLst>
          </p:cNvPr>
          <p:cNvSpPr/>
          <p:nvPr/>
        </p:nvSpPr>
        <p:spPr>
          <a:xfrm flipH="1" flipV="1">
            <a:off x="7943739" y="399586"/>
            <a:ext cx="122781" cy="1836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9;p25">
            <a:extLst>
              <a:ext uri="{FF2B5EF4-FFF2-40B4-BE49-F238E27FC236}">
                <a16:creationId xmlns:a16="http://schemas.microsoft.com/office/drawing/2014/main" xmlns="" id="{AFCC1AF5-688C-0244-9B9F-DF95506CC23D}"/>
              </a:ext>
            </a:extLst>
          </p:cNvPr>
          <p:cNvSpPr/>
          <p:nvPr/>
        </p:nvSpPr>
        <p:spPr>
          <a:xfrm>
            <a:off x="8066520" y="1905347"/>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0;p25">
            <a:extLst>
              <a:ext uri="{FF2B5EF4-FFF2-40B4-BE49-F238E27FC236}">
                <a16:creationId xmlns:a16="http://schemas.microsoft.com/office/drawing/2014/main" xmlns="" id="{C67B895C-7D1B-FA43-B49A-8E7FA58E1988}"/>
              </a:ext>
            </a:extLst>
          </p:cNvPr>
          <p:cNvSpPr/>
          <p:nvPr/>
        </p:nvSpPr>
        <p:spPr>
          <a:xfrm>
            <a:off x="7743020" y="4188541"/>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1;p25">
            <a:extLst>
              <a:ext uri="{FF2B5EF4-FFF2-40B4-BE49-F238E27FC236}">
                <a16:creationId xmlns:a16="http://schemas.microsoft.com/office/drawing/2014/main" xmlns="" id="{60E8E72E-1927-9544-8C77-4B9715689FC3}"/>
              </a:ext>
            </a:extLst>
          </p:cNvPr>
          <p:cNvSpPr/>
          <p:nvPr/>
        </p:nvSpPr>
        <p:spPr>
          <a:xfrm>
            <a:off x="1323289" y="5823363"/>
            <a:ext cx="215239" cy="186820"/>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445;p25">
            <a:extLst>
              <a:ext uri="{FF2B5EF4-FFF2-40B4-BE49-F238E27FC236}">
                <a16:creationId xmlns:a16="http://schemas.microsoft.com/office/drawing/2014/main" xmlns="" id="{372D8FEA-D5CD-E04F-8A61-8CE7BC651D24}"/>
              </a:ext>
            </a:extLst>
          </p:cNvPr>
          <p:cNvGrpSpPr/>
          <p:nvPr/>
        </p:nvGrpSpPr>
        <p:grpSpPr>
          <a:xfrm>
            <a:off x="8554064" y="1407452"/>
            <a:ext cx="133252" cy="1952377"/>
            <a:chOff x="6780548" y="337714"/>
            <a:chExt cx="133252" cy="1952377"/>
          </a:xfrm>
        </p:grpSpPr>
        <p:sp>
          <p:nvSpPr>
            <p:cNvPr id="90" name="Google Shape;446;p25">
              <a:extLst>
                <a:ext uri="{FF2B5EF4-FFF2-40B4-BE49-F238E27FC236}">
                  <a16:creationId xmlns:a16="http://schemas.microsoft.com/office/drawing/2014/main" xmlns="" id="{EB8104D5-5D07-784A-856F-AB2245777657}"/>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7;p25">
              <a:extLst>
                <a:ext uri="{FF2B5EF4-FFF2-40B4-BE49-F238E27FC236}">
                  <a16:creationId xmlns:a16="http://schemas.microsoft.com/office/drawing/2014/main" xmlns="" id="{5F7D219E-E8B3-984B-8E91-C70063B244B2}"/>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448;p25">
            <a:extLst>
              <a:ext uri="{FF2B5EF4-FFF2-40B4-BE49-F238E27FC236}">
                <a16:creationId xmlns:a16="http://schemas.microsoft.com/office/drawing/2014/main" xmlns="" id="{BC6B9825-F982-AA4D-841B-6F218B9BEF13}"/>
              </a:ext>
            </a:extLst>
          </p:cNvPr>
          <p:cNvGrpSpPr/>
          <p:nvPr/>
        </p:nvGrpSpPr>
        <p:grpSpPr>
          <a:xfrm>
            <a:off x="1538528" y="1479572"/>
            <a:ext cx="199237" cy="3127982"/>
            <a:chOff x="1608717" y="1280046"/>
            <a:chExt cx="199237" cy="2828935"/>
          </a:xfrm>
        </p:grpSpPr>
        <p:sp>
          <p:nvSpPr>
            <p:cNvPr id="93" name="Google Shape;449;p25">
              <a:extLst>
                <a:ext uri="{FF2B5EF4-FFF2-40B4-BE49-F238E27FC236}">
                  <a16:creationId xmlns:a16="http://schemas.microsoft.com/office/drawing/2014/main" xmlns="" id="{DC834E7E-97A1-1745-9A20-79532E6854D3}"/>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0;p25">
              <a:extLst>
                <a:ext uri="{FF2B5EF4-FFF2-40B4-BE49-F238E27FC236}">
                  <a16:creationId xmlns:a16="http://schemas.microsoft.com/office/drawing/2014/main" xmlns="" id="{A1DD3217-F7CA-C441-BB5E-F85EBBBB7DB2}"/>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1;p25">
              <a:extLst>
                <a:ext uri="{FF2B5EF4-FFF2-40B4-BE49-F238E27FC236}">
                  <a16:creationId xmlns:a16="http://schemas.microsoft.com/office/drawing/2014/main" xmlns="" id="{CFDA40E1-9BBA-8242-988E-01E59F0AFCDD}"/>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454;p25">
            <a:extLst>
              <a:ext uri="{FF2B5EF4-FFF2-40B4-BE49-F238E27FC236}">
                <a16:creationId xmlns:a16="http://schemas.microsoft.com/office/drawing/2014/main" xmlns="" id="{E12EFB5B-4F58-E942-9F4C-0F2405A3204A}"/>
              </a:ext>
            </a:extLst>
          </p:cNvPr>
          <p:cNvGrpSpPr/>
          <p:nvPr/>
        </p:nvGrpSpPr>
        <p:grpSpPr>
          <a:xfrm>
            <a:off x="9781612" y="3178648"/>
            <a:ext cx="199001" cy="2139769"/>
            <a:chOff x="8008096" y="2108910"/>
            <a:chExt cx="199001" cy="2139769"/>
          </a:xfrm>
        </p:grpSpPr>
        <p:sp>
          <p:nvSpPr>
            <p:cNvPr id="97" name="Google Shape;455;p25">
              <a:extLst>
                <a:ext uri="{FF2B5EF4-FFF2-40B4-BE49-F238E27FC236}">
                  <a16:creationId xmlns:a16="http://schemas.microsoft.com/office/drawing/2014/main" xmlns=""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p25">
              <a:extLst>
                <a:ext uri="{FF2B5EF4-FFF2-40B4-BE49-F238E27FC236}">
                  <a16:creationId xmlns:a16="http://schemas.microsoft.com/office/drawing/2014/main" xmlns=""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 name="Picture 2" descr="page1image31359184">
            <a:extLst>
              <a:ext uri="{FF2B5EF4-FFF2-40B4-BE49-F238E27FC236}">
                <a16:creationId xmlns:a16="http://schemas.microsoft.com/office/drawing/2014/main" xmlns="" id="{8A3AB4F0-82AA-C74A-9832-33F4117A6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580" y="2028473"/>
            <a:ext cx="4128610" cy="3984042"/>
          </a:xfrm>
          <a:prstGeom prst="ellipse">
            <a:avLst/>
          </a:prstGeom>
          <a:noFill/>
          <a:extLst>
            <a:ext uri="{909E8E84-426E-40DD-AFC4-6F175D3DCCD1}">
              <a14:hiddenFill xmlns:a14="http://schemas.microsoft.com/office/drawing/2010/main">
                <a:solidFill>
                  <a:srgbClr val="FFFFFF"/>
                </a:solidFill>
              </a14:hiddenFill>
            </a:ext>
          </a:extLst>
        </p:spPr>
      </p:pic>
      <p:grpSp>
        <p:nvGrpSpPr>
          <p:cNvPr id="102" name="Google Shape;8636;p54">
            <a:extLst>
              <a:ext uri="{FF2B5EF4-FFF2-40B4-BE49-F238E27FC236}">
                <a16:creationId xmlns:a16="http://schemas.microsoft.com/office/drawing/2014/main" xmlns="" id="{ADB2679D-57F2-674B-8215-616B878F9D3D}"/>
              </a:ext>
            </a:extLst>
          </p:cNvPr>
          <p:cNvGrpSpPr/>
          <p:nvPr/>
        </p:nvGrpSpPr>
        <p:grpSpPr>
          <a:xfrm>
            <a:off x="10029429" y="1490380"/>
            <a:ext cx="1677423" cy="796908"/>
            <a:chOff x="834100" y="3642869"/>
            <a:chExt cx="1259483" cy="628426"/>
          </a:xfrm>
        </p:grpSpPr>
        <p:sp>
          <p:nvSpPr>
            <p:cNvPr id="103" name="Google Shape;8637;p54">
              <a:extLst>
                <a:ext uri="{FF2B5EF4-FFF2-40B4-BE49-F238E27FC236}">
                  <a16:creationId xmlns:a16="http://schemas.microsoft.com/office/drawing/2014/main" xmlns="" id="{488F6C7B-C5A5-9C43-9748-9B215C5D1755}"/>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38;p54">
              <a:extLst>
                <a:ext uri="{FF2B5EF4-FFF2-40B4-BE49-F238E27FC236}">
                  <a16:creationId xmlns:a16="http://schemas.microsoft.com/office/drawing/2014/main" xmlns="" id="{89EB56B2-769B-9E4A-AD46-BE6BE1FD5052}"/>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639;p54">
              <a:extLst>
                <a:ext uri="{FF2B5EF4-FFF2-40B4-BE49-F238E27FC236}">
                  <a16:creationId xmlns:a16="http://schemas.microsoft.com/office/drawing/2014/main" xmlns="" id="{41AA3FEC-D448-F04E-A7E4-10780922BFC7}"/>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40;p54">
              <a:extLst>
                <a:ext uri="{FF2B5EF4-FFF2-40B4-BE49-F238E27FC236}">
                  <a16:creationId xmlns:a16="http://schemas.microsoft.com/office/drawing/2014/main" xmlns="" id="{412596C7-9B34-764D-AC7E-ADB9639A7F05}"/>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41;p54">
              <a:extLst>
                <a:ext uri="{FF2B5EF4-FFF2-40B4-BE49-F238E27FC236}">
                  <a16:creationId xmlns:a16="http://schemas.microsoft.com/office/drawing/2014/main" xmlns="" id="{813251B7-B85B-FD48-A3BA-51B570F8AAFE}"/>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42;p54">
              <a:extLst>
                <a:ext uri="{FF2B5EF4-FFF2-40B4-BE49-F238E27FC236}">
                  <a16:creationId xmlns:a16="http://schemas.microsoft.com/office/drawing/2014/main" xmlns="" id="{A2B00AD5-B502-F74B-AC99-26FA134D7CC5}"/>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43;p54">
              <a:extLst>
                <a:ext uri="{FF2B5EF4-FFF2-40B4-BE49-F238E27FC236}">
                  <a16:creationId xmlns:a16="http://schemas.microsoft.com/office/drawing/2014/main" xmlns="" id="{4E13BD3A-047B-C743-BBF7-74FD6D9AE362}"/>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644;p54">
              <a:extLst>
                <a:ext uri="{FF2B5EF4-FFF2-40B4-BE49-F238E27FC236}">
                  <a16:creationId xmlns:a16="http://schemas.microsoft.com/office/drawing/2014/main" xmlns="" id="{6E8210D6-E81C-BF45-9D36-BFB2324AF997}"/>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645;p54">
              <a:extLst>
                <a:ext uri="{FF2B5EF4-FFF2-40B4-BE49-F238E27FC236}">
                  <a16:creationId xmlns:a16="http://schemas.microsoft.com/office/drawing/2014/main" xmlns="" id="{AAA7CF84-16E6-A14C-A3BA-D5078A33BDD7}"/>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646;p54">
              <a:extLst>
                <a:ext uri="{FF2B5EF4-FFF2-40B4-BE49-F238E27FC236}">
                  <a16:creationId xmlns:a16="http://schemas.microsoft.com/office/drawing/2014/main" xmlns="" id="{9D078370-FACD-0347-B6E4-3373FAF45158}"/>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647;p54">
              <a:extLst>
                <a:ext uri="{FF2B5EF4-FFF2-40B4-BE49-F238E27FC236}">
                  <a16:creationId xmlns:a16="http://schemas.microsoft.com/office/drawing/2014/main" xmlns="" id="{2845C7F0-86CF-1E44-A3EE-63742826D806}"/>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648;p54">
              <a:extLst>
                <a:ext uri="{FF2B5EF4-FFF2-40B4-BE49-F238E27FC236}">
                  <a16:creationId xmlns:a16="http://schemas.microsoft.com/office/drawing/2014/main" xmlns="" id="{E607266C-1A29-3441-A10E-5361F7775F4D}"/>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649;p54">
              <a:extLst>
                <a:ext uri="{FF2B5EF4-FFF2-40B4-BE49-F238E27FC236}">
                  <a16:creationId xmlns:a16="http://schemas.microsoft.com/office/drawing/2014/main" xmlns="" id="{D3AAC341-4A6F-B04E-B343-7CE6575DE5A3}"/>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650;p54">
              <a:extLst>
                <a:ext uri="{FF2B5EF4-FFF2-40B4-BE49-F238E27FC236}">
                  <a16:creationId xmlns:a16="http://schemas.microsoft.com/office/drawing/2014/main" xmlns="" id="{050B71BE-4554-6042-84BA-086E55AB1E35}"/>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651;p54">
              <a:extLst>
                <a:ext uri="{FF2B5EF4-FFF2-40B4-BE49-F238E27FC236}">
                  <a16:creationId xmlns:a16="http://schemas.microsoft.com/office/drawing/2014/main" xmlns="" id="{C5DDB174-7F47-6144-BFE5-E17D898B6FCB}"/>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652;p54">
              <a:extLst>
                <a:ext uri="{FF2B5EF4-FFF2-40B4-BE49-F238E27FC236}">
                  <a16:creationId xmlns:a16="http://schemas.microsoft.com/office/drawing/2014/main" xmlns="" id="{F77D12E9-6CF4-5947-BC1B-0A874C90CE5E}"/>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653;p54">
              <a:extLst>
                <a:ext uri="{FF2B5EF4-FFF2-40B4-BE49-F238E27FC236}">
                  <a16:creationId xmlns:a16="http://schemas.microsoft.com/office/drawing/2014/main" xmlns="" id="{0653576D-0554-A84A-AB86-4FCBAFECCD51}"/>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654;p54">
              <a:extLst>
                <a:ext uri="{FF2B5EF4-FFF2-40B4-BE49-F238E27FC236}">
                  <a16:creationId xmlns:a16="http://schemas.microsoft.com/office/drawing/2014/main" xmlns="" id="{285C5A58-78E9-0B40-A476-ED50F5A5142F}"/>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655;p54">
              <a:extLst>
                <a:ext uri="{FF2B5EF4-FFF2-40B4-BE49-F238E27FC236}">
                  <a16:creationId xmlns:a16="http://schemas.microsoft.com/office/drawing/2014/main" xmlns="" id="{AC510FBF-AC2E-9D4C-AFB2-A2C3A10F0C79}"/>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656;p54">
              <a:extLst>
                <a:ext uri="{FF2B5EF4-FFF2-40B4-BE49-F238E27FC236}">
                  <a16:creationId xmlns:a16="http://schemas.microsoft.com/office/drawing/2014/main" xmlns="" id="{A9A66D98-7E98-BF47-8172-A7E4909F0675}"/>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657;p54">
              <a:extLst>
                <a:ext uri="{FF2B5EF4-FFF2-40B4-BE49-F238E27FC236}">
                  <a16:creationId xmlns:a16="http://schemas.microsoft.com/office/drawing/2014/main" xmlns="" id="{FF0CE678-C6C4-AB45-B4F2-66E689152B00}"/>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658;p54">
              <a:extLst>
                <a:ext uri="{FF2B5EF4-FFF2-40B4-BE49-F238E27FC236}">
                  <a16:creationId xmlns:a16="http://schemas.microsoft.com/office/drawing/2014/main" xmlns="" id="{1E1D0538-BE72-B647-897F-CF78D6157895}"/>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659;p54">
              <a:extLst>
                <a:ext uri="{FF2B5EF4-FFF2-40B4-BE49-F238E27FC236}">
                  <a16:creationId xmlns:a16="http://schemas.microsoft.com/office/drawing/2014/main" xmlns="" id="{F13F24AD-69B7-CD4C-8A88-B4D9D4C95241}"/>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660;p54">
              <a:extLst>
                <a:ext uri="{FF2B5EF4-FFF2-40B4-BE49-F238E27FC236}">
                  <a16:creationId xmlns:a16="http://schemas.microsoft.com/office/drawing/2014/main" xmlns="" id="{444201B2-4EE9-4642-B7D2-C7AAA342F16C}"/>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661;p54">
              <a:extLst>
                <a:ext uri="{FF2B5EF4-FFF2-40B4-BE49-F238E27FC236}">
                  <a16:creationId xmlns:a16="http://schemas.microsoft.com/office/drawing/2014/main" xmlns="" id="{EB5DD3E6-0797-E04B-B3C2-C044827A1CDB}"/>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8662;p54">
              <a:extLst>
                <a:ext uri="{FF2B5EF4-FFF2-40B4-BE49-F238E27FC236}">
                  <a16:creationId xmlns:a16="http://schemas.microsoft.com/office/drawing/2014/main" xmlns="" id="{2B56C3D5-3765-5B49-B2C6-34C044CC505D}"/>
                </a:ext>
              </a:extLst>
            </p:cNvPr>
            <p:cNvGrpSpPr/>
            <p:nvPr/>
          </p:nvGrpSpPr>
          <p:grpSpPr>
            <a:xfrm>
              <a:off x="1360364" y="3847835"/>
              <a:ext cx="208119" cy="224359"/>
              <a:chOff x="1360769" y="3847100"/>
              <a:chExt cx="208119" cy="224359"/>
            </a:xfrm>
          </p:grpSpPr>
          <p:sp>
            <p:nvSpPr>
              <p:cNvPr id="143" name="Google Shape;8663;p54">
                <a:extLst>
                  <a:ext uri="{FF2B5EF4-FFF2-40B4-BE49-F238E27FC236}">
                    <a16:creationId xmlns:a16="http://schemas.microsoft.com/office/drawing/2014/main" xmlns="" id="{C5FAF779-C58B-2948-9EBA-E865974D109A}"/>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664;p54">
                <a:extLst>
                  <a:ext uri="{FF2B5EF4-FFF2-40B4-BE49-F238E27FC236}">
                    <a16:creationId xmlns:a16="http://schemas.microsoft.com/office/drawing/2014/main" xmlns="" id="{469FC4EF-7EAF-0746-A5F7-F2075116F62A}"/>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665;p54">
                <a:extLst>
                  <a:ext uri="{FF2B5EF4-FFF2-40B4-BE49-F238E27FC236}">
                    <a16:creationId xmlns:a16="http://schemas.microsoft.com/office/drawing/2014/main" xmlns="" id="{EF120D43-94A9-9E4B-BB64-E055E9BB632E}"/>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666;p54">
                <a:extLst>
                  <a:ext uri="{FF2B5EF4-FFF2-40B4-BE49-F238E27FC236}">
                    <a16:creationId xmlns:a16="http://schemas.microsoft.com/office/drawing/2014/main" xmlns="" id="{DD8BD8E6-52FE-5143-BF56-18FB1E471C37}"/>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667;p54">
                <a:extLst>
                  <a:ext uri="{FF2B5EF4-FFF2-40B4-BE49-F238E27FC236}">
                    <a16:creationId xmlns:a16="http://schemas.microsoft.com/office/drawing/2014/main" xmlns="" id="{E014EF71-110C-C749-AF30-F155B1631DA3}"/>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668;p54">
                <a:extLst>
                  <a:ext uri="{FF2B5EF4-FFF2-40B4-BE49-F238E27FC236}">
                    <a16:creationId xmlns:a16="http://schemas.microsoft.com/office/drawing/2014/main" xmlns="" id="{F3670C74-D929-BA40-9A91-0E391B6BFC3C}"/>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669;p54">
                <a:extLst>
                  <a:ext uri="{FF2B5EF4-FFF2-40B4-BE49-F238E27FC236}">
                    <a16:creationId xmlns:a16="http://schemas.microsoft.com/office/drawing/2014/main" xmlns="" id="{0C690568-196E-484A-8CA3-D6D64F55C5ED}"/>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670;p54">
                <a:extLst>
                  <a:ext uri="{FF2B5EF4-FFF2-40B4-BE49-F238E27FC236}">
                    <a16:creationId xmlns:a16="http://schemas.microsoft.com/office/drawing/2014/main" xmlns="" id="{5A42C4DD-088B-B143-8F5D-DEB4C16AFDFB}"/>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671;p54">
                <a:extLst>
                  <a:ext uri="{FF2B5EF4-FFF2-40B4-BE49-F238E27FC236}">
                    <a16:creationId xmlns:a16="http://schemas.microsoft.com/office/drawing/2014/main" xmlns="" id="{F5489E66-2301-7048-BA7F-880889133573}"/>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672;p54">
                <a:extLst>
                  <a:ext uri="{FF2B5EF4-FFF2-40B4-BE49-F238E27FC236}">
                    <a16:creationId xmlns:a16="http://schemas.microsoft.com/office/drawing/2014/main" xmlns="" id="{1A932BFE-3123-5142-ACF4-5C438E492BCA}"/>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673;p54">
                <a:extLst>
                  <a:ext uri="{FF2B5EF4-FFF2-40B4-BE49-F238E27FC236}">
                    <a16:creationId xmlns:a16="http://schemas.microsoft.com/office/drawing/2014/main" xmlns="" id="{69229EF0-EE7B-C445-A136-205C078847FA}"/>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674;p54">
                <a:extLst>
                  <a:ext uri="{FF2B5EF4-FFF2-40B4-BE49-F238E27FC236}">
                    <a16:creationId xmlns:a16="http://schemas.microsoft.com/office/drawing/2014/main" xmlns="" id="{F2BA9F25-D0A3-284A-A143-E986F9BD7A7D}"/>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675;p54">
                <a:extLst>
                  <a:ext uri="{FF2B5EF4-FFF2-40B4-BE49-F238E27FC236}">
                    <a16:creationId xmlns:a16="http://schemas.microsoft.com/office/drawing/2014/main" xmlns="" id="{00353610-BE28-4347-95DF-82122947A7C4}"/>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676;p54">
                <a:extLst>
                  <a:ext uri="{FF2B5EF4-FFF2-40B4-BE49-F238E27FC236}">
                    <a16:creationId xmlns:a16="http://schemas.microsoft.com/office/drawing/2014/main" xmlns="" id="{4F1D0AB4-45F0-294D-81A0-A3DB82875B83}"/>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677;p54">
                <a:extLst>
                  <a:ext uri="{FF2B5EF4-FFF2-40B4-BE49-F238E27FC236}">
                    <a16:creationId xmlns:a16="http://schemas.microsoft.com/office/drawing/2014/main" xmlns="" id="{40FAD483-4633-7A42-83BB-BEEBCECBC003}"/>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678;p54">
                <a:extLst>
                  <a:ext uri="{FF2B5EF4-FFF2-40B4-BE49-F238E27FC236}">
                    <a16:creationId xmlns:a16="http://schemas.microsoft.com/office/drawing/2014/main" xmlns="" id="{641DD5A0-1603-1E43-B76F-962AE9E37932}"/>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679;p54">
                <a:extLst>
                  <a:ext uri="{FF2B5EF4-FFF2-40B4-BE49-F238E27FC236}">
                    <a16:creationId xmlns:a16="http://schemas.microsoft.com/office/drawing/2014/main" xmlns="" id="{8315767A-A648-BA44-AEF8-4EE3C8C0D906}"/>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680;p54">
                <a:extLst>
                  <a:ext uri="{FF2B5EF4-FFF2-40B4-BE49-F238E27FC236}">
                    <a16:creationId xmlns:a16="http://schemas.microsoft.com/office/drawing/2014/main" xmlns="" id="{56F5FAFB-8C91-F04F-A05E-093D2B22EDA7}"/>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681;p54">
                <a:extLst>
                  <a:ext uri="{FF2B5EF4-FFF2-40B4-BE49-F238E27FC236}">
                    <a16:creationId xmlns:a16="http://schemas.microsoft.com/office/drawing/2014/main" xmlns="" id="{0FBA3CDA-5EBB-8A45-B0A1-7EA5836D9848}"/>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682;p54">
                <a:extLst>
                  <a:ext uri="{FF2B5EF4-FFF2-40B4-BE49-F238E27FC236}">
                    <a16:creationId xmlns:a16="http://schemas.microsoft.com/office/drawing/2014/main" xmlns="" id="{C43649EE-7DAA-814B-8E30-BFA5B165EC85}"/>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8683;p54">
              <a:extLst>
                <a:ext uri="{FF2B5EF4-FFF2-40B4-BE49-F238E27FC236}">
                  <a16:creationId xmlns:a16="http://schemas.microsoft.com/office/drawing/2014/main" xmlns="" id="{69083DA8-4287-334F-A232-DFB454DAFD0F}"/>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684;p54">
              <a:extLst>
                <a:ext uri="{FF2B5EF4-FFF2-40B4-BE49-F238E27FC236}">
                  <a16:creationId xmlns:a16="http://schemas.microsoft.com/office/drawing/2014/main" xmlns="" id="{A2085320-AB13-944C-942C-D827ADA30C0A}"/>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685;p54">
              <a:extLst>
                <a:ext uri="{FF2B5EF4-FFF2-40B4-BE49-F238E27FC236}">
                  <a16:creationId xmlns:a16="http://schemas.microsoft.com/office/drawing/2014/main" xmlns="" id="{CE4E6713-3540-4F42-A9FC-D187B508004F}"/>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686;p54">
              <a:extLst>
                <a:ext uri="{FF2B5EF4-FFF2-40B4-BE49-F238E27FC236}">
                  <a16:creationId xmlns:a16="http://schemas.microsoft.com/office/drawing/2014/main" xmlns="" id="{286CA8B9-9A4C-B649-B16C-824A96DC7369}"/>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687;p54">
              <a:extLst>
                <a:ext uri="{FF2B5EF4-FFF2-40B4-BE49-F238E27FC236}">
                  <a16:creationId xmlns:a16="http://schemas.microsoft.com/office/drawing/2014/main" xmlns="" id="{6A8E14FD-CA75-DA4C-8942-F5A62C16A9FE}"/>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688;p54">
              <a:extLst>
                <a:ext uri="{FF2B5EF4-FFF2-40B4-BE49-F238E27FC236}">
                  <a16:creationId xmlns:a16="http://schemas.microsoft.com/office/drawing/2014/main" xmlns="" id="{B07698EE-1F1F-B94D-B09A-FE36AC337E14}"/>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689;p54">
              <a:extLst>
                <a:ext uri="{FF2B5EF4-FFF2-40B4-BE49-F238E27FC236}">
                  <a16:creationId xmlns:a16="http://schemas.microsoft.com/office/drawing/2014/main" xmlns="" id="{92FD9D7F-B2CC-364B-9BAF-EB5BF75712E9}"/>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690;p54">
              <a:extLst>
                <a:ext uri="{FF2B5EF4-FFF2-40B4-BE49-F238E27FC236}">
                  <a16:creationId xmlns:a16="http://schemas.microsoft.com/office/drawing/2014/main" xmlns="" id="{673C8749-72BA-304B-9011-84F7E33D4FB3}"/>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691;p54">
              <a:extLst>
                <a:ext uri="{FF2B5EF4-FFF2-40B4-BE49-F238E27FC236}">
                  <a16:creationId xmlns:a16="http://schemas.microsoft.com/office/drawing/2014/main" xmlns="" id="{234CCA7F-887C-7440-8582-0F2319714444}"/>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692;p54">
              <a:extLst>
                <a:ext uri="{FF2B5EF4-FFF2-40B4-BE49-F238E27FC236}">
                  <a16:creationId xmlns:a16="http://schemas.microsoft.com/office/drawing/2014/main" xmlns="" id="{1C16AB3B-2A74-6040-AB2B-EDB65AACDDCE}"/>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693;p54">
              <a:extLst>
                <a:ext uri="{FF2B5EF4-FFF2-40B4-BE49-F238E27FC236}">
                  <a16:creationId xmlns:a16="http://schemas.microsoft.com/office/drawing/2014/main" xmlns="" id="{DD08C728-5275-174D-AA85-009AC1158AFB}"/>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694;p54">
              <a:extLst>
                <a:ext uri="{FF2B5EF4-FFF2-40B4-BE49-F238E27FC236}">
                  <a16:creationId xmlns:a16="http://schemas.microsoft.com/office/drawing/2014/main" xmlns="" id="{1B1C251F-8735-C94A-859F-78C25A43AEC4}"/>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695;p54">
              <a:extLst>
                <a:ext uri="{FF2B5EF4-FFF2-40B4-BE49-F238E27FC236}">
                  <a16:creationId xmlns:a16="http://schemas.microsoft.com/office/drawing/2014/main" xmlns="" id="{2975DF74-C332-0B4B-B21F-FBD410C7B91B}"/>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696;p54">
              <a:extLst>
                <a:ext uri="{FF2B5EF4-FFF2-40B4-BE49-F238E27FC236}">
                  <a16:creationId xmlns:a16="http://schemas.microsoft.com/office/drawing/2014/main" xmlns="" id="{9532F6D8-8E08-C44C-883B-A6C0CF7F6809}"/>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438;p25">
            <a:extLst>
              <a:ext uri="{FF2B5EF4-FFF2-40B4-BE49-F238E27FC236}">
                <a16:creationId xmlns:a16="http://schemas.microsoft.com/office/drawing/2014/main" xmlns="" id="{07327721-D624-2E42-B6A4-EFBF8730AD58}"/>
              </a:ext>
            </a:extLst>
          </p:cNvPr>
          <p:cNvSpPr/>
          <p:nvPr/>
        </p:nvSpPr>
        <p:spPr>
          <a:xfrm>
            <a:off x="2095493" y="472154"/>
            <a:ext cx="212389" cy="17831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448;p25">
            <a:extLst>
              <a:ext uri="{FF2B5EF4-FFF2-40B4-BE49-F238E27FC236}">
                <a16:creationId xmlns:a16="http://schemas.microsoft.com/office/drawing/2014/main" xmlns="" id="{68D2B91E-7A90-0840-A08B-C8AA98F00A0B}"/>
              </a:ext>
            </a:extLst>
          </p:cNvPr>
          <p:cNvGrpSpPr/>
          <p:nvPr/>
        </p:nvGrpSpPr>
        <p:grpSpPr>
          <a:xfrm>
            <a:off x="2704030" y="3226577"/>
            <a:ext cx="199237" cy="3127982"/>
            <a:chOff x="1608717" y="1280046"/>
            <a:chExt cx="199237" cy="2828935"/>
          </a:xfrm>
        </p:grpSpPr>
        <p:sp>
          <p:nvSpPr>
            <p:cNvPr id="165" name="Google Shape;449;p25">
              <a:extLst>
                <a:ext uri="{FF2B5EF4-FFF2-40B4-BE49-F238E27FC236}">
                  <a16:creationId xmlns:a16="http://schemas.microsoft.com/office/drawing/2014/main" xmlns="" id="{BE81B94B-5B52-3643-A138-4CCA35EB704C}"/>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50;p25">
              <a:extLst>
                <a:ext uri="{FF2B5EF4-FFF2-40B4-BE49-F238E27FC236}">
                  <a16:creationId xmlns:a16="http://schemas.microsoft.com/office/drawing/2014/main" xmlns="" id="{6F77625B-DD7D-244D-BB93-858CEF4CA635}"/>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51;p25">
              <a:extLst>
                <a:ext uri="{FF2B5EF4-FFF2-40B4-BE49-F238E27FC236}">
                  <a16:creationId xmlns:a16="http://schemas.microsoft.com/office/drawing/2014/main" xmlns="" id="{E2AD2687-75F2-BD46-95A2-C18126413E88}"/>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438;p25">
            <a:extLst>
              <a:ext uri="{FF2B5EF4-FFF2-40B4-BE49-F238E27FC236}">
                <a16:creationId xmlns:a16="http://schemas.microsoft.com/office/drawing/2014/main" xmlns="" id="{80D58BB6-DC66-0E4A-9A29-5CB847D881C9}"/>
              </a:ext>
            </a:extLst>
          </p:cNvPr>
          <p:cNvSpPr/>
          <p:nvPr/>
        </p:nvSpPr>
        <p:spPr>
          <a:xfrm>
            <a:off x="4386198" y="4376924"/>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448;p25">
            <a:extLst>
              <a:ext uri="{FF2B5EF4-FFF2-40B4-BE49-F238E27FC236}">
                <a16:creationId xmlns:a16="http://schemas.microsoft.com/office/drawing/2014/main" xmlns="" id="{A351DD75-17B4-4A42-9281-FAB20E45CD6A}"/>
              </a:ext>
            </a:extLst>
          </p:cNvPr>
          <p:cNvGrpSpPr/>
          <p:nvPr/>
        </p:nvGrpSpPr>
        <p:grpSpPr>
          <a:xfrm>
            <a:off x="173554" y="559589"/>
            <a:ext cx="199237" cy="3127982"/>
            <a:chOff x="1608717" y="1280046"/>
            <a:chExt cx="199237" cy="2828935"/>
          </a:xfrm>
        </p:grpSpPr>
        <p:sp>
          <p:nvSpPr>
            <p:cNvPr id="170" name="Google Shape;449;p25">
              <a:extLst>
                <a:ext uri="{FF2B5EF4-FFF2-40B4-BE49-F238E27FC236}">
                  <a16:creationId xmlns:a16="http://schemas.microsoft.com/office/drawing/2014/main" xmlns=""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50;p25">
              <a:extLst>
                <a:ext uri="{FF2B5EF4-FFF2-40B4-BE49-F238E27FC236}">
                  <a16:creationId xmlns:a16="http://schemas.microsoft.com/office/drawing/2014/main" xmlns=""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51;p25">
              <a:extLst>
                <a:ext uri="{FF2B5EF4-FFF2-40B4-BE49-F238E27FC236}">
                  <a16:creationId xmlns:a16="http://schemas.microsoft.com/office/drawing/2014/main" xmlns=""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438;p25">
            <a:extLst>
              <a:ext uri="{FF2B5EF4-FFF2-40B4-BE49-F238E27FC236}">
                <a16:creationId xmlns:a16="http://schemas.microsoft.com/office/drawing/2014/main" xmlns="" id="{308F31F8-AC6B-BC44-A5DF-7E894C33AA1A}"/>
              </a:ext>
            </a:extLst>
          </p:cNvPr>
          <p:cNvSpPr/>
          <p:nvPr/>
        </p:nvSpPr>
        <p:spPr>
          <a:xfrm>
            <a:off x="13259467" y="530590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448;p25">
            <a:extLst>
              <a:ext uri="{FF2B5EF4-FFF2-40B4-BE49-F238E27FC236}">
                <a16:creationId xmlns:a16="http://schemas.microsoft.com/office/drawing/2014/main" xmlns="" id="{C946A953-A7E4-FC48-BD2E-23E0AE8FD64B}"/>
              </a:ext>
            </a:extLst>
          </p:cNvPr>
          <p:cNvGrpSpPr/>
          <p:nvPr/>
        </p:nvGrpSpPr>
        <p:grpSpPr>
          <a:xfrm>
            <a:off x="10716597" y="2713354"/>
            <a:ext cx="199237" cy="3127982"/>
            <a:chOff x="1608717" y="1280046"/>
            <a:chExt cx="199237" cy="2828935"/>
          </a:xfrm>
        </p:grpSpPr>
        <p:sp>
          <p:nvSpPr>
            <p:cNvPr id="175" name="Google Shape;449;p25">
              <a:extLst>
                <a:ext uri="{FF2B5EF4-FFF2-40B4-BE49-F238E27FC236}">
                  <a16:creationId xmlns:a16="http://schemas.microsoft.com/office/drawing/2014/main" xmlns=""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50;p25">
              <a:extLst>
                <a:ext uri="{FF2B5EF4-FFF2-40B4-BE49-F238E27FC236}">
                  <a16:creationId xmlns:a16="http://schemas.microsoft.com/office/drawing/2014/main" xmlns=""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51;p25">
              <a:extLst>
                <a:ext uri="{FF2B5EF4-FFF2-40B4-BE49-F238E27FC236}">
                  <a16:creationId xmlns:a16="http://schemas.microsoft.com/office/drawing/2014/main" xmlns=""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445;p25">
            <a:extLst>
              <a:ext uri="{FF2B5EF4-FFF2-40B4-BE49-F238E27FC236}">
                <a16:creationId xmlns:a16="http://schemas.microsoft.com/office/drawing/2014/main" xmlns="" id="{113A5085-11B5-7D40-B056-640A78B81D4C}"/>
              </a:ext>
            </a:extLst>
          </p:cNvPr>
          <p:cNvGrpSpPr/>
          <p:nvPr/>
        </p:nvGrpSpPr>
        <p:grpSpPr>
          <a:xfrm>
            <a:off x="906542" y="3293203"/>
            <a:ext cx="133252" cy="2916000"/>
            <a:chOff x="6780548" y="337714"/>
            <a:chExt cx="133252" cy="1952377"/>
          </a:xfrm>
          <a:effectLst>
            <a:glow>
              <a:schemeClr val="accent1"/>
            </a:glow>
          </a:effectLst>
        </p:grpSpPr>
        <p:sp>
          <p:nvSpPr>
            <p:cNvPr id="179" name="Google Shape;446;p25">
              <a:extLst>
                <a:ext uri="{FF2B5EF4-FFF2-40B4-BE49-F238E27FC236}">
                  <a16:creationId xmlns:a16="http://schemas.microsoft.com/office/drawing/2014/main" xmlns=""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47;p25">
              <a:extLst>
                <a:ext uri="{FF2B5EF4-FFF2-40B4-BE49-F238E27FC236}">
                  <a16:creationId xmlns:a16="http://schemas.microsoft.com/office/drawing/2014/main" xmlns=""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445;p25">
            <a:extLst>
              <a:ext uri="{FF2B5EF4-FFF2-40B4-BE49-F238E27FC236}">
                <a16:creationId xmlns:a16="http://schemas.microsoft.com/office/drawing/2014/main" xmlns="" id="{4451E65F-0A5C-1A44-BCF7-67976B5A40B6}"/>
              </a:ext>
            </a:extLst>
          </p:cNvPr>
          <p:cNvGrpSpPr/>
          <p:nvPr/>
        </p:nvGrpSpPr>
        <p:grpSpPr>
          <a:xfrm>
            <a:off x="8858864" y="1712252"/>
            <a:ext cx="133252" cy="1952377"/>
            <a:chOff x="6780548" y="337714"/>
            <a:chExt cx="133252" cy="1952377"/>
          </a:xfrm>
        </p:grpSpPr>
        <p:sp>
          <p:nvSpPr>
            <p:cNvPr id="182" name="Google Shape;446;p25">
              <a:extLst>
                <a:ext uri="{FF2B5EF4-FFF2-40B4-BE49-F238E27FC236}">
                  <a16:creationId xmlns:a16="http://schemas.microsoft.com/office/drawing/2014/main" xmlns="" id="{6E846794-6282-F348-A9F5-5C56CFDBC13D}"/>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47;p25">
              <a:extLst>
                <a:ext uri="{FF2B5EF4-FFF2-40B4-BE49-F238E27FC236}">
                  <a16:creationId xmlns:a16="http://schemas.microsoft.com/office/drawing/2014/main" xmlns="" id="{3FC1488A-7BFB-D34A-AC46-BB1EF4A00847}"/>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438;p25">
            <a:extLst>
              <a:ext uri="{FF2B5EF4-FFF2-40B4-BE49-F238E27FC236}">
                <a16:creationId xmlns:a16="http://schemas.microsoft.com/office/drawing/2014/main" xmlns="" id="{A1A98FC1-6CCC-6B44-A1FD-5F6F411E9A95}"/>
              </a:ext>
            </a:extLst>
          </p:cNvPr>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Picture 184"/>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6" name="TextBox 185">
            <a:extLst>
              <a:ext uri="{FF2B5EF4-FFF2-40B4-BE49-F238E27FC236}">
                <a16:creationId xmlns:a16="http://schemas.microsoft.com/office/drawing/2014/main" xmlns="" id="{EBCE039F-8376-A144-A105-FEAB4F93AC6D}"/>
              </a:ext>
            </a:extLst>
          </p:cNvPr>
          <p:cNvSpPr txBox="1"/>
          <p:nvPr/>
        </p:nvSpPr>
        <p:spPr>
          <a:xfrm>
            <a:off x="232620" y="604537"/>
            <a:ext cx="11156561" cy="212365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CAPASTONE PROJECT</a:t>
            </a:r>
          </a:p>
          <a:p>
            <a:pPr algn="ctr"/>
            <a:r>
              <a:rPr lang="en-US" sz="4400" b="1" dirty="0" smtClean="0">
                <a:ln w="3175" cmpd="sng">
                  <a:noFill/>
                </a:ln>
              </a:rPr>
              <a:t>INTERST RATE PREDICTION</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44474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84"/>
                                        </p:tgtEl>
                                        <p:attrNameLst>
                                          <p:attrName>r</p:attrName>
                                        </p:attrNameLst>
                                      </p:cBhvr>
                                    </p:animRot>
                                    <p:animRot by="-240000">
                                      <p:cBhvr>
                                        <p:cTn id="7" dur="200" fill="hold">
                                          <p:stCondLst>
                                            <p:cond delay="200"/>
                                          </p:stCondLst>
                                        </p:cTn>
                                        <p:tgtEl>
                                          <p:spTgt spid="84"/>
                                        </p:tgtEl>
                                        <p:attrNameLst>
                                          <p:attrName>r</p:attrName>
                                        </p:attrNameLst>
                                      </p:cBhvr>
                                    </p:animRot>
                                    <p:animRot by="240000">
                                      <p:cBhvr>
                                        <p:cTn id="8" dur="200" fill="hold">
                                          <p:stCondLst>
                                            <p:cond delay="400"/>
                                          </p:stCondLst>
                                        </p:cTn>
                                        <p:tgtEl>
                                          <p:spTgt spid="84"/>
                                        </p:tgtEl>
                                        <p:attrNameLst>
                                          <p:attrName>r</p:attrName>
                                        </p:attrNameLst>
                                      </p:cBhvr>
                                    </p:animRot>
                                    <p:animRot by="-240000">
                                      <p:cBhvr>
                                        <p:cTn id="9" dur="200" fill="hold">
                                          <p:stCondLst>
                                            <p:cond delay="600"/>
                                          </p:stCondLst>
                                        </p:cTn>
                                        <p:tgtEl>
                                          <p:spTgt spid="84"/>
                                        </p:tgtEl>
                                        <p:attrNameLst>
                                          <p:attrName>r</p:attrName>
                                        </p:attrNameLst>
                                      </p:cBhvr>
                                    </p:animRot>
                                    <p:animRot by="120000">
                                      <p:cBhvr>
                                        <p:cTn id="10" dur="200" fill="hold">
                                          <p:stCondLst>
                                            <p:cond delay="800"/>
                                          </p:stCondLst>
                                        </p:cTn>
                                        <p:tgtEl>
                                          <p:spTgt spid="8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85"/>
                                        </p:tgtEl>
                                        <p:attrNameLst>
                                          <p:attrName>r</p:attrName>
                                        </p:attrNameLst>
                                      </p:cBhvr>
                                    </p:animRot>
                                    <p:animRot by="-240000">
                                      <p:cBhvr>
                                        <p:cTn id="13" dur="200" fill="hold">
                                          <p:stCondLst>
                                            <p:cond delay="200"/>
                                          </p:stCondLst>
                                        </p:cTn>
                                        <p:tgtEl>
                                          <p:spTgt spid="85"/>
                                        </p:tgtEl>
                                        <p:attrNameLst>
                                          <p:attrName>r</p:attrName>
                                        </p:attrNameLst>
                                      </p:cBhvr>
                                    </p:animRot>
                                    <p:animRot by="240000">
                                      <p:cBhvr>
                                        <p:cTn id="14" dur="200" fill="hold">
                                          <p:stCondLst>
                                            <p:cond delay="400"/>
                                          </p:stCondLst>
                                        </p:cTn>
                                        <p:tgtEl>
                                          <p:spTgt spid="85"/>
                                        </p:tgtEl>
                                        <p:attrNameLst>
                                          <p:attrName>r</p:attrName>
                                        </p:attrNameLst>
                                      </p:cBhvr>
                                    </p:animRot>
                                    <p:animRot by="-240000">
                                      <p:cBhvr>
                                        <p:cTn id="15" dur="200" fill="hold">
                                          <p:stCondLst>
                                            <p:cond delay="600"/>
                                          </p:stCondLst>
                                        </p:cTn>
                                        <p:tgtEl>
                                          <p:spTgt spid="85"/>
                                        </p:tgtEl>
                                        <p:attrNameLst>
                                          <p:attrName>r</p:attrName>
                                        </p:attrNameLst>
                                      </p:cBhvr>
                                    </p:animRot>
                                    <p:animRot by="120000">
                                      <p:cBhvr>
                                        <p:cTn id="16" dur="200" fill="hold">
                                          <p:stCondLst>
                                            <p:cond delay="800"/>
                                          </p:stCondLst>
                                        </p:cTn>
                                        <p:tgtEl>
                                          <p:spTgt spid="8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86"/>
                                        </p:tgtEl>
                                        <p:attrNameLst>
                                          <p:attrName>r</p:attrName>
                                        </p:attrNameLst>
                                      </p:cBhvr>
                                    </p:animRot>
                                    <p:animRot by="-240000">
                                      <p:cBhvr>
                                        <p:cTn id="19" dur="200" fill="hold">
                                          <p:stCondLst>
                                            <p:cond delay="200"/>
                                          </p:stCondLst>
                                        </p:cTn>
                                        <p:tgtEl>
                                          <p:spTgt spid="86"/>
                                        </p:tgtEl>
                                        <p:attrNameLst>
                                          <p:attrName>r</p:attrName>
                                        </p:attrNameLst>
                                      </p:cBhvr>
                                    </p:animRot>
                                    <p:animRot by="240000">
                                      <p:cBhvr>
                                        <p:cTn id="20" dur="200" fill="hold">
                                          <p:stCondLst>
                                            <p:cond delay="400"/>
                                          </p:stCondLst>
                                        </p:cTn>
                                        <p:tgtEl>
                                          <p:spTgt spid="86"/>
                                        </p:tgtEl>
                                        <p:attrNameLst>
                                          <p:attrName>r</p:attrName>
                                        </p:attrNameLst>
                                      </p:cBhvr>
                                    </p:animRot>
                                    <p:animRot by="-240000">
                                      <p:cBhvr>
                                        <p:cTn id="21" dur="200" fill="hold">
                                          <p:stCondLst>
                                            <p:cond delay="600"/>
                                          </p:stCondLst>
                                        </p:cTn>
                                        <p:tgtEl>
                                          <p:spTgt spid="86"/>
                                        </p:tgtEl>
                                        <p:attrNameLst>
                                          <p:attrName>r</p:attrName>
                                        </p:attrNameLst>
                                      </p:cBhvr>
                                    </p:animRot>
                                    <p:animRot by="120000">
                                      <p:cBhvr>
                                        <p:cTn id="22" dur="200" fill="hold">
                                          <p:stCondLst>
                                            <p:cond delay="800"/>
                                          </p:stCondLst>
                                        </p:cTn>
                                        <p:tgtEl>
                                          <p:spTgt spid="86"/>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87"/>
                                        </p:tgtEl>
                                        <p:attrNameLst>
                                          <p:attrName>r</p:attrName>
                                        </p:attrNameLst>
                                      </p:cBhvr>
                                    </p:animRot>
                                    <p:animRot by="-240000">
                                      <p:cBhvr>
                                        <p:cTn id="25" dur="200" fill="hold">
                                          <p:stCondLst>
                                            <p:cond delay="200"/>
                                          </p:stCondLst>
                                        </p:cTn>
                                        <p:tgtEl>
                                          <p:spTgt spid="87"/>
                                        </p:tgtEl>
                                        <p:attrNameLst>
                                          <p:attrName>r</p:attrName>
                                        </p:attrNameLst>
                                      </p:cBhvr>
                                    </p:animRot>
                                    <p:animRot by="240000">
                                      <p:cBhvr>
                                        <p:cTn id="26" dur="200" fill="hold">
                                          <p:stCondLst>
                                            <p:cond delay="400"/>
                                          </p:stCondLst>
                                        </p:cTn>
                                        <p:tgtEl>
                                          <p:spTgt spid="87"/>
                                        </p:tgtEl>
                                        <p:attrNameLst>
                                          <p:attrName>r</p:attrName>
                                        </p:attrNameLst>
                                      </p:cBhvr>
                                    </p:animRot>
                                    <p:animRot by="-240000">
                                      <p:cBhvr>
                                        <p:cTn id="27" dur="200" fill="hold">
                                          <p:stCondLst>
                                            <p:cond delay="600"/>
                                          </p:stCondLst>
                                        </p:cTn>
                                        <p:tgtEl>
                                          <p:spTgt spid="87"/>
                                        </p:tgtEl>
                                        <p:attrNameLst>
                                          <p:attrName>r</p:attrName>
                                        </p:attrNameLst>
                                      </p:cBhvr>
                                    </p:animRot>
                                    <p:animRot by="120000">
                                      <p:cBhvr>
                                        <p:cTn id="28" dur="200" fill="hold">
                                          <p:stCondLst>
                                            <p:cond delay="800"/>
                                          </p:stCondLst>
                                        </p:cTn>
                                        <p:tgtEl>
                                          <p:spTgt spid="87"/>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88"/>
                                        </p:tgtEl>
                                        <p:attrNameLst>
                                          <p:attrName>r</p:attrName>
                                        </p:attrNameLst>
                                      </p:cBhvr>
                                    </p:animRot>
                                    <p:animRot by="-240000">
                                      <p:cBhvr>
                                        <p:cTn id="31" dur="200" fill="hold">
                                          <p:stCondLst>
                                            <p:cond delay="200"/>
                                          </p:stCondLst>
                                        </p:cTn>
                                        <p:tgtEl>
                                          <p:spTgt spid="88"/>
                                        </p:tgtEl>
                                        <p:attrNameLst>
                                          <p:attrName>r</p:attrName>
                                        </p:attrNameLst>
                                      </p:cBhvr>
                                    </p:animRot>
                                    <p:animRot by="240000">
                                      <p:cBhvr>
                                        <p:cTn id="32" dur="200" fill="hold">
                                          <p:stCondLst>
                                            <p:cond delay="400"/>
                                          </p:stCondLst>
                                        </p:cTn>
                                        <p:tgtEl>
                                          <p:spTgt spid="88"/>
                                        </p:tgtEl>
                                        <p:attrNameLst>
                                          <p:attrName>r</p:attrName>
                                        </p:attrNameLst>
                                      </p:cBhvr>
                                    </p:animRot>
                                    <p:animRot by="-240000">
                                      <p:cBhvr>
                                        <p:cTn id="33" dur="200" fill="hold">
                                          <p:stCondLst>
                                            <p:cond delay="600"/>
                                          </p:stCondLst>
                                        </p:cTn>
                                        <p:tgtEl>
                                          <p:spTgt spid="88"/>
                                        </p:tgtEl>
                                        <p:attrNameLst>
                                          <p:attrName>r</p:attrName>
                                        </p:attrNameLst>
                                      </p:cBhvr>
                                    </p:animRot>
                                    <p:animRot by="120000">
                                      <p:cBhvr>
                                        <p:cTn id="34" dur="200" fill="hold">
                                          <p:stCondLst>
                                            <p:cond delay="800"/>
                                          </p:stCondLst>
                                        </p:cTn>
                                        <p:tgtEl>
                                          <p:spTgt spid="88"/>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89"/>
                                        </p:tgtEl>
                                        <p:attrNameLst>
                                          <p:attrName>r</p:attrName>
                                        </p:attrNameLst>
                                      </p:cBhvr>
                                    </p:animRot>
                                    <p:animRot by="-240000">
                                      <p:cBhvr>
                                        <p:cTn id="37" dur="200" fill="hold">
                                          <p:stCondLst>
                                            <p:cond delay="200"/>
                                          </p:stCondLst>
                                        </p:cTn>
                                        <p:tgtEl>
                                          <p:spTgt spid="89"/>
                                        </p:tgtEl>
                                        <p:attrNameLst>
                                          <p:attrName>r</p:attrName>
                                        </p:attrNameLst>
                                      </p:cBhvr>
                                    </p:animRot>
                                    <p:animRot by="240000">
                                      <p:cBhvr>
                                        <p:cTn id="38" dur="200" fill="hold">
                                          <p:stCondLst>
                                            <p:cond delay="400"/>
                                          </p:stCondLst>
                                        </p:cTn>
                                        <p:tgtEl>
                                          <p:spTgt spid="89"/>
                                        </p:tgtEl>
                                        <p:attrNameLst>
                                          <p:attrName>r</p:attrName>
                                        </p:attrNameLst>
                                      </p:cBhvr>
                                    </p:animRot>
                                    <p:animRot by="-240000">
                                      <p:cBhvr>
                                        <p:cTn id="39" dur="200" fill="hold">
                                          <p:stCondLst>
                                            <p:cond delay="600"/>
                                          </p:stCondLst>
                                        </p:cTn>
                                        <p:tgtEl>
                                          <p:spTgt spid="89"/>
                                        </p:tgtEl>
                                        <p:attrNameLst>
                                          <p:attrName>r</p:attrName>
                                        </p:attrNameLst>
                                      </p:cBhvr>
                                    </p:animRot>
                                    <p:animRot by="120000">
                                      <p:cBhvr>
                                        <p:cTn id="40" dur="200" fill="hold">
                                          <p:stCondLst>
                                            <p:cond delay="800"/>
                                          </p:stCondLst>
                                        </p:cTn>
                                        <p:tgtEl>
                                          <p:spTgt spid="89"/>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92"/>
                                        </p:tgtEl>
                                        <p:attrNameLst>
                                          <p:attrName>r</p:attrName>
                                        </p:attrNameLst>
                                      </p:cBhvr>
                                    </p:animRot>
                                    <p:animRot by="-240000">
                                      <p:cBhvr>
                                        <p:cTn id="43" dur="200" fill="hold">
                                          <p:stCondLst>
                                            <p:cond delay="200"/>
                                          </p:stCondLst>
                                        </p:cTn>
                                        <p:tgtEl>
                                          <p:spTgt spid="92"/>
                                        </p:tgtEl>
                                        <p:attrNameLst>
                                          <p:attrName>r</p:attrName>
                                        </p:attrNameLst>
                                      </p:cBhvr>
                                    </p:animRot>
                                    <p:animRot by="240000">
                                      <p:cBhvr>
                                        <p:cTn id="44" dur="200" fill="hold">
                                          <p:stCondLst>
                                            <p:cond delay="400"/>
                                          </p:stCondLst>
                                        </p:cTn>
                                        <p:tgtEl>
                                          <p:spTgt spid="92"/>
                                        </p:tgtEl>
                                        <p:attrNameLst>
                                          <p:attrName>r</p:attrName>
                                        </p:attrNameLst>
                                      </p:cBhvr>
                                    </p:animRot>
                                    <p:animRot by="-240000">
                                      <p:cBhvr>
                                        <p:cTn id="45" dur="200" fill="hold">
                                          <p:stCondLst>
                                            <p:cond delay="600"/>
                                          </p:stCondLst>
                                        </p:cTn>
                                        <p:tgtEl>
                                          <p:spTgt spid="92"/>
                                        </p:tgtEl>
                                        <p:attrNameLst>
                                          <p:attrName>r</p:attrName>
                                        </p:attrNameLst>
                                      </p:cBhvr>
                                    </p:animRot>
                                    <p:animRot by="120000">
                                      <p:cBhvr>
                                        <p:cTn id="46" dur="200" fill="hold">
                                          <p:stCondLst>
                                            <p:cond delay="800"/>
                                          </p:stCondLst>
                                        </p:cTn>
                                        <p:tgtEl>
                                          <p:spTgt spid="92"/>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96"/>
                                        </p:tgtEl>
                                        <p:attrNameLst>
                                          <p:attrName>r</p:attrName>
                                        </p:attrNameLst>
                                      </p:cBhvr>
                                    </p:animRot>
                                    <p:animRot by="-240000">
                                      <p:cBhvr>
                                        <p:cTn id="49" dur="200" fill="hold">
                                          <p:stCondLst>
                                            <p:cond delay="200"/>
                                          </p:stCondLst>
                                        </p:cTn>
                                        <p:tgtEl>
                                          <p:spTgt spid="96"/>
                                        </p:tgtEl>
                                        <p:attrNameLst>
                                          <p:attrName>r</p:attrName>
                                        </p:attrNameLst>
                                      </p:cBhvr>
                                    </p:animRot>
                                    <p:animRot by="240000">
                                      <p:cBhvr>
                                        <p:cTn id="50" dur="200" fill="hold">
                                          <p:stCondLst>
                                            <p:cond delay="400"/>
                                          </p:stCondLst>
                                        </p:cTn>
                                        <p:tgtEl>
                                          <p:spTgt spid="96"/>
                                        </p:tgtEl>
                                        <p:attrNameLst>
                                          <p:attrName>r</p:attrName>
                                        </p:attrNameLst>
                                      </p:cBhvr>
                                    </p:animRot>
                                    <p:animRot by="-240000">
                                      <p:cBhvr>
                                        <p:cTn id="51" dur="200" fill="hold">
                                          <p:stCondLst>
                                            <p:cond delay="600"/>
                                          </p:stCondLst>
                                        </p:cTn>
                                        <p:tgtEl>
                                          <p:spTgt spid="96"/>
                                        </p:tgtEl>
                                        <p:attrNameLst>
                                          <p:attrName>r</p:attrName>
                                        </p:attrNameLst>
                                      </p:cBhvr>
                                    </p:animRot>
                                    <p:animRot by="120000">
                                      <p:cBhvr>
                                        <p:cTn id="52" dur="200" fill="hold">
                                          <p:stCondLst>
                                            <p:cond delay="800"/>
                                          </p:stCondLst>
                                        </p:cTn>
                                        <p:tgtEl>
                                          <p:spTgt spid="96"/>
                                        </p:tgtEl>
                                        <p:attrNameLst>
                                          <p:attrName>r</p:attrName>
                                        </p:attrNameLst>
                                      </p:cBhvr>
                                    </p:animRot>
                                  </p:childTnLst>
                                </p:cTn>
                              </p:par>
                              <p:par>
                                <p:cTn id="53" presetID="32" presetClass="emph" presetSubtype="0" fill="hold" nodeType="withEffect">
                                  <p:stCondLst>
                                    <p:cond delay="0"/>
                                  </p:stCondLst>
                                  <p:childTnLst>
                                    <p:animRot by="120000">
                                      <p:cBhvr>
                                        <p:cTn id="54" dur="100" fill="hold">
                                          <p:stCondLst>
                                            <p:cond delay="0"/>
                                          </p:stCondLst>
                                        </p:cTn>
                                        <p:tgtEl>
                                          <p:spTgt spid="99"/>
                                        </p:tgtEl>
                                        <p:attrNameLst>
                                          <p:attrName>r</p:attrName>
                                        </p:attrNameLst>
                                      </p:cBhvr>
                                    </p:animRot>
                                    <p:animRot by="-240000">
                                      <p:cBhvr>
                                        <p:cTn id="55" dur="200" fill="hold">
                                          <p:stCondLst>
                                            <p:cond delay="200"/>
                                          </p:stCondLst>
                                        </p:cTn>
                                        <p:tgtEl>
                                          <p:spTgt spid="99"/>
                                        </p:tgtEl>
                                        <p:attrNameLst>
                                          <p:attrName>r</p:attrName>
                                        </p:attrNameLst>
                                      </p:cBhvr>
                                    </p:animRot>
                                    <p:animRot by="240000">
                                      <p:cBhvr>
                                        <p:cTn id="56" dur="200" fill="hold">
                                          <p:stCondLst>
                                            <p:cond delay="400"/>
                                          </p:stCondLst>
                                        </p:cTn>
                                        <p:tgtEl>
                                          <p:spTgt spid="99"/>
                                        </p:tgtEl>
                                        <p:attrNameLst>
                                          <p:attrName>r</p:attrName>
                                        </p:attrNameLst>
                                      </p:cBhvr>
                                    </p:animRot>
                                    <p:animRot by="-240000">
                                      <p:cBhvr>
                                        <p:cTn id="57" dur="200" fill="hold">
                                          <p:stCondLst>
                                            <p:cond delay="600"/>
                                          </p:stCondLst>
                                        </p:cTn>
                                        <p:tgtEl>
                                          <p:spTgt spid="99"/>
                                        </p:tgtEl>
                                        <p:attrNameLst>
                                          <p:attrName>r</p:attrName>
                                        </p:attrNameLst>
                                      </p:cBhvr>
                                    </p:animRot>
                                    <p:animRot by="120000">
                                      <p:cBhvr>
                                        <p:cTn id="58" dur="200" fill="hold">
                                          <p:stCondLst>
                                            <p:cond delay="800"/>
                                          </p:stCondLst>
                                        </p:cTn>
                                        <p:tgtEl>
                                          <p:spTgt spid="99"/>
                                        </p:tgtEl>
                                        <p:attrNameLst>
                                          <p:attrName>r</p:attrName>
                                        </p:attrNameLst>
                                      </p:cBhvr>
                                    </p:animRot>
                                  </p:childTnLst>
                                </p:cTn>
                              </p:par>
                              <p:par>
                                <p:cTn id="59" presetID="32" presetClass="emph" presetSubtype="0" fill="hold" nodeType="withEffect">
                                  <p:stCondLst>
                                    <p:cond delay="0"/>
                                  </p:stCondLst>
                                  <p:childTnLst>
                                    <p:animRot by="120000">
                                      <p:cBhvr>
                                        <p:cTn id="60" dur="100" fill="hold">
                                          <p:stCondLst>
                                            <p:cond delay="0"/>
                                          </p:stCondLst>
                                        </p:cTn>
                                        <p:tgtEl>
                                          <p:spTgt spid="102"/>
                                        </p:tgtEl>
                                        <p:attrNameLst>
                                          <p:attrName>r</p:attrName>
                                        </p:attrNameLst>
                                      </p:cBhvr>
                                    </p:animRot>
                                    <p:animRot by="-240000">
                                      <p:cBhvr>
                                        <p:cTn id="61" dur="200" fill="hold">
                                          <p:stCondLst>
                                            <p:cond delay="200"/>
                                          </p:stCondLst>
                                        </p:cTn>
                                        <p:tgtEl>
                                          <p:spTgt spid="102"/>
                                        </p:tgtEl>
                                        <p:attrNameLst>
                                          <p:attrName>r</p:attrName>
                                        </p:attrNameLst>
                                      </p:cBhvr>
                                    </p:animRot>
                                    <p:animRot by="240000">
                                      <p:cBhvr>
                                        <p:cTn id="62" dur="200" fill="hold">
                                          <p:stCondLst>
                                            <p:cond delay="400"/>
                                          </p:stCondLst>
                                        </p:cTn>
                                        <p:tgtEl>
                                          <p:spTgt spid="102"/>
                                        </p:tgtEl>
                                        <p:attrNameLst>
                                          <p:attrName>r</p:attrName>
                                        </p:attrNameLst>
                                      </p:cBhvr>
                                    </p:animRot>
                                    <p:animRot by="-240000">
                                      <p:cBhvr>
                                        <p:cTn id="63" dur="200" fill="hold">
                                          <p:stCondLst>
                                            <p:cond delay="600"/>
                                          </p:stCondLst>
                                        </p:cTn>
                                        <p:tgtEl>
                                          <p:spTgt spid="102"/>
                                        </p:tgtEl>
                                        <p:attrNameLst>
                                          <p:attrName>r</p:attrName>
                                        </p:attrNameLst>
                                      </p:cBhvr>
                                    </p:animRot>
                                    <p:animRot by="120000">
                                      <p:cBhvr>
                                        <p:cTn id="64" dur="200" fill="hold">
                                          <p:stCondLst>
                                            <p:cond delay="800"/>
                                          </p:stCondLst>
                                        </p:cTn>
                                        <p:tgtEl>
                                          <p:spTgt spid="102"/>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163"/>
                                        </p:tgtEl>
                                        <p:attrNameLst>
                                          <p:attrName>r</p:attrName>
                                        </p:attrNameLst>
                                      </p:cBhvr>
                                    </p:animRot>
                                    <p:animRot by="-240000">
                                      <p:cBhvr>
                                        <p:cTn id="67" dur="200" fill="hold">
                                          <p:stCondLst>
                                            <p:cond delay="200"/>
                                          </p:stCondLst>
                                        </p:cTn>
                                        <p:tgtEl>
                                          <p:spTgt spid="163"/>
                                        </p:tgtEl>
                                        <p:attrNameLst>
                                          <p:attrName>r</p:attrName>
                                        </p:attrNameLst>
                                      </p:cBhvr>
                                    </p:animRot>
                                    <p:animRot by="240000">
                                      <p:cBhvr>
                                        <p:cTn id="68" dur="200" fill="hold">
                                          <p:stCondLst>
                                            <p:cond delay="400"/>
                                          </p:stCondLst>
                                        </p:cTn>
                                        <p:tgtEl>
                                          <p:spTgt spid="163"/>
                                        </p:tgtEl>
                                        <p:attrNameLst>
                                          <p:attrName>r</p:attrName>
                                        </p:attrNameLst>
                                      </p:cBhvr>
                                    </p:animRot>
                                    <p:animRot by="-240000">
                                      <p:cBhvr>
                                        <p:cTn id="69" dur="200" fill="hold">
                                          <p:stCondLst>
                                            <p:cond delay="600"/>
                                          </p:stCondLst>
                                        </p:cTn>
                                        <p:tgtEl>
                                          <p:spTgt spid="163"/>
                                        </p:tgtEl>
                                        <p:attrNameLst>
                                          <p:attrName>r</p:attrName>
                                        </p:attrNameLst>
                                      </p:cBhvr>
                                    </p:animRot>
                                    <p:animRot by="120000">
                                      <p:cBhvr>
                                        <p:cTn id="70" dur="200" fill="hold">
                                          <p:stCondLst>
                                            <p:cond delay="800"/>
                                          </p:stCondLst>
                                        </p:cTn>
                                        <p:tgtEl>
                                          <p:spTgt spid="163"/>
                                        </p:tgtEl>
                                        <p:attrNameLst>
                                          <p:attrName>r</p:attrName>
                                        </p:attrNameLst>
                                      </p:cBhvr>
                                    </p:animRot>
                                  </p:childTnLst>
                                </p:cTn>
                              </p:par>
                              <p:par>
                                <p:cTn id="71" presetID="32" presetClass="emph" presetSubtype="0" fill="hold" nodeType="withEffect">
                                  <p:stCondLst>
                                    <p:cond delay="0"/>
                                  </p:stCondLst>
                                  <p:childTnLst>
                                    <p:animRot by="120000">
                                      <p:cBhvr>
                                        <p:cTn id="72" dur="100" fill="hold">
                                          <p:stCondLst>
                                            <p:cond delay="0"/>
                                          </p:stCondLst>
                                        </p:cTn>
                                        <p:tgtEl>
                                          <p:spTgt spid="164"/>
                                        </p:tgtEl>
                                        <p:attrNameLst>
                                          <p:attrName>r</p:attrName>
                                        </p:attrNameLst>
                                      </p:cBhvr>
                                    </p:animRot>
                                    <p:animRot by="-240000">
                                      <p:cBhvr>
                                        <p:cTn id="73" dur="200" fill="hold">
                                          <p:stCondLst>
                                            <p:cond delay="200"/>
                                          </p:stCondLst>
                                        </p:cTn>
                                        <p:tgtEl>
                                          <p:spTgt spid="164"/>
                                        </p:tgtEl>
                                        <p:attrNameLst>
                                          <p:attrName>r</p:attrName>
                                        </p:attrNameLst>
                                      </p:cBhvr>
                                    </p:animRot>
                                    <p:animRot by="240000">
                                      <p:cBhvr>
                                        <p:cTn id="74" dur="200" fill="hold">
                                          <p:stCondLst>
                                            <p:cond delay="400"/>
                                          </p:stCondLst>
                                        </p:cTn>
                                        <p:tgtEl>
                                          <p:spTgt spid="164"/>
                                        </p:tgtEl>
                                        <p:attrNameLst>
                                          <p:attrName>r</p:attrName>
                                        </p:attrNameLst>
                                      </p:cBhvr>
                                    </p:animRot>
                                    <p:animRot by="-240000">
                                      <p:cBhvr>
                                        <p:cTn id="75" dur="200" fill="hold">
                                          <p:stCondLst>
                                            <p:cond delay="600"/>
                                          </p:stCondLst>
                                        </p:cTn>
                                        <p:tgtEl>
                                          <p:spTgt spid="164"/>
                                        </p:tgtEl>
                                        <p:attrNameLst>
                                          <p:attrName>r</p:attrName>
                                        </p:attrNameLst>
                                      </p:cBhvr>
                                    </p:animRot>
                                    <p:animRot by="120000">
                                      <p:cBhvr>
                                        <p:cTn id="76" dur="200" fill="hold">
                                          <p:stCondLst>
                                            <p:cond delay="800"/>
                                          </p:stCondLst>
                                        </p:cTn>
                                        <p:tgtEl>
                                          <p:spTgt spid="164"/>
                                        </p:tgtEl>
                                        <p:attrNameLst>
                                          <p:attrName>r</p:attrName>
                                        </p:attrNameLst>
                                      </p:cBhvr>
                                    </p:animRot>
                                  </p:childTnLst>
                                </p:cTn>
                              </p:par>
                              <p:par>
                                <p:cTn id="77" presetID="32" presetClass="emph" presetSubtype="0" fill="hold" grpId="0" nodeType="withEffect">
                                  <p:stCondLst>
                                    <p:cond delay="0"/>
                                  </p:stCondLst>
                                  <p:childTnLst>
                                    <p:animRot by="120000">
                                      <p:cBhvr>
                                        <p:cTn id="78" dur="100" fill="hold">
                                          <p:stCondLst>
                                            <p:cond delay="0"/>
                                          </p:stCondLst>
                                        </p:cTn>
                                        <p:tgtEl>
                                          <p:spTgt spid="168"/>
                                        </p:tgtEl>
                                        <p:attrNameLst>
                                          <p:attrName>r</p:attrName>
                                        </p:attrNameLst>
                                      </p:cBhvr>
                                    </p:animRot>
                                    <p:animRot by="-240000">
                                      <p:cBhvr>
                                        <p:cTn id="79" dur="200" fill="hold">
                                          <p:stCondLst>
                                            <p:cond delay="200"/>
                                          </p:stCondLst>
                                        </p:cTn>
                                        <p:tgtEl>
                                          <p:spTgt spid="168"/>
                                        </p:tgtEl>
                                        <p:attrNameLst>
                                          <p:attrName>r</p:attrName>
                                        </p:attrNameLst>
                                      </p:cBhvr>
                                    </p:animRot>
                                    <p:animRot by="240000">
                                      <p:cBhvr>
                                        <p:cTn id="80" dur="200" fill="hold">
                                          <p:stCondLst>
                                            <p:cond delay="400"/>
                                          </p:stCondLst>
                                        </p:cTn>
                                        <p:tgtEl>
                                          <p:spTgt spid="168"/>
                                        </p:tgtEl>
                                        <p:attrNameLst>
                                          <p:attrName>r</p:attrName>
                                        </p:attrNameLst>
                                      </p:cBhvr>
                                    </p:animRot>
                                    <p:animRot by="-240000">
                                      <p:cBhvr>
                                        <p:cTn id="81" dur="200" fill="hold">
                                          <p:stCondLst>
                                            <p:cond delay="600"/>
                                          </p:stCondLst>
                                        </p:cTn>
                                        <p:tgtEl>
                                          <p:spTgt spid="168"/>
                                        </p:tgtEl>
                                        <p:attrNameLst>
                                          <p:attrName>r</p:attrName>
                                        </p:attrNameLst>
                                      </p:cBhvr>
                                    </p:animRot>
                                    <p:animRot by="120000">
                                      <p:cBhvr>
                                        <p:cTn id="82" dur="200" fill="hold">
                                          <p:stCondLst>
                                            <p:cond delay="800"/>
                                          </p:stCondLst>
                                        </p:cTn>
                                        <p:tgtEl>
                                          <p:spTgt spid="168"/>
                                        </p:tgtEl>
                                        <p:attrNameLst>
                                          <p:attrName>r</p:attrName>
                                        </p:attrNameLst>
                                      </p:cBhvr>
                                    </p:animRot>
                                  </p:childTnLst>
                                </p:cTn>
                              </p:par>
                              <p:par>
                                <p:cTn id="83" presetID="32" presetClass="emph" presetSubtype="0" fill="hold" nodeType="withEffect">
                                  <p:stCondLst>
                                    <p:cond delay="0"/>
                                  </p:stCondLst>
                                  <p:childTnLst>
                                    <p:animRot by="120000">
                                      <p:cBhvr>
                                        <p:cTn id="84" dur="100" fill="hold">
                                          <p:stCondLst>
                                            <p:cond delay="0"/>
                                          </p:stCondLst>
                                        </p:cTn>
                                        <p:tgtEl>
                                          <p:spTgt spid="169"/>
                                        </p:tgtEl>
                                        <p:attrNameLst>
                                          <p:attrName>r</p:attrName>
                                        </p:attrNameLst>
                                      </p:cBhvr>
                                    </p:animRot>
                                    <p:animRot by="-240000">
                                      <p:cBhvr>
                                        <p:cTn id="85" dur="200" fill="hold">
                                          <p:stCondLst>
                                            <p:cond delay="200"/>
                                          </p:stCondLst>
                                        </p:cTn>
                                        <p:tgtEl>
                                          <p:spTgt spid="169"/>
                                        </p:tgtEl>
                                        <p:attrNameLst>
                                          <p:attrName>r</p:attrName>
                                        </p:attrNameLst>
                                      </p:cBhvr>
                                    </p:animRot>
                                    <p:animRot by="240000">
                                      <p:cBhvr>
                                        <p:cTn id="86" dur="200" fill="hold">
                                          <p:stCondLst>
                                            <p:cond delay="400"/>
                                          </p:stCondLst>
                                        </p:cTn>
                                        <p:tgtEl>
                                          <p:spTgt spid="169"/>
                                        </p:tgtEl>
                                        <p:attrNameLst>
                                          <p:attrName>r</p:attrName>
                                        </p:attrNameLst>
                                      </p:cBhvr>
                                    </p:animRot>
                                    <p:animRot by="-240000">
                                      <p:cBhvr>
                                        <p:cTn id="87" dur="200" fill="hold">
                                          <p:stCondLst>
                                            <p:cond delay="600"/>
                                          </p:stCondLst>
                                        </p:cTn>
                                        <p:tgtEl>
                                          <p:spTgt spid="169"/>
                                        </p:tgtEl>
                                        <p:attrNameLst>
                                          <p:attrName>r</p:attrName>
                                        </p:attrNameLst>
                                      </p:cBhvr>
                                    </p:animRot>
                                    <p:animRot by="120000">
                                      <p:cBhvr>
                                        <p:cTn id="88" dur="200" fill="hold">
                                          <p:stCondLst>
                                            <p:cond delay="800"/>
                                          </p:stCondLst>
                                        </p:cTn>
                                        <p:tgtEl>
                                          <p:spTgt spid="169"/>
                                        </p:tgtEl>
                                        <p:attrNameLst>
                                          <p:attrName>r</p:attrName>
                                        </p:attrNameLst>
                                      </p:cBhvr>
                                    </p:animRot>
                                  </p:childTnLst>
                                </p:cTn>
                              </p:par>
                              <p:par>
                                <p:cTn id="89" presetID="32" presetClass="emph" presetSubtype="0" fill="hold" grpId="0" nodeType="withEffect">
                                  <p:stCondLst>
                                    <p:cond delay="0"/>
                                  </p:stCondLst>
                                  <p:childTnLst>
                                    <p:animRot by="120000">
                                      <p:cBhvr>
                                        <p:cTn id="90" dur="100" fill="hold">
                                          <p:stCondLst>
                                            <p:cond delay="0"/>
                                          </p:stCondLst>
                                        </p:cTn>
                                        <p:tgtEl>
                                          <p:spTgt spid="173"/>
                                        </p:tgtEl>
                                        <p:attrNameLst>
                                          <p:attrName>r</p:attrName>
                                        </p:attrNameLst>
                                      </p:cBhvr>
                                    </p:animRot>
                                    <p:animRot by="-240000">
                                      <p:cBhvr>
                                        <p:cTn id="91" dur="200" fill="hold">
                                          <p:stCondLst>
                                            <p:cond delay="200"/>
                                          </p:stCondLst>
                                        </p:cTn>
                                        <p:tgtEl>
                                          <p:spTgt spid="173"/>
                                        </p:tgtEl>
                                        <p:attrNameLst>
                                          <p:attrName>r</p:attrName>
                                        </p:attrNameLst>
                                      </p:cBhvr>
                                    </p:animRot>
                                    <p:animRot by="240000">
                                      <p:cBhvr>
                                        <p:cTn id="92" dur="200" fill="hold">
                                          <p:stCondLst>
                                            <p:cond delay="400"/>
                                          </p:stCondLst>
                                        </p:cTn>
                                        <p:tgtEl>
                                          <p:spTgt spid="173"/>
                                        </p:tgtEl>
                                        <p:attrNameLst>
                                          <p:attrName>r</p:attrName>
                                        </p:attrNameLst>
                                      </p:cBhvr>
                                    </p:animRot>
                                    <p:animRot by="-240000">
                                      <p:cBhvr>
                                        <p:cTn id="93" dur="200" fill="hold">
                                          <p:stCondLst>
                                            <p:cond delay="600"/>
                                          </p:stCondLst>
                                        </p:cTn>
                                        <p:tgtEl>
                                          <p:spTgt spid="173"/>
                                        </p:tgtEl>
                                        <p:attrNameLst>
                                          <p:attrName>r</p:attrName>
                                        </p:attrNameLst>
                                      </p:cBhvr>
                                    </p:animRot>
                                    <p:animRot by="120000">
                                      <p:cBhvr>
                                        <p:cTn id="94" dur="200" fill="hold">
                                          <p:stCondLst>
                                            <p:cond delay="800"/>
                                          </p:stCondLst>
                                        </p:cTn>
                                        <p:tgtEl>
                                          <p:spTgt spid="173"/>
                                        </p:tgtEl>
                                        <p:attrNameLst>
                                          <p:attrName>r</p:attrName>
                                        </p:attrNameLst>
                                      </p:cBhvr>
                                    </p:animRot>
                                  </p:childTnLst>
                                </p:cTn>
                              </p:par>
                              <p:par>
                                <p:cTn id="95" presetID="32" presetClass="emph" presetSubtype="0" fill="hold" nodeType="withEffect">
                                  <p:stCondLst>
                                    <p:cond delay="0"/>
                                  </p:stCondLst>
                                  <p:childTnLst>
                                    <p:animRot by="120000">
                                      <p:cBhvr>
                                        <p:cTn id="96" dur="100" fill="hold">
                                          <p:stCondLst>
                                            <p:cond delay="0"/>
                                          </p:stCondLst>
                                        </p:cTn>
                                        <p:tgtEl>
                                          <p:spTgt spid="174"/>
                                        </p:tgtEl>
                                        <p:attrNameLst>
                                          <p:attrName>r</p:attrName>
                                        </p:attrNameLst>
                                      </p:cBhvr>
                                    </p:animRot>
                                    <p:animRot by="-240000">
                                      <p:cBhvr>
                                        <p:cTn id="97" dur="200" fill="hold">
                                          <p:stCondLst>
                                            <p:cond delay="200"/>
                                          </p:stCondLst>
                                        </p:cTn>
                                        <p:tgtEl>
                                          <p:spTgt spid="174"/>
                                        </p:tgtEl>
                                        <p:attrNameLst>
                                          <p:attrName>r</p:attrName>
                                        </p:attrNameLst>
                                      </p:cBhvr>
                                    </p:animRot>
                                    <p:animRot by="240000">
                                      <p:cBhvr>
                                        <p:cTn id="98" dur="200" fill="hold">
                                          <p:stCondLst>
                                            <p:cond delay="400"/>
                                          </p:stCondLst>
                                        </p:cTn>
                                        <p:tgtEl>
                                          <p:spTgt spid="174"/>
                                        </p:tgtEl>
                                        <p:attrNameLst>
                                          <p:attrName>r</p:attrName>
                                        </p:attrNameLst>
                                      </p:cBhvr>
                                    </p:animRot>
                                    <p:animRot by="-240000">
                                      <p:cBhvr>
                                        <p:cTn id="99" dur="200" fill="hold">
                                          <p:stCondLst>
                                            <p:cond delay="600"/>
                                          </p:stCondLst>
                                        </p:cTn>
                                        <p:tgtEl>
                                          <p:spTgt spid="174"/>
                                        </p:tgtEl>
                                        <p:attrNameLst>
                                          <p:attrName>r</p:attrName>
                                        </p:attrNameLst>
                                      </p:cBhvr>
                                    </p:animRot>
                                    <p:animRot by="120000">
                                      <p:cBhvr>
                                        <p:cTn id="100" dur="200" fill="hold">
                                          <p:stCondLst>
                                            <p:cond delay="800"/>
                                          </p:stCondLst>
                                        </p:cTn>
                                        <p:tgtEl>
                                          <p:spTgt spid="174"/>
                                        </p:tgtEl>
                                        <p:attrNameLst>
                                          <p:attrName>r</p:attrName>
                                        </p:attrNameLst>
                                      </p:cBhvr>
                                    </p:animRot>
                                  </p:childTnLst>
                                </p:cTn>
                              </p:par>
                              <p:par>
                                <p:cTn id="101" presetID="32" presetClass="emph" presetSubtype="0" fill="hold" nodeType="withEffect">
                                  <p:stCondLst>
                                    <p:cond delay="0"/>
                                  </p:stCondLst>
                                  <p:childTnLst>
                                    <p:animRot by="120000">
                                      <p:cBhvr>
                                        <p:cTn id="102" dur="100" fill="hold">
                                          <p:stCondLst>
                                            <p:cond delay="0"/>
                                          </p:stCondLst>
                                        </p:cTn>
                                        <p:tgtEl>
                                          <p:spTgt spid="178"/>
                                        </p:tgtEl>
                                        <p:attrNameLst>
                                          <p:attrName>r</p:attrName>
                                        </p:attrNameLst>
                                      </p:cBhvr>
                                    </p:animRot>
                                    <p:animRot by="-240000">
                                      <p:cBhvr>
                                        <p:cTn id="103" dur="200" fill="hold">
                                          <p:stCondLst>
                                            <p:cond delay="200"/>
                                          </p:stCondLst>
                                        </p:cTn>
                                        <p:tgtEl>
                                          <p:spTgt spid="178"/>
                                        </p:tgtEl>
                                        <p:attrNameLst>
                                          <p:attrName>r</p:attrName>
                                        </p:attrNameLst>
                                      </p:cBhvr>
                                    </p:animRot>
                                    <p:animRot by="240000">
                                      <p:cBhvr>
                                        <p:cTn id="104" dur="200" fill="hold">
                                          <p:stCondLst>
                                            <p:cond delay="400"/>
                                          </p:stCondLst>
                                        </p:cTn>
                                        <p:tgtEl>
                                          <p:spTgt spid="178"/>
                                        </p:tgtEl>
                                        <p:attrNameLst>
                                          <p:attrName>r</p:attrName>
                                        </p:attrNameLst>
                                      </p:cBhvr>
                                    </p:animRot>
                                    <p:animRot by="-240000">
                                      <p:cBhvr>
                                        <p:cTn id="105" dur="200" fill="hold">
                                          <p:stCondLst>
                                            <p:cond delay="600"/>
                                          </p:stCondLst>
                                        </p:cTn>
                                        <p:tgtEl>
                                          <p:spTgt spid="178"/>
                                        </p:tgtEl>
                                        <p:attrNameLst>
                                          <p:attrName>r</p:attrName>
                                        </p:attrNameLst>
                                      </p:cBhvr>
                                    </p:animRot>
                                    <p:animRot by="120000">
                                      <p:cBhvr>
                                        <p:cTn id="106" dur="200" fill="hold">
                                          <p:stCondLst>
                                            <p:cond delay="800"/>
                                          </p:stCondLst>
                                        </p:cTn>
                                        <p:tgtEl>
                                          <p:spTgt spid="178"/>
                                        </p:tgtEl>
                                        <p:attrNameLst>
                                          <p:attrName>r</p:attrName>
                                        </p:attrNameLst>
                                      </p:cBhvr>
                                    </p:animRot>
                                  </p:childTnLst>
                                </p:cTn>
                              </p:par>
                              <p:par>
                                <p:cTn id="107" presetID="32" presetClass="emph" presetSubtype="0" fill="hold" nodeType="withEffect">
                                  <p:stCondLst>
                                    <p:cond delay="0"/>
                                  </p:stCondLst>
                                  <p:childTnLst>
                                    <p:animRot by="120000">
                                      <p:cBhvr>
                                        <p:cTn id="108" dur="100" fill="hold">
                                          <p:stCondLst>
                                            <p:cond delay="0"/>
                                          </p:stCondLst>
                                        </p:cTn>
                                        <p:tgtEl>
                                          <p:spTgt spid="181"/>
                                        </p:tgtEl>
                                        <p:attrNameLst>
                                          <p:attrName>r</p:attrName>
                                        </p:attrNameLst>
                                      </p:cBhvr>
                                    </p:animRot>
                                    <p:animRot by="-240000">
                                      <p:cBhvr>
                                        <p:cTn id="109" dur="200" fill="hold">
                                          <p:stCondLst>
                                            <p:cond delay="200"/>
                                          </p:stCondLst>
                                        </p:cTn>
                                        <p:tgtEl>
                                          <p:spTgt spid="181"/>
                                        </p:tgtEl>
                                        <p:attrNameLst>
                                          <p:attrName>r</p:attrName>
                                        </p:attrNameLst>
                                      </p:cBhvr>
                                    </p:animRot>
                                    <p:animRot by="240000">
                                      <p:cBhvr>
                                        <p:cTn id="110" dur="200" fill="hold">
                                          <p:stCondLst>
                                            <p:cond delay="400"/>
                                          </p:stCondLst>
                                        </p:cTn>
                                        <p:tgtEl>
                                          <p:spTgt spid="181"/>
                                        </p:tgtEl>
                                        <p:attrNameLst>
                                          <p:attrName>r</p:attrName>
                                        </p:attrNameLst>
                                      </p:cBhvr>
                                    </p:animRot>
                                    <p:animRot by="-240000">
                                      <p:cBhvr>
                                        <p:cTn id="111" dur="200" fill="hold">
                                          <p:stCondLst>
                                            <p:cond delay="600"/>
                                          </p:stCondLst>
                                        </p:cTn>
                                        <p:tgtEl>
                                          <p:spTgt spid="181"/>
                                        </p:tgtEl>
                                        <p:attrNameLst>
                                          <p:attrName>r</p:attrName>
                                        </p:attrNameLst>
                                      </p:cBhvr>
                                    </p:animRot>
                                    <p:animRot by="120000">
                                      <p:cBhvr>
                                        <p:cTn id="112" dur="200" fill="hold">
                                          <p:stCondLst>
                                            <p:cond delay="800"/>
                                          </p:stCondLst>
                                        </p:cTn>
                                        <p:tgtEl>
                                          <p:spTgt spid="181"/>
                                        </p:tgtEl>
                                        <p:attrNameLst>
                                          <p:attrName>r</p:attrName>
                                        </p:attrNameLst>
                                      </p:cBhvr>
                                    </p:animRot>
                                  </p:childTnLst>
                                </p:cTn>
                              </p:par>
                              <p:par>
                                <p:cTn id="113" presetID="32" presetClass="emph" presetSubtype="0" fill="hold" grpId="0" nodeType="withEffect">
                                  <p:stCondLst>
                                    <p:cond delay="0"/>
                                  </p:stCondLst>
                                  <p:childTnLst>
                                    <p:animRot by="120000">
                                      <p:cBhvr>
                                        <p:cTn id="114" dur="100" fill="hold">
                                          <p:stCondLst>
                                            <p:cond delay="0"/>
                                          </p:stCondLst>
                                        </p:cTn>
                                        <p:tgtEl>
                                          <p:spTgt spid="184"/>
                                        </p:tgtEl>
                                        <p:attrNameLst>
                                          <p:attrName>r</p:attrName>
                                        </p:attrNameLst>
                                      </p:cBhvr>
                                    </p:animRot>
                                    <p:animRot by="-240000">
                                      <p:cBhvr>
                                        <p:cTn id="115" dur="200" fill="hold">
                                          <p:stCondLst>
                                            <p:cond delay="200"/>
                                          </p:stCondLst>
                                        </p:cTn>
                                        <p:tgtEl>
                                          <p:spTgt spid="184"/>
                                        </p:tgtEl>
                                        <p:attrNameLst>
                                          <p:attrName>r</p:attrName>
                                        </p:attrNameLst>
                                      </p:cBhvr>
                                    </p:animRot>
                                    <p:animRot by="240000">
                                      <p:cBhvr>
                                        <p:cTn id="116" dur="200" fill="hold">
                                          <p:stCondLst>
                                            <p:cond delay="400"/>
                                          </p:stCondLst>
                                        </p:cTn>
                                        <p:tgtEl>
                                          <p:spTgt spid="184"/>
                                        </p:tgtEl>
                                        <p:attrNameLst>
                                          <p:attrName>r</p:attrName>
                                        </p:attrNameLst>
                                      </p:cBhvr>
                                    </p:animRot>
                                    <p:animRot by="-240000">
                                      <p:cBhvr>
                                        <p:cTn id="117" dur="200" fill="hold">
                                          <p:stCondLst>
                                            <p:cond delay="600"/>
                                          </p:stCondLst>
                                        </p:cTn>
                                        <p:tgtEl>
                                          <p:spTgt spid="184"/>
                                        </p:tgtEl>
                                        <p:attrNameLst>
                                          <p:attrName>r</p:attrName>
                                        </p:attrNameLst>
                                      </p:cBhvr>
                                    </p:animRot>
                                    <p:animRot by="120000">
                                      <p:cBhvr>
                                        <p:cTn id="118" dur="200" fill="hold">
                                          <p:stCondLst>
                                            <p:cond delay="800"/>
                                          </p:stCondLst>
                                        </p:cTn>
                                        <p:tgtEl>
                                          <p:spTgt spid="184"/>
                                        </p:tgtEl>
                                        <p:attrNameLst>
                                          <p:attrName>r</p:attrName>
                                        </p:attrNameLst>
                                      </p:cBhvr>
                                    </p:animRot>
                                  </p:childTnLst>
                                </p:cTn>
                              </p:par>
                              <p:par>
                                <p:cTn id="119" presetID="32" presetClass="emph" presetSubtype="0" fill="hold" nodeType="withEffect">
                                  <p:stCondLst>
                                    <p:cond delay="0"/>
                                  </p:stCondLst>
                                  <p:childTnLst>
                                    <p:animRot by="120000">
                                      <p:cBhvr>
                                        <p:cTn id="120" dur="100" fill="hold">
                                          <p:stCondLst>
                                            <p:cond delay="0"/>
                                          </p:stCondLst>
                                        </p:cTn>
                                        <p:tgtEl>
                                          <p:spTgt spid="185"/>
                                        </p:tgtEl>
                                        <p:attrNameLst>
                                          <p:attrName>r</p:attrName>
                                        </p:attrNameLst>
                                      </p:cBhvr>
                                    </p:animRot>
                                    <p:animRot by="-240000">
                                      <p:cBhvr>
                                        <p:cTn id="121" dur="200" fill="hold">
                                          <p:stCondLst>
                                            <p:cond delay="200"/>
                                          </p:stCondLst>
                                        </p:cTn>
                                        <p:tgtEl>
                                          <p:spTgt spid="185"/>
                                        </p:tgtEl>
                                        <p:attrNameLst>
                                          <p:attrName>r</p:attrName>
                                        </p:attrNameLst>
                                      </p:cBhvr>
                                    </p:animRot>
                                    <p:animRot by="240000">
                                      <p:cBhvr>
                                        <p:cTn id="122" dur="200" fill="hold">
                                          <p:stCondLst>
                                            <p:cond delay="400"/>
                                          </p:stCondLst>
                                        </p:cTn>
                                        <p:tgtEl>
                                          <p:spTgt spid="185"/>
                                        </p:tgtEl>
                                        <p:attrNameLst>
                                          <p:attrName>r</p:attrName>
                                        </p:attrNameLst>
                                      </p:cBhvr>
                                    </p:animRot>
                                    <p:animRot by="-240000">
                                      <p:cBhvr>
                                        <p:cTn id="123" dur="200" fill="hold">
                                          <p:stCondLst>
                                            <p:cond delay="600"/>
                                          </p:stCondLst>
                                        </p:cTn>
                                        <p:tgtEl>
                                          <p:spTgt spid="185"/>
                                        </p:tgtEl>
                                        <p:attrNameLst>
                                          <p:attrName>r</p:attrName>
                                        </p:attrNameLst>
                                      </p:cBhvr>
                                    </p:animRot>
                                    <p:animRot by="120000">
                                      <p:cBhvr>
                                        <p:cTn id="124" dur="200" fill="hold">
                                          <p:stCondLst>
                                            <p:cond delay="800"/>
                                          </p:stCondLst>
                                        </p:cTn>
                                        <p:tgtEl>
                                          <p:spTgt spid="185"/>
                                        </p:tgtEl>
                                        <p:attrNameLst>
                                          <p:attrName>r</p:attrName>
                                        </p:attrNameLst>
                                      </p:cBhvr>
                                    </p:animRot>
                                  </p:childTnLst>
                                </p:cTn>
                              </p:par>
                              <p:par>
                                <p:cTn id="125" presetID="32" presetClass="emph" presetSubtype="0" fill="hold" grpId="0" nodeType="withEffect">
                                  <p:stCondLst>
                                    <p:cond delay="0"/>
                                  </p:stCondLst>
                                  <p:childTnLst>
                                    <p:animRot by="120000">
                                      <p:cBhvr>
                                        <p:cTn id="126" dur="100" fill="hold">
                                          <p:stCondLst>
                                            <p:cond delay="0"/>
                                          </p:stCondLst>
                                        </p:cTn>
                                        <p:tgtEl>
                                          <p:spTgt spid="186"/>
                                        </p:tgtEl>
                                        <p:attrNameLst>
                                          <p:attrName>r</p:attrName>
                                        </p:attrNameLst>
                                      </p:cBhvr>
                                    </p:animRot>
                                    <p:animRot by="-240000">
                                      <p:cBhvr>
                                        <p:cTn id="127" dur="200" fill="hold">
                                          <p:stCondLst>
                                            <p:cond delay="200"/>
                                          </p:stCondLst>
                                        </p:cTn>
                                        <p:tgtEl>
                                          <p:spTgt spid="186"/>
                                        </p:tgtEl>
                                        <p:attrNameLst>
                                          <p:attrName>r</p:attrName>
                                        </p:attrNameLst>
                                      </p:cBhvr>
                                    </p:animRot>
                                    <p:animRot by="240000">
                                      <p:cBhvr>
                                        <p:cTn id="128" dur="200" fill="hold">
                                          <p:stCondLst>
                                            <p:cond delay="400"/>
                                          </p:stCondLst>
                                        </p:cTn>
                                        <p:tgtEl>
                                          <p:spTgt spid="186"/>
                                        </p:tgtEl>
                                        <p:attrNameLst>
                                          <p:attrName>r</p:attrName>
                                        </p:attrNameLst>
                                      </p:cBhvr>
                                    </p:animRot>
                                    <p:animRot by="-240000">
                                      <p:cBhvr>
                                        <p:cTn id="129" dur="200" fill="hold">
                                          <p:stCondLst>
                                            <p:cond delay="600"/>
                                          </p:stCondLst>
                                        </p:cTn>
                                        <p:tgtEl>
                                          <p:spTgt spid="186"/>
                                        </p:tgtEl>
                                        <p:attrNameLst>
                                          <p:attrName>r</p:attrName>
                                        </p:attrNameLst>
                                      </p:cBhvr>
                                    </p:animRot>
                                    <p:animRot by="120000">
                                      <p:cBhvr>
                                        <p:cTn id="130" dur="200" fill="hold">
                                          <p:stCondLst>
                                            <p:cond delay="800"/>
                                          </p:stCondLst>
                                        </p:cTn>
                                        <p:tgtEl>
                                          <p:spTgt spid="1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163" grpId="0" animBg="1"/>
      <p:bldP spid="168" grpId="0" animBg="1"/>
      <p:bldP spid="173" grpId="0" animBg="1"/>
      <p:bldP spid="184" grpId="0" animBg="1"/>
      <p:bldP spid="1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oogle Shape;1090;p38">
            <a:extLst>
              <a:ext uri="{FF2B5EF4-FFF2-40B4-BE49-F238E27FC236}">
                <a16:creationId xmlns:a16="http://schemas.microsoft.com/office/drawing/2014/main" xmlns="" id="{5AE40AAB-7221-E940-AD26-93C63FB6A776}"/>
              </a:ext>
            </a:extLst>
          </p:cNvPr>
          <p:cNvGrpSpPr/>
          <p:nvPr/>
        </p:nvGrpSpPr>
        <p:grpSpPr>
          <a:xfrm>
            <a:off x="1581092" y="330744"/>
            <a:ext cx="451935" cy="373500"/>
            <a:chOff x="1372725" y="1912500"/>
            <a:chExt cx="373500" cy="373500"/>
          </a:xfrm>
        </p:grpSpPr>
        <p:sp>
          <p:nvSpPr>
            <p:cNvPr id="51" name="Google Shape;1091;p38">
              <a:extLst>
                <a:ext uri="{FF2B5EF4-FFF2-40B4-BE49-F238E27FC236}">
                  <a16:creationId xmlns:a16="http://schemas.microsoft.com/office/drawing/2014/main" xmlns="" id="{CDAE472A-9230-1E4B-8DC5-82B6ECBA691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2;p38">
              <a:extLst>
                <a:ext uri="{FF2B5EF4-FFF2-40B4-BE49-F238E27FC236}">
                  <a16:creationId xmlns:a16="http://schemas.microsoft.com/office/drawing/2014/main" xmlns="" id="{A022F867-F2B4-8240-A9DF-2348F422B35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096;p38">
            <a:extLst>
              <a:ext uri="{FF2B5EF4-FFF2-40B4-BE49-F238E27FC236}">
                <a16:creationId xmlns:a16="http://schemas.microsoft.com/office/drawing/2014/main" xmlns="" id="{8C7A724C-39F0-C64D-A442-B0AC556D6212}"/>
              </a:ext>
            </a:extLst>
          </p:cNvPr>
          <p:cNvGrpSpPr/>
          <p:nvPr/>
        </p:nvGrpSpPr>
        <p:grpSpPr>
          <a:xfrm>
            <a:off x="858859" y="196973"/>
            <a:ext cx="373500" cy="373500"/>
            <a:chOff x="5557850" y="1912500"/>
            <a:chExt cx="373500" cy="373500"/>
          </a:xfrm>
        </p:grpSpPr>
        <p:sp>
          <p:nvSpPr>
            <p:cNvPr id="54" name="Google Shape;1097;p38">
              <a:extLst>
                <a:ext uri="{FF2B5EF4-FFF2-40B4-BE49-F238E27FC236}">
                  <a16:creationId xmlns:a16="http://schemas.microsoft.com/office/drawing/2014/main" xmlns="" id="{C576CC18-FD5E-0743-AE3B-C8C7C91B17D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8;p38">
              <a:extLst>
                <a:ext uri="{FF2B5EF4-FFF2-40B4-BE49-F238E27FC236}">
                  <a16:creationId xmlns:a16="http://schemas.microsoft.com/office/drawing/2014/main" xmlns="" id="{DDEC725C-409D-8546-9DF2-AD803E558CD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99;p38">
            <a:extLst>
              <a:ext uri="{FF2B5EF4-FFF2-40B4-BE49-F238E27FC236}">
                <a16:creationId xmlns:a16="http://schemas.microsoft.com/office/drawing/2014/main" xmlns="" id="{7323517B-01D1-4B49-8CF5-36F9CDF52904}"/>
              </a:ext>
            </a:extLst>
          </p:cNvPr>
          <p:cNvGrpSpPr/>
          <p:nvPr/>
        </p:nvGrpSpPr>
        <p:grpSpPr>
          <a:xfrm>
            <a:off x="8327633" y="418032"/>
            <a:ext cx="373500" cy="373500"/>
            <a:chOff x="7457825" y="1912500"/>
            <a:chExt cx="373500" cy="373500"/>
          </a:xfrm>
        </p:grpSpPr>
        <p:sp>
          <p:nvSpPr>
            <p:cNvPr id="57" name="Google Shape;1100;p38">
              <a:extLst>
                <a:ext uri="{FF2B5EF4-FFF2-40B4-BE49-F238E27FC236}">
                  <a16:creationId xmlns:a16="http://schemas.microsoft.com/office/drawing/2014/main" xmlns="" id="{FFD0EFFD-EC58-F64F-9DC7-6C8500CDD875}"/>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1;p38">
              <a:extLst>
                <a:ext uri="{FF2B5EF4-FFF2-40B4-BE49-F238E27FC236}">
                  <a16:creationId xmlns:a16="http://schemas.microsoft.com/office/drawing/2014/main" xmlns="" id="{11032A75-BF87-A249-9295-6C023C605D4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099;p38">
            <a:extLst>
              <a:ext uri="{FF2B5EF4-FFF2-40B4-BE49-F238E27FC236}">
                <a16:creationId xmlns:a16="http://schemas.microsoft.com/office/drawing/2014/main" xmlns="" id="{60F7E1DF-6000-BF48-9F8B-D98F9BC5E421}"/>
              </a:ext>
            </a:extLst>
          </p:cNvPr>
          <p:cNvGrpSpPr/>
          <p:nvPr/>
        </p:nvGrpSpPr>
        <p:grpSpPr>
          <a:xfrm>
            <a:off x="9010970" y="196973"/>
            <a:ext cx="373500" cy="373500"/>
            <a:chOff x="7457825" y="1912500"/>
            <a:chExt cx="373500" cy="373500"/>
          </a:xfrm>
        </p:grpSpPr>
        <p:sp>
          <p:nvSpPr>
            <p:cNvPr id="60" name="Google Shape;1100;p38">
              <a:extLst>
                <a:ext uri="{FF2B5EF4-FFF2-40B4-BE49-F238E27FC236}">
                  <a16:creationId xmlns:a16="http://schemas.microsoft.com/office/drawing/2014/main" xmlns="" id="{69940DA3-3AE4-2847-B217-32CAAC54F607}"/>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1;p38">
              <a:extLst>
                <a:ext uri="{FF2B5EF4-FFF2-40B4-BE49-F238E27FC236}">
                  <a16:creationId xmlns:a16="http://schemas.microsoft.com/office/drawing/2014/main" xmlns="" id="{70766B77-AC72-8A44-84DB-463ACDA75578}"/>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 name="TextBox 17">
            <a:extLst>
              <a:ext uri="{FF2B5EF4-FFF2-40B4-BE49-F238E27FC236}">
                <a16:creationId xmlns:a16="http://schemas.microsoft.com/office/drawing/2014/main" xmlns="" id="{EBCE039F-8376-A144-A105-FEAB4F93AC6D}"/>
              </a:ext>
            </a:extLst>
          </p:cNvPr>
          <p:cNvSpPr txBox="1"/>
          <p:nvPr/>
        </p:nvSpPr>
        <p:spPr>
          <a:xfrm>
            <a:off x="-766552" y="75969"/>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BIVARIATE ANALYSIS</a:t>
            </a: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3814"/>
            <a:ext cx="12192000" cy="61441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197" y="1409646"/>
            <a:ext cx="9459884" cy="5386746"/>
          </a:xfrm>
          <a:prstGeom prst="rect">
            <a:avLst/>
          </a:prstGeom>
        </p:spPr>
      </p:pic>
      <p:sp>
        <p:nvSpPr>
          <p:cNvPr id="5" name="Rectangle 4"/>
          <p:cNvSpPr/>
          <p:nvPr/>
        </p:nvSpPr>
        <p:spPr>
          <a:xfrm>
            <a:off x="3366290" y="1009536"/>
            <a:ext cx="4241995" cy="400110"/>
          </a:xfrm>
          <a:prstGeom prst="rect">
            <a:avLst/>
          </a:prstGeom>
        </p:spPr>
        <p:txBody>
          <a:bodyPr wrap="none">
            <a:spAutoFit/>
          </a:bodyPr>
          <a:lstStyle/>
          <a:p>
            <a:r>
              <a:rPr lang="en-IN" sz="2000" dirty="0" smtClean="0">
                <a:solidFill>
                  <a:schemeClr val="bg1"/>
                </a:solidFill>
              </a:rPr>
              <a:t>'</a:t>
            </a:r>
            <a:r>
              <a:rPr lang="en-IN" sz="2000" dirty="0" err="1" smtClean="0">
                <a:solidFill>
                  <a:schemeClr val="bg1"/>
                </a:solidFill>
              </a:rPr>
              <a:t>Purpose_Of_Loan</a:t>
            </a:r>
            <a:r>
              <a:rPr lang="en-IN" sz="2000" dirty="0" smtClean="0">
                <a:solidFill>
                  <a:schemeClr val="bg1"/>
                </a:solidFill>
              </a:rPr>
              <a:t>‘ </a:t>
            </a:r>
            <a:r>
              <a:rPr lang="en-IN" sz="2000" dirty="0" err="1" smtClean="0">
                <a:solidFill>
                  <a:schemeClr val="bg1"/>
                </a:solidFill>
              </a:rPr>
              <a:t>vs</a:t>
            </a:r>
            <a:r>
              <a:rPr lang="en-IN" sz="2000" dirty="0">
                <a:solidFill>
                  <a:schemeClr val="bg1"/>
                </a:solidFill>
              </a:rPr>
              <a:t> </a:t>
            </a:r>
            <a:r>
              <a:rPr lang="en-IN" sz="2000" dirty="0" smtClean="0">
                <a:solidFill>
                  <a:schemeClr val="bg1"/>
                </a:solidFill>
              </a:rPr>
              <a:t>'</a:t>
            </a:r>
            <a:r>
              <a:rPr lang="en-IN" sz="2000" dirty="0" err="1" smtClean="0">
                <a:solidFill>
                  <a:schemeClr val="bg1"/>
                </a:solidFill>
              </a:rPr>
              <a:t>Annual_Income</a:t>
            </a:r>
            <a:r>
              <a:rPr lang="en-IN" sz="2000" dirty="0">
                <a:solidFill>
                  <a:schemeClr val="bg1"/>
                </a:solidFill>
              </a:rPr>
              <a:t>'</a:t>
            </a:r>
          </a:p>
        </p:txBody>
      </p:sp>
    </p:spTree>
    <p:extLst>
      <p:ext uri="{BB962C8B-B14F-4D97-AF65-F5344CB8AC3E}">
        <p14:creationId xmlns:p14="http://schemas.microsoft.com/office/powerpoint/2010/main" val="3570229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052;p35">
            <a:extLst>
              <a:ext uri="{FF2B5EF4-FFF2-40B4-BE49-F238E27FC236}">
                <a16:creationId xmlns:a16="http://schemas.microsoft.com/office/drawing/2014/main" xmlns="" id="{14962EF3-CE02-3541-AD63-82C53C75DEA3}"/>
              </a:ext>
            </a:extLst>
          </p:cNvPr>
          <p:cNvGrpSpPr/>
          <p:nvPr/>
        </p:nvGrpSpPr>
        <p:grpSpPr>
          <a:xfrm>
            <a:off x="1530113" y="465811"/>
            <a:ext cx="417992" cy="1036638"/>
            <a:chOff x="3343310" y="4475555"/>
            <a:chExt cx="127717" cy="316753"/>
          </a:xfrm>
        </p:grpSpPr>
        <p:sp>
          <p:nvSpPr>
            <p:cNvPr id="7" name="Google Shape;1053;p35">
              <a:extLst>
                <a:ext uri="{FF2B5EF4-FFF2-40B4-BE49-F238E27FC236}">
                  <a16:creationId xmlns:a16="http://schemas.microsoft.com/office/drawing/2014/main" xmlns="" id="{F0E7C761-1AC6-424A-8BCB-9AD4441BAA8C}"/>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4;p35">
              <a:extLst>
                <a:ext uri="{FF2B5EF4-FFF2-40B4-BE49-F238E27FC236}">
                  <a16:creationId xmlns:a16="http://schemas.microsoft.com/office/drawing/2014/main" xmlns="" id="{6212C0C3-8743-9143-9C7E-BFAA53D586F6}"/>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59;p35">
            <a:extLst>
              <a:ext uri="{FF2B5EF4-FFF2-40B4-BE49-F238E27FC236}">
                <a16:creationId xmlns:a16="http://schemas.microsoft.com/office/drawing/2014/main" xmlns="" id="{80258421-55A5-414F-A039-A2F9E61ED379}"/>
              </a:ext>
            </a:extLst>
          </p:cNvPr>
          <p:cNvGrpSpPr/>
          <p:nvPr/>
        </p:nvGrpSpPr>
        <p:grpSpPr>
          <a:xfrm>
            <a:off x="424556" y="465811"/>
            <a:ext cx="417992" cy="1036638"/>
            <a:chOff x="3343310" y="4475555"/>
            <a:chExt cx="127717" cy="316753"/>
          </a:xfrm>
        </p:grpSpPr>
        <p:sp>
          <p:nvSpPr>
            <p:cNvPr id="10" name="Google Shape;1060;p35">
              <a:extLst>
                <a:ext uri="{FF2B5EF4-FFF2-40B4-BE49-F238E27FC236}">
                  <a16:creationId xmlns:a16="http://schemas.microsoft.com/office/drawing/2014/main" xmlns="" id="{D7C05FA9-5D5F-F54D-9A3C-A80538F944E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1;p35">
              <a:extLst>
                <a:ext uri="{FF2B5EF4-FFF2-40B4-BE49-F238E27FC236}">
                  <a16:creationId xmlns:a16="http://schemas.microsoft.com/office/drawing/2014/main" xmlns="" id="{40FB3137-81A9-CE4D-A688-F7CB7E353B23}"/>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52;p35">
            <a:extLst>
              <a:ext uri="{FF2B5EF4-FFF2-40B4-BE49-F238E27FC236}">
                <a16:creationId xmlns:a16="http://schemas.microsoft.com/office/drawing/2014/main" xmlns="" id="{2B0D3685-2EEC-D34A-9966-B060B694061B}"/>
              </a:ext>
            </a:extLst>
          </p:cNvPr>
          <p:cNvGrpSpPr/>
          <p:nvPr/>
        </p:nvGrpSpPr>
        <p:grpSpPr>
          <a:xfrm>
            <a:off x="977334" y="983711"/>
            <a:ext cx="417992" cy="1036638"/>
            <a:chOff x="3343310" y="4475555"/>
            <a:chExt cx="127717" cy="316753"/>
          </a:xfrm>
        </p:grpSpPr>
        <p:sp>
          <p:nvSpPr>
            <p:cNvPr id="13" name="Google Shape;1053;p35">
              <a:extLst>
                <a:ext uri="{FF2B5EF4-FFF2-40B4-BE49-F238E27FC236}">
                  <a16:creationId xmlns:a16="http://schemas.microsoft.com/office/drawing/2014/main" xmlns="" id="{FD199578-7DE5-BF40-B02D-3893F9F8742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4;p35">
              <a:extLst>
                <a:ext uri="{FF2B5EF4-FFF2-40B4-BE49-F238E27FC236}">
                  <a16:creationId xmlns:a16="http://schemas.microsoft.com/office/drawing/2014/main" xmlns="" id="{7481A338-B2B1-504D-8A9C-D3725C420BF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281;p45">
            <a:extLst>
              <a:ext uri="{FF2B5EF4-FFF2-40B4-BE49-F238E27FC236}">
                <a16:creationId xmlns:a16="http://schemas.microsoft.com/office/drawing/2014/main" xmlns="" id="{67A0C5D3-5EB4-9A45-AA51-310D73AC751B}"/>
              </a:ext>
            </a:extLst>
          </p:cNvPr>
          <p:cNvGrpSpPr/>
          <p:nvPr/>
        </p:nvGrpSpPr>
        <p:grpSpPr>
          <a:xfrm>
            <a:off x="424556" y="4219121"/>
            <a:ext cx="1853466" cy="1010300"/>
            <a:chOff x="3672800" y="2231525"/>
            <a:chExt cx="891225" cy="491150"/>
          </a:xfrm>
        </p:grpSpPr>
        <p:sp>
          <p:nvSpPr>
            <p:cNvPr id="36" name="Google Shape;1282;p45">
              <a:extLst>
                <a:ext uri="{FF2B5EF4-FFF2-40B4-BE49-F238E27FC236}">
                  <a16:creationId xmlns:a16="http://schemas.microsoft.com/office/drawing/2014/main" xmlns="" id="{D6DD2A0D-8F9F-CE49-B879-90EBAD32319E}"/>
                </a:ext>
              </a:extLst>
            </p:cNvPr>
            <p:cNvSpPr/>
            <p:nvPr/>
          </p:nvSpPr>
          <p:spPr>
            <a:xfrm>
              <a:off x="3672800" y="2657125"/>
              <a:ext cx="90125" cy="19550"/>
            </a:xfrm>
            <a:custGeom>
              <a:avLst/>
              <a:gdLst/>
              <a:ahLst/>
              <a:cxnLst/>
              <a:rect l="l" t="t" r="r" b="b"/>
              <a:pathLst>
                <a:path w="3605" h="782" extrusionOk="0">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3;p45">
              <a:extLst>
                <a:ext uri="{FF2B5EF4-FFF2-40B4-BE49-F238E27FC236}">
                  <a16:creationId xmlns:a16="http://schemas.microsoft.com/office/drawing/2014/main" xmlns="" id="{B83B2CB1-4B6D-5B4E-AD12-16B0673BE9AE}"/>
                </a:ext>
              </a:extLst>
            </p:cNvPr>
            <p:cNvSpPr/>
            <p:nvPr/>
          </p:nvSpPr>
          <p:spPr>
            <a:xfrm>
              <a:off x="4473900" y="2667525"/>
              <a:ext cx="90125" cy="19875"/>
            </a:xfrm>
            <a:custGeom>
              <a:avLst/>
              <a:gdLst/>
              <a:ahLst/>
              <a:cxnLst/>
              <a:rect l="l" t="t" r="r" b="b"/>
              <a:pathLst>
                <a:path w="3605" h="795" extrusionOk="0">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84;p45">
              <a:extLst>
                <a:ext uri="{FF2B5EF4-FFF2-40B4-BE49-F238E27FC236}">
                  <a16:creationId xmlns:a16="http://schemas.microsoft.com/office/drawing/2014/main" xmlns="" id="{87260DDD-EA49-1D41-81B2-EB2D47E23ECE}"/>
                </a:ext>
              </a:extLst>
            </p:cNvPr>
            <p:cNvSpPr/>
            <p:nvPr/>
          </p:nvSpPr>
          <p:spPr>
            <a:xfrm>
              <a:off x="4466025" y="2589525"/>
              <a:ext cx="90425" cy="31175"/>
            </a:xfrm>
            <a:custGeom>
              <a:avLst/>
              <a:gdLst/>
              <a:ahLst/>
              <a:cxnLst/>
              <a:rect l="l" t="t" r="r" b="b"/>
              <a:pathLst>
                <a:path w="3617" h="1247" extrusionOk="0">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85;p45">
              <a:extLst>
                <a:ext uri="{FF2B5EF4-FFF2-40B4-BE49-F238E27FC236}">
                  <a16:creationId xmlns:a16="http://schemas.microsoft.com/office/drawing/2014/main" xmlns="" id="{8A3E58EB-E738-6E44-B7D7-F28090F39BD2}"/>
                </a:ext>
              </a:extLst>
            </p:cNvPr>
            <p:cNvSpPr/>
            <p:nvPr/>
          </p:nvSpPr>
          <p:spPr>
            <a:xfrm>
              <a:off x="3681925" y="2572075"/>
              <a:ext cx="90125" cy="34200"/>
            </a:xfrm>
            <a:custGeom>
              <a:avLst/>
              <a:gdLst/>
              <a:ahLst/>
              <a:cxnLst/>
              <a:rect l="l" t="t" r="r" b="b"/>
              <a:pathLst>
                <a:path w="3605" h="1368" extrusionOk="0">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86;p45">
              <a:extLst>
                <a:ext uri="{FF2B5EF4-FFF2-40B4-BE49-F238E27FC236}">
                  <a16:creationId xmlns:a16="http://schemas.microsoft.com/office/drawing/2014/main" xmlns="" id="{68E618D8-F0A8-6C49-96B0-7D39F6632210}"/>
                </a:ext>
              </a:extLst>
            </p:cNvPr>
            <p:cNvSpPr/>
            <p:nvPr/>
          </p:nvSpPr>
          <p:spPr>
            <a:xfrm>
              <a:off x="4446175" y="2507375"/>
              <a:ext cx="87925" cy="45050"/>
            </a:xfrm>
            <a:custGeom>
              <a:avLst/>
              <a:gdLst/>
              <a:ahLst/>
              <a:cxnLst/>
              <a:rect l="l" t="t" r="r" b="b"/>
              <a:pathLst>
                <a:path w="3517" h="1802" extrusionOk="0">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7;p45">
              <a:extLst>
                <a:ext uri="{FF2B5EF4-FFF2-40B4-BE49-F238E27FC236}">
                  <a16:creationId xmlns:a16="http://schemas.microsoft.com/office/drawing/2014/main" xmlns="" id="{41AD4408-0861-9741-BE60-E27F92A6A9E4}"/>
                </a:ext>
              </a:extLst>
            </p:cNvPr>
            <p:cNvSpPr/>
            <p:nvPr/>
          </p:nvSpPr>
          <p:spPr>
            <a:xfrm>
              <a:off x="3707450" y="2490950"/>
              <a:ext cx="86975" cy="47850"/>
            </a:xfrm>
            <a:custGeom>
              <a:avLst/>
              <a:gdLst/>
              <a:ahLst/>
              <a:cxnLst/>
              <a:rect l="l" t="t" r="r" b="b"/>
              <a:pathLst>
                <a:path w="3479" h="1914" extrusionOk="0">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8;p45">
              <a:extLst>
                <a:ext uri="{FF2B5EF4-FFF2-40B4-BE49-F238E27FC236}">
                  <a16:creationId xmlns:a16="http://schemas.microsoft.com/office/drawing/2014/main" xmlns="" id="{C83FB2E4-0DE5-DB43-8E38-78906ABADCE9}"/>
                </a:ext>
              </a:extLst>
            </p:cNvPr>
            <p:cNvSpPr/>
            <p:nvPr/>
          </p:nvSpPr>
          <p:spPr>
            <a:xfrm>
              <a:off x="4414050" y="2431425"/>
              <a:ext cx="81600" cy="57650"/>
            </a:xfrm>
            <a:custGeom>
              <a:avLst/>
              <a:gdLst/>
              <a:ahLst/>
              <a:cxnLst/>
              <a:rect l="l" t="t" r="r" b="b"/>
              <a:pathLst>
                <a:path w="3264" h="2306" extrusionOk="0">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9;p45">
              <a:extLst>
                <a:ext uri="{FF2B5EF4-FFF2-40B4-BE49-F238E27FC236}">
                  <a16:creationId xmlns:a16="http://schemas.microsoft.com/office/drawing/2014/main" xmlns="" id="{B7C337B2-37B8-8E49-9E67-830B73EF3354}"/>
                </a:ext>
              </a:extLst>
            </p:cNvPr>
            <p:cNvSpPr/>
            <p:nvPr/>
          </p:nvSpPr>
          <p:spPr>
            <a:xfrm>
              <a:off x="3749350" y="2416200"/>
              <a:ext cx="80025" cy="60275"/>
            </a:xfrm>
            <a:custGeom>
              <a:avLst/>
              <a:gdLst/>
              <a:ahLst/>
              <a:cxnLst/>
              <a:rect l="l" t="t" r="r" b="b"/>
              <a:pathLst>
                <a:path w="3201" h="2411" extrusionOk="0">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90;p45">
              <a:extLst>
                <a:ext uri="{FF2B5EF4-FFF2-40B4-BE49-F238E27FC236}">
                  <a16:creationId xmlns:a16="http://schemas.microsoft.com/office/drawing/2014/main" xmlns="" id="{368F02EB-F17F-8543-AA69-A35374DD750D}"/>
                </a:ext>
              </a:extLst>
            </p:cNvPr>
            <p:cNvSpPr/>
            <p:nvPr/>
          </p:nvSpPr>
          <p:spPr>
            <a:xfrm>
              <a:off x="4370250" y="2364375"/>
              <a:ext cx="72475" cy="68675"/>
            </a:xfrm>
            <a:custGeom>
              <a:avLst/>
              <a:gdLst/>
              <a:ahLst/>
              <a:cxnLst/>
              <a:rect l="l" t="t" r="r" b="b"/>
              <a:pathLst>
                <a:path w="2899" h="2747" extrusionOk="0">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1;p45">
              <a:extLst>
                <a:ext uri="{FF2B5EF4-FFF2-40B4-BE49-F238E27FC236}">
                  <a16:creationId xmlns:a16="http://schemas.microsoft.com/office/drawing/2014/main" xmlns="" id="{D518D8CA-784F-524E-9090-B0213544B40B}"/>
                </a:ext>
              </a:extLst>
            </p:cNvPr>
            <p:cNvSpPr/>
            <p:nvPr/>
          </p:nvSpPr>
          <p:spPr>
            <a:xfrm>
              <a:off x="3805100" y="2351575"/>
              <a:ext cx="70600" cy="70875"/>
            </a:xfrm>
            <a:custGeom>
              <a:avLst/>
              <a:gdLst/>
              <a:ahLst/>
              <a:cxnLst/>
              <a:rect l="l" t="t" r="r" b="b"/>
              <a:pathLst>
                <a:path w="2824" h="2835" extrusionOk="0">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92;p45">
              <a:extLst>
                <a:ext uri="{FF2B5EF4-FFF2-40B4-BE49-F238E27FC236}">
                  <a16:creationId xmlns:a16="http://schemas.microsoft.com/office/drawing/2014/main" xmlns="" id="{DE8DD03A-F8EA-E645-9C2C-1CFEBC672B37}"/>
                </a:ext>
              </a:extLst>
            </p:cNvPr>
            <p:cNvSpPr/>
            <p:nvPr/>
          </p:nvSpPr>
          <p:spPr>
            <a:xfrm>
              <a:off x="4315750" y="2309200"/>
              <a:ext cx="62725" cy="77850"/>
            </a:xfrm>
            <a:custGeom>
              <a:avLst/>
              <a:gdLst/>
              <a:ahLst/>
              <a:cxnLst/>
              <a:rect l="l" t="t" r="r" b="b"/>
              <a:pathLst>
                <a:path w="2509" h="3114" extrusionOk="0">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93;p45">
              <a:extLst>
                <a:ext uri="{FF2B5EF4-FFF2-40B4-BE49-F238E27FC236}">
                  <a16:creationId xmlns:a16="http://schemas.microsoft.com/office/drawing/2014/main" xmlns="" id="{9D81FEA8-F395-574A-9A01-06AD99288ED4}"/>
                </a:ext>
              </a:extLst>
            </p:cNvPr>
            <p:cNvSpPr/>
            <p:nvPr/>
          </p:nvSpPr>
          <p:spPr>
            <a:xfrm>
              <a:off x="3871575" y="2298900"/>
              <a:ext cx="60200" cy="79600"/>
            </a:xfrm>
            <a:custGeom>
              <a:avLst/>
              <a:gdLst/>
              <a:ahLst/>
              <a:cxnLst/>
              <a:rect l="l" t="t" r="r" b="b"/>
              <a:pathLst>
                <a:path w="2408" h="3184" extrusionOk="0">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94;p45">
              <a:extLst>
                <a:ext uri="{FF2B5EF4-FFF2-40B4-BE49-F238E27FC236}">
                  <a16:creationId xmlns:a16="http://schemas.microsoft.com/office/drawing/2014/main" xmlns="" id="{06095226-2B10-3243-A4FC-C0B34A93BA70}"/>
                </a:ext>
              </a:extLst>
            </p:cNvPr>
            <p:cNvSpPr/>
            <p:nvPr/>
          </p:nvSpPr>
          <p:spPr>
            <a:xfrm>
              <a:off x="4253700" y="2267350"/>
              <a:ext cx="50100" cy="84650"/>
            </a:xfrm>
            <a:custGeom>
              <a:avLst/>
              <a:gdLst/>
              <a:ahLst/>
              <a:cxnLst/>
              <a:rect l="l" t="t" r="r" b="b"/>
              <a:pathLst>
                <a:path w="2004" h="3386" extrusionOk="0">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95;p45">
              <a:extLst>
                <a:ext uri="{FF2B5EF4-FFF2-40B4-BE49-F238E27FC236}">
                  <a16:creationId xmlns:a16="http://schemas.microsoft.com/office/drawing/2014/main" xmlns="" id="{02411E85-ACEE-2C48-A102-638751371210}"/>
                </a:ext>
              </a:extLst>
            </p:cNvPr>
            <p:cNvSpPr/>
            <p:nvPr/>
          </p:nvSpPr>
          <p:spPr>
            <a:xfrm>
              <a:off x="3947800" y="2260450"/>
              <a:ext cx="46975" cy="85825"/>
            </a:xfrm>
            <a:custGeom>
              <a:avLst/>
              <a:gdLst/>
              <a:ahLst/>
              <a:cxnLst/>
              <a:rect l="l" t="t" r="r" b="b"/>
              <a:pathLst>
                <a:path w="1879" h="3433" extrusionOk="0">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96;p45">
              <a:extLst>
                <a:ext uri="{FF2B5EF4-FFF2-40B4-BE49-F238E27FC236}">
                  <a16:creationId xmlns:a16="http://schemas.microsoft.com/office/drawing/2014/main" xmlns="" id="{EC167187-415D-8E41-A0BA-6F0AE3BC58FF}"/>
                </a:ext>
              </a:extLst>
            </p:cNvPr>
            <p:cNvSpPr/>
            <p:nvPr/>
          </p:nvSpPr>
          <p:spPr>
            <a:xfrm>
              <a:off x="4186900" y="2241100"/>
              <a:ext cx="35325" cy="88925"/>
            </a:xfrm>
            <a:custGeom>
              <a:avLst/>
              <a:gdLst/>
              <a:ahLst/>
              <a:cxnLst/>
              <a:rect l="l" t="t" r="r" b="b"/>
              <a:pathLst>
                <a:path w="1413" h="3557" extrusionOk="0">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97;p45">
              <a:extLst>
                <a:ext uri="{FF2B5EF4-FFF2-40B4-BE49-F238E27FC236}">
                  <a16:creationId xmlns:a16="http://schemas.microsoft.com/office/drawing/2014/main" xmlns="" id="{06A51F95-70F7-4F46-A5AE-617191544F3E}"/>
                </a:ext>
              </a:extLst>
            </p:cNvPr>
            <p:cNvSpPr/>
            <p:nvPr/>
          </p:nvSpPr>
          <p:spPr>
            <a:xfrm>
              <a:off x="4030025" y="2237750"/>
              <a:ext cx="33100" cy="89125"/>
            </a:xfrm>
            <a:custGeom>
              <a:avLst/>
              <a:gdLst/>
              <a:ahLst/>
              <a:cxnLst/>
              <a:rect l="l" t="t" r="r" b="b"/>
              <a:pathLst>
                <a:path w="1324" h="3565" extrusionOk="0">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98;p45">
              <a:extLst>
                <a:ext uri="{FF2B5EF4-FFF2-40B4-BE49-F238E27FC236}">
                  <a16:creationId xmlns:a16="http://schemas.microsoft.com/office/drawing/2014/main" xmlns="" id="{EF41FB66-CE29-6F43-85EF-B9278E763B3C}"/>
                </a:ext>
              </a:extLst>
            </p:cNvPr>
            <p:cNvSpPr/>
            <p:nvPr/>
          </p:nvSpPr>
          <p:spPr>
            <a:xfrm>
              <a:off x="4111925" y="2231525"/>
              <a:ext cx="20200" cy="90125"/>
            </a:xfrm>
            <a:custGeom>
              <a:avLst/>
              <a:gdLst/>
              <a:ahLst/>
              <a:cxnLst/>
              <a:rect l="l" t="t" r="r" b="b"/>
              <a:pathLst>
                <a:path w="808" h="3605" extrusionOk="0">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99;p45">
              <a:extLst>
                <a:ext uri="{FF2B5EF4-FFF2-40B4-BE49-F238E27FC236}">
                  <a16:creationId xmlns:a16="http://schemas.microsoft.com/office/drawing/2014/main" xmlns="" id="{818F166A-ECA2-9540-9915-D9ABF76D0CF4}"/>
                </a:ext>
              </a:extLst>
            </p:cNvPr>
            <p:cNvSpPr/>
            <p:nvPr/>
          </p:nvSpPr>
          <p:spPr>
            <a:xfrm>
              <a:off x="4081375" y="2648975"/>
              <a:ext cx="77200" cy="73700"/>
            </a:xfrm>
            <a:custGeom>
              <a:avLst/>
              <a:gdLst/>
              <a:ahLst/>
              <a:cxnLst/>
              <a:rect l="l" t="t" r="r" b="b"/>
              <a:pathLst>
                <a:path w="3088" h="2948" extrusionOk="0">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00;p45">
              <a:extLst>
                <a:ext uri="{FF2B5EF4-FFF2-40B4-BE49-F238E27FC236}">
                  <a16:creationId xmlns:a16="http://schemas.microsoft.com/office/drawing/2014/main" xmlns="" id="{A82F0E65-FBAC-6C47-BFE8-5BADD21EF47F}"/>
                </a:ext>
              </a:extLst>
            </p:cNvPr>
            <p:cNvSpPr/>
            <p:nvPr/>
          </p:nvSpPr>
          <p:spPr>
            <a:xfrm>
              <a:off x="4101850" y="2507800"/>
              <a:ext cx="192200" cy="194700"/>
            </a:xfrm>
            <a:custGeom>
              <a:avLst/>
              <a:gdLst/>
              <a:ahLst/>
              <a:cxnLst/>
              <a:rect l="l" t="t" r="r" b="b"/>
              <a:pathLst>
                <a:path w="7688" h="7788" extrusionOk="0">
                  <a:moveTo>
                    <a:pt x="7687" y="1"/>
                  </a:moveTo>
                  <a:lnTo>
                    <a:pt x="1" y="7221"/>
                  </a:lnTo>
                  <a:lnTo>
                    <a:pt x="580" y="7788"/>
                  </a:lnTo>
                  <a:lnTo>
                    <a:pt x="7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9359;p56">
            <a:extLst>
              <a:ext uri="{FF2B5EF4-FFF2-40B4-BE49-F238E27FC236}">
                <a16:creationId xmlns:a16="http://schemas.microsoft.com/office/drawing/2014/main" xmlns="" id="{D2B4F77A-3168-4C45-AFAD-BC7A36112BAC}"/>
              </a:ext>
            </a:extLst>
          </p:cNvPr>
          <p:cNvGrpSpPr/>
          <p:nvPr/>
        </p:nvGrpSpPr>
        <p:grpSpPr>
          <a:xfrm>
            <a:off x="2227639" y="5536473"/>
            <a:ext cx="1198394" cy="1213577"/>
            <a:chOff x="2499700" y="1135950"/>
            <a:chExt cx="732402" cy="777990"/>
          </a:xfrm>
        </p:grpSpPr>
        <p:grpSp>
          <p:nvGrpSpPr>
            <p:cNvPr id="56" name="Google Shape;9360;p56">
              <a:extLst>
                <a:ext uri="{FF2B5EF4-FFF2-40B4-BE49-F238E27FC236}">
                  <a16:creationId xmlns:a16="http://schemas.microsoft.com/office/drawing/2014/main" xmlns="" id="{2FF784D2-3297-CE40-A8D8-3FF6B0A26F9F}"/>
                </a:ext>
              </a:extLst>
            </p:cNvPr>
            <p:cNvGrpSpPr/>
            <p:nvPr/>
          </p:nvGrpSpPr>
          <p:grpSpPr>
            <a:xfrm>
              <a:off x="2499700" y="1135950"/>
              <a:ext cx="732402" cy="694705"/>
              <a:chOff x="2499700" y="1135950"/>
              <a:chExt cx="732402" cy="694705"/>
            </a:xfrm>
          </p:grpSpPr>
          <p:sp>
            <p:nvSpPr>
              <p:cNvPr id="63" name="Google Shape;9361;p56">
                <a:extLst>
                  <a:ext uri="{FF2B5EF4-FFF2-40B4-BE49-F238E27FC236}">
                    <a16:creationId xmlns:a16="http://schemas.microsoft.com/office/drawing/2014/main" xmlns="" id="{D70729D6-BE71-E14A-8618-A837450EC5D1}"/>
                  </a:ext>
                </a:extLst>
              </p:cNvPr>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2;p56">
                <a:extLst>
                  <a:ext uri="{FF2B5EF4-FFF2-40B4-BE49-F238E27FC236}">
                    <a16:creationId xmlns:a16="http://schemas.microsoft.com/office/drawing/2014/main" xmlns="" id="{0995220A-B64D-9A4C-A84A-14B423EAE232}"/>
                  </a:ext>
                </a:extLst>
              </p:cNvPr>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363;p56">
                <a:extLst>
                  <a:ext uri="{FF2B5EF4-FFF2-40B4-BE49-F238E27FC236}">
                    <a16:creationId xmlns:a16="http://schemas.microsoft.com/office/drawing/2014/main" xmlns="" id="{27D6928E-2FA7-CE44-B0FF-84EE30DFB410}"/>
                  </a:ext>
                </a:extLst>
              </p:cNvPr>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364;p56">
                <a:extLst>
                  <a:ext uri="{FF2B5EF4-FFF2-40B4-BE49-F238E27FC236}">
                    <a16:creationId xmlns:a16="http://schemas.microsoft.com/office/drawing/2014/main" xmlns="" id="{E8E6516F-DBE3-2948-87F7-CE058E09265A}"/>
                  </a:ext>
                </a:extLst>
              </p:cNvPr>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365;p56">
                <a:extLst>
                  <a:ext uri="{FF2B5EF4-FFF2-40B4-BE49-F238E27FC236}">
                    <a16:creationId xmlns:a16="http://schemas.microsoft.com/office/drawing/2014/main" xmlns="" id="{004534FA-D5DE-834E-87D1-DD1854327BE2}"/>
                  </a:ext>
                </a:extLst>
              </p:cNvPr>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6;p56">
                <a:extLst>
                  <a:ext uri="{FF2B5EF4-FFF2-40B4-BE49-F238E27FC236}">
                    <a16:creationId xmlns:a16="http://schemas.microsoft.com/office/drawing/2014/main" xmlns="" id="{2805D9DA-27E4-9746-8264-EC20560D3A01}"/>
                  </a:ext>
                </a:extLst>
              </p:cNvPr>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7;p56">
                <a:extLst>
                  <a:ext uri="{FF2B5EF4-FFF2-40B4-BE49-F238E27FC236}">
                    <a16:creationId xmlns:a16="http://schemas.microsoft.com/office/drawing/2014/main" xmlns="" id="{52A670D6-938E-FC4A-9525-8B96AE794B99}"/>
                  </a:ext>
                </a:extLst>
              </p:cNvPr>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8;p56">
                <a:extLst>
                  <a:ext uri="{FF2B5EF4-FFF2-40B4-BE49-F238E27FC236}">
                    <a16:creationId xmlns:a16="http://schemas.microsoft.com/office/drawing/2014/main" xmlns="" id="{C2E05C0C-02DA-7249-9B8B-75F75D84DC35}"/>
                  </a:ext>
                </a:extLst>
              </p:cNvPr>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9;p56">
                <a:extLst>
                  <a:ext uri="{FF2B5EF4-FFF2-40B4-BE49-F238E27FC236}">
                    <a16:creationId xmlns:a16="http://schemas.microsoft.com/office/drawing/2014/main" xmlns="" id="{74CD6DDF-6D90-174A-96EF-8122BBC85B13}"/>
                  </a:ext>
                </a:extLst>
              </p:cNvPr>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70;p56">
                <a:extLst>
                  <a:ext uri="{FF2B5EF4-FFF2-40B4-BE49-F238E27FC236}">
                    <a16:creationId xmlns:a16="http://schemas.microsoft.com/office/drawing/2014/main" xmlns="" id="{16EA8AE6-2A8E-3E42-8016-33726D5C003C}"/>
                  </a:ext>
                </a:extLst>
              </p:cNvPr>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71;p56">
                <a:extLst>
                  <a:ext uri="{FF2B5EF4-FFF2-40B4-BE49-F238E27FC236}">
                    <a16:creationId xmlns:a16="http://schemas.microsoft.com/office/drawing/2014/main" xmlns="" id="{7523568E-1055-F748-817C-EAB7A7609180}"/>
                  </a:ext>
                </a:extLst>
              </p:cNvPr>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72;p56">
                <a:extLst>
                  <a:ext uri="{FF2B5EF4-FFF2-40B4-BE49-F238E27FC236}">
                    <a16:creationId xmlns:a16="http://schemas.microsoft.com/office/drawing/2014/main" xmlns="" id="{20A3F8D0-9D3A-2842-AC99-69C4A914F99C}"/>
                  </a:ext>
                </a:extLst>
              </p:cNvPr>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73;p56">
                <a:extLst>
                  <a:ext uri="{FF2B5EF4-FFF2-40B4-BE49-F238E27FC236}">
                    <a16:creationId xmlns:a16="http://schemas.microsoft.com/office/drawing/2014/main" xmlns="" id="{B694B55E-7020-3E43-9D76-2276C26ABE48}"/>
                  </a:ext>
                </a:extLst>
              </p:cNvPr>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74;p56">
                <a:extLst>
                  <a:ext uri="{FF2B5EF4-FFF2-40B4-BE49-F238E27FC236}">
                    <a16:creationId xmlns:a16="http://schemas.microsoft.com/office/drawing/2014/main" xmlns="" id="{C0704757-6C2D-E84C-B67D-BF543642322D}"/>
                  </a:ext>
                </a:extLst>
              </p:cNvPr>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75;p56">
                <a:extLst>
                  <a:ext uri="{FF2B5EF4-FFF2-40B4-BE49-F238E27FC236}">
                    <a16:creationId xmlns:a16="http://schemas.microsoft.com/office/drawing/2014/main" xmlns="" id="{C1071A36-0395-1B46-909A-5B0723173EC0}"/>
                  </a:ext>
                </a:extLst>
              </p:cNvPr>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76;p56">
                <a:extLst>
                  <a:ext uri="{FF2B5EF4-FFF2-40B4-BE49-F238E27FC236}">
                    <a16:creationId xmlns:a16="http://schemas.microsoft.com/office/drawing/2014/main" xmlns="" id="{8AD8E108-EDDD-8F48-9214-85BD42A9F1D2}"/>
                  </a:ext>
                </a:extLst>
              </p:cNvPr>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77;p56">
                <a:extLst>
                  <a:ext uri="{FF2B5EF4-FFF2-40B4-BE49-F238E27FC236}">
                    <a16:creationId xmlns:a16="http://schemas.microsoft.com/office/drawing/2014/main" xmlns="" id="{75566F32-CAF7-1441-A08E-160EB4F4D879}"/>
                  </a:ext>
                </a:extLst>
              </p:cNvPr>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78;p56">
                <a:extLst>
                  <a:ext uri="{FF2B5EF4-FFF2-40B4-BE49-F238E27FC236}">
                    <a16:creationId xmlns:a16="http://schemas.microsoft.com/office/drawing/2014/main" xmlns="" id="{C209D6A4-C0D7-3648-87DC-3F2C411A2D5F}"/>
                  </a:ext>
                </a:extLst>
              </p:cNvPr>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79;p56">
                <a:extLst>
                  <a:ext uri="{FF2B5EF4-FFF2-40B4-BE49-F238E27FC236}">
                    <a16:creationId xmlns:a16="http://schemas.microsoft.com/office/drawing/2014/main" xmlns="" id="{846A770E-AA40-4B43-8AB6-B49D0B00AC93}"/>
                  </a:ext>
                </a:extLst>
              </p:cNvPr>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0;p56">
                <a:extLst>
                  <a:ext uri="{FF2B5EF4-FFF2-40B4-BE49-F238E27FC236}">
                    <a16:creationId xmlns:a16="http://schemas.microsoft.com/office/drawing/2014/main" xmlns="" id="{AD923399-A283-654C-8489-B3C324FA03EC}"/>
                  </a:ext>
                </a:extLst>
              </p:cNvPr>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81;p56">
                <a:extLst>
                  <a:ext uri="{FF2B5EF4-FFF2-40B4-BE49-F238E27FC236}">
                    <a16:creationId xmlns:a16="http://schemas.microsoft.com/office/drawing/2014/main" xmlns="" id="{F67D1607-C77E-234C-B90C-CC036C4D3A0B}"/>
                  </a:ext>
                </a:extLst>
              </p:cNvPr>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2;p56">
                <a:extLst>
                  <a:ext uri="{FF2B5EF4-FFF2-40B4-BE49-F238E27FC236}">
                    <a16:creationId xmlns:a16="http://schemas.microsoft.com/office/drawing/2014/main" xmlns="" id="{97D14D24-5578-8B42-A724-69E943C325CF}"/>
                  </a:ext>
                </a:extLst>
              </p:cNvPr>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83;p56">
                <a:extLst>
                  <a:ext uri="{FF2B5EF4-FFF2-40B4-BE49-F238E27FC236}">
                    <a16:creationId xmlns:a16="http://schemas.microsoft.com/office/drawing/2014/main" xmlns="" id="{61FC5176-443A-8B4A-A913-ABD3733750C6}"/>
                  </a:ext>
                </a:extLst>
              </p:cNvPr>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84;p56">
                <a:extLst>
                  <a:ext uri="{FF2B5EF4-FFF2-40B4-BE49-F238E27FC236}">
                    <a16:creationId xmlns:a16="http://schemas.microsoft.com/office/drawing/2014/main" xmlns="" id="{502FEDBB-C751-AF45-88C2-86A015C5F30B}"/>
                  </a:ext>
                </a:extLst>
              </p:cNvPr>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85;p56">
                <a:extLst>
                  <a:ext uri="{FF2B5EF4-FFF2-40B4-BE49-F238E27FC236}">
                    <a16:creationId xmlns:a16="http://schemas.microsoft.com/office/drawing/2014/main" xmlns="" id="{60208DA3-BFA2-024F-8A5E-9F31630FDA1E}"/>
                  </a:ext>
                </a:extLst>
              </p:cNvPr>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86;p56">
                <a:extLst>
                  <a:ext uri="{FF2B5EF4-FFF2-40B4-BE49-F238E27FC236}">
                    <a16:creationId xmlns:a16="http://schemas.microsoft.com/office/drawing/2014/main" xmlns="" id="{6FA52E7D-7EDD-4744-A325-ED29C3953AF2}"/>
                  </a:ext>
                </a:extLst>
              </p:cNvPr>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87;p56">
                <a:extLst>
                  <a:ext uri="{FF2B5EF4-FFF2-40B4-BE49-F238E27FC236}">
                    <a16:creationId xmlns:a16="http://schemas.microsoft.com/office/drawing/2014/main" xmlns="" id="{F753463F-6896-624F-8B99-55A87802751F}"/>
                  </a:ext>
                </a:extLst>
              </p:cNvPr>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9388;p56">
              <a:extLst>
                <a:ext uri="{FF2B5EF4-FFF2-40B4-BE49-F238E27FC236}">
                  <a16:creationId xmlns:a16="http://schemas.microsoft.com/office/drawing/2014/main" xmlns="" id="{689794F9-8B09-7449-A7AC-5DAD6F2C849E}"/>
                </a:ext>
              </a:extLst>
            </p:cNvPr>
            <p:cNvGrpSpPr/>
            <p:nvPr/>
          </p:nvGrpSpPr>
          <p:grpSpPr>
            <a:xfrm>
              <a:off x="2517909" y="1188726"/>
              <a:ext cx="702702" cy="725214"/>
              <a:chOff x="2517909" y="1188726"/>
              <a:chExt cx="702702" cy="725214"/>
            </a:xfrm>
          </p:grpSpPr>
          <p:sp>
            <p:nvSpPr>
              <p:cNvPr id="58" name="Google Shape;9389;p56">
                <a:extLst>
                  <a:ext uri="{FF2B5EF4-FFF2-40B4-BE49-F238E27FC236}">
                    <a16:creationId xmlns:a16="http://schemas.microsoft.com/office/drawing/2014/main" xmlns="" id="{F74DFC0B-6E00-F34B-A4D0-489100C1F0EF}"/>
                  </a:ext>
                </a:extLst>
              </p:cNvPr>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0;p56">
                <a:extLst>
                  <a:ext uri="{FF2B5EF4-FFF2-40B4-BE49-F238E27FC236}">
                    <a16:creationId xmlns:a16="http://schemas.microsoft.com/office/drawing/2014/main" xmlns="" id="{5A898931-C7CD-6743-B9A1-9FE0307CE3B9}"/>
                  </a:ext>
                </a:extLst>
              </p:cNvPr>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91;p56">
                <a:extLst>
                  <a:ext uri="{FF2B5EF4-FFF2-40B4-BE49-F238E27FC236}">
                    <a16:creationId xmlns:a16="http://schemas.microsoft.com/office/drawing/2014/main" xmlns="" id="{BF356A09-BDA2-A84D-97AC-2A7F2C26BEBA}"/>
                  </a:ext>
                </a:extLst>
              </p:cNvPr>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92;p56">
                <a:extLst>
                  <a:ext uri="{FF2B5EF4-FFF2-40B4-BE49-F238E27FC236}">
                    <a16:creationId xmlns:a16="http://schemas.microsoft.com/office/drawing/2014/main" xmlns="" id="{56CC30E1-67B6-274F-AC2B-87F29EFB0DB2}"/>
                  </a:ext>
                </a:extLst>
              </p:cNvPr>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93;p56">
                <a:extLst>
                  <a:ext uri="{FF2B5EF4-FFF2-40B4-BE49-F238E27FC236}">
                    <a16:creationId xmlns:a16="http://schemas.microsoft.com/office/drawing/2014/main" xmlns="" id="{5CDACCE5-4597-2A40-8CE8-9B47FB559D2A}"/>
                  </a:ext>
                </a:extLst>
              </p:cNvPr>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1" name="Picture 9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825" y="728132"/>
            <a:ext cx="5735248" cy="61298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2825" y="830350"/>
            <a:ext cx="5615323" cy="5925430"/>
          </a:xfrm>
          <a:prstGeom prst="rect">
            <a:avLst/>
          </a:prstGeom>
          <a:ln>
            <a:noFill/>
          </a:ln>
          <a:effectLst>
            <a:outerShdw blurRad="292100" dist="139700" dir="2700000" algn="tl" rotWithShape="0">
              <a:srgbClr val="333333">
                <a:alpha val="65000"/>
              </a:srgbClr>
            </a:outerShdw>
          </a:effectLst>
        </p:spPr>
      </p:pic>
      <p:sp>
        <p:nvSpPr>
          <p:cNvPr id="94" name="TextBox 93">
            <a:extLst>
              <a:ext uri="{FF2B5EF4-FFF2-40B4-BE49-F238E27FC236}">
                <a16:creationId xmlns:a16="http://schemas.microsoft.com/office/drawing/2014/main" xmlns="" id="{EBCE039F-8376-A144-A105-FEAB4F93AC6D}"/>
              </a:ext>
            </a:extLst>
          </p:cNvPr>
          <p:cNvSpPr txBox="1"/>
          <p:nvPr/>
        </p:nvSpPr>
        <p:spPr>
          <a:xfrm>
            <a:off x="1077210" y="12038"/>
            <a:ext cx="10086340"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MULTIVARIATE ANALYSIS</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2539815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052;p35">
            <a:extLst>
              <a:ext uri="{FF2B5EF4-FFF2-40B4-BE49-F238E27FC236}">
                <a16:creationId xmlns:a16="http://schemas.microsoft.com/office/drawing/2014/main" xmlns="" id="{14962EF3-CE02-3541-AD63-82C53C75DEA3}"/>
              </a:ext>
            </a:extLst>
          </p:cNvPr>
          <p:cNvGrpSpPr/>
          <p:nvPr/>
        </p:nvGrpSpPr>
        <p:grpSpPr>
          <a:xfrm>
            <a:off x="1530113" y="465811"/>
            <a:ext cx="417992" cy="1036638"/>
            <a:chOff x="3343310" y="4475555"/>
            <a:chExt cx="127717" cy="316753"/>
          </a:xfrm>
        </p:grpSpPr>
        <p:sp>
          <p:nvSpPr>
            <p:cNvPr id="7" name="Google Shape;1053;p35">
              <a:extLst>
                <a:ext uri="{FF2B5EF4-FFF2-40B4-BE49-F238E27FC236}">
                  <a16:creationId xmlns:a16="http://schemas.microsoft.com/office/drawing/2014/main" xmlns="" id="{F0E7C761-1AC6-424A-8BCB-9AD4441BAA8C}"/>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4;p35">
              <a:extLst>
                <a:ext uri="{FF2B5EF4-FFF2-40B4-BE49-F238E27FC236}">
                  <a16:creationId xmlns:a16="http://schemas.microsoft.com/office/drawing/2014/main" xmlns="" id="{6212C0C3-8743-9143-9C7E-BFAA53D586F6}"/>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59;p35">
            <a:extLst>
              <a:ext uri="{FF2B5EF4-FFF2-40B4-BE49-F238E27FC236}">
                <a16:creationId xmlns:a16="http://schemas.microsoft.com/office/drawing/2014/main" xmlns="" id="{80258421-55A5-414F-A039-A2F9E61ED379}"/>
              </a:ext>
            </a:extLst>
          </p:cNvPr>
          <p:cNvGrpSpPr/>
          <p:nvPr/>
        </p:nvGrpSpPr>
        <p:grpSpPr>
          <a:xfrm>
            <a:off x="424556" y="465811"/>
            <a:ext cx="417992" cy="1036638"/>
            <a:chOff x="3343310" y="4475555"/>
            <a:chExt cx="127717" cy="316753"/>
          </a:xfrm>
        </p:grpSpPr>
        <p:sp>
          <p:nvSpPr>
            <p:cNvPr id="10" name="Google Shape;1060;p35">
              <a:extLst>
                <a:ext uri="{FF2B5EF4-FFF2-40B4-BE49-F238E27FC236}">
                  <a16:creationId xmlns:a16="http://schemas.microsoft.com/office/drawing/2014/main" xmlns="" id="{D7C05FA9-5D5F-F54D-9A3C-A80538F944E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1;p35">
              <a:extLst>
                <a:ext uri="{FF2B5EF4-FFF2-40B4-BE49-F238E27FC236}">
                  <a16:creationId xmlns:a16="http://schemas.microsoft.com/office/drawing/2014/main" xmlns="" id="{40FB3137-81A9-CE4D-A688-F7CB7E353B23}"/>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52;p35">
            <a:extLst>
              <a:ext uri="{FF2B5EF4-FFF2-40B4-BE49-F238E27FC236}">
                <a16:creationId xmlns:a16="http://schemas.microsoft.com/office/drawing/2014/main" xmlns="" id="{2B0D3685-2EEC-D34A-9966-B060B694061B}"/>
              </a:ext>
            </a:extLst>
          </p:cNvPr>
          <p:cNvGrpSpPr/>
          <p:nvPr/>
        </p:nvGrpSpPr>
        <p:grpSpPr>
          <a:xfrm>
            <a:off x="977334" y="983711"/>
            <a:ext cx="417992" cy="1036638"/>
            <a:chOff x="3343310" y="4475555"/>
            <a:chExt cx="127717" cy="316753"/>
          </a:xfrm>
        </p:grpSpPr>
        <p:sp>
          <p:nvSpPr>
            <p:cNvPr id="13" name="Google Shape;1053;p35">
              <a:extLst>
                <a:ext uri="{FF2B5EF4-FFF2-40B4-BE49-F238E27FC236}">
                  <a16:creationId xmlns:a16="http://schemas.microsoft.com/office/drawing/2014/main" xmlns="" id="{FD199578-7DE5-BF40-B02D-3893F9F8742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4;p35">
              <a:extLst>
                <a:ext uri="{FF2B5EF4-FFF2-40B4-BE49-F238E27FC236}">
                  <a16:creationId xmlns:a16="http://schemas.microsoft.com/office/drawing/2014/main" xmlns="" id="{7481A338-B2B1-504D-8A9C-D3725C420BF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281;p45">
            <a:extLst>
              <a:ext uri="{FF2B5EF4-FFF2-40B4-BE49-F238E27FC236}">
                <a16:creationId xmlns:a16="http://schemas.microsoft.com/office/drawing/2014/main" xmlns="" id="{67A0C5D3-5EB4-9A45-AA51-310D73AC751B}"/>
              </a:ext>
            </a:extLst>
          </p:cNvPr>
          <p:cNvGrpSpPr/>
          <p:nvPr/>
        </p:nvGrpSpPr>
        <p:grpSpPr>
          <a:xfrm>
            <a:off x="601223" y="4260621"/>
            <a:ext cx="1853466" cy="1010300"/>
            <a:chOff x="3672800" y="2231525"/>
            <a:chExt cx="891225" cy="491150"/>
          </a:xfrm>
        </p:grpSpPr>
        <p:sp>
          <p:nvSpPr>
            <p:cNvPr id="36" name="Google Shape;1282;p45">
              <a:extLst>
                <a:ext uri="{FF2B5EF4-FFF2-40B4-BE49-F238E27FC236}">
                  <a16:creationId xmlns:a16="http://schemas.microsoft.com/office/drawing/2014/main" xmlns="" id="{D6DD2A0D-8F9F-CE49-B879-90EBAD32319E}"/>
                </a:ext>
              </a:extLst>
            </p:cNvPr>
            <p:cNvSpPr/>
            <p:nvPr/>
          </p:nvSpPr>
          <p:spPr>
            <a:xfrm>
              <a:off x="3672800" y="2657125"/>
              <a:ext cx="90125" cy="19550"/>
            </a:xfrm>
            <a:custGeom>
              <a:avLst/>
              <a:gdLst/>
              <a:ahLst/>
              <a:cxnLst/>
              <a:rect l="l" t="t" r="r" b="b"/>
              <a:pathLst>
                <a:path w="3605" h="782" extrusionOk="0">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3;p45">
              <a:extLst>
                <a:ext uri="{FF2B5EF4-FFF2-40B4-BE49-F238E27FC236}">
                  <a16:creationId xmlns:a16="http://schemas.microsoft.com/office/drawing/2014/main" xmlns="" id="{B83B2CB1-4B6D-5B4E-AD12-16B0673BE9AE}"/>
                </a:ext>
              </a:extLst>
            </p:cNvPr>
            <p:cNvSpPr/>
            <p:nvPr/>
          </p:nvSpPr>
          <p:spPr>
            <a:xfrm>
              <a:off x="4473900" y="2667525"/>
              <a:ext cx="90125" cy="19875"/>
            </a:xfrm>
            <a:custGeom>
              <a:avLst/>
              <a:gdLst/>
              <a:ahLst/>
              <a:cxnLst/>
              <a:rect l="l" t="t" r="r" b="b"/>
              <a:pathLst>
                <a:path w="3605" h="795" extrusionOk="0">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84;p45">
              <a:extLst>
                <a:ext uri="{FF2B5EF4-FFF2-40B4-BE49-F238E27FC236}">
                  <a16:creationId xmlns:a16="http://schemas.microsoft.com/office/drawing/2014/main" xmlns="" id="{87260DDD-EA49-1D41-81B2-EB2D47E23ECE}"/>
                </a:ext>
              </a:extLst>
            </p:cNvPr>
            <p:cNvSpPr/>
            <p:nvPr/>
          </p:nvSpPr>
          <p:spPr>
            <a:xfrm>
              <a:off x="4466025" y="2589525"/>
              <a:ext cx="90425" cy="31175"/>
            </a:xfrm>
            <a:custGeom>
              <a:avLst/>
              <a:gdLst/>
              <a:ahLst/>
              <a:cxnLst/>
              <a:rect l="l" t="t" r="r" b="b"/>
              <a:pathLst>
                <a:path w="3617" h="1247" extrusionOk="0">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85;p45">
              <a:extLst>
                <a:ext uri="{FF2B5EF4-FFF2-40B4-BE49-F238E27FC236}">
                  <a16:creationId xmlns:a16="http://schemas.microsoft.com/office/drawing/2014/main" xmlns="" id="{8A3E58EB-E738-6E44-B7D7-F28090F39BD2}"/>
                </a:ext>
              </a:extLst>
            </p:cNvPr>
            <p:cNvSpPr/>
            <p:nvPr/>
          </p:nvSpPr>
          <p:spPr>
            <a:xfrm>
              <a:off x="3681925" y="2572075"/>
              <a:ext cx="90125" cy="34200"/>
            </a:xfrm>
            <a:custGeom>
              <a:avLst/>
              <a:gdLst/>
              <a:ahLst/>
              <a:cxnLst/>
              <a:rect l="l" t="t" r="r" b="b"/>
              <a:pathLst>
                <a:path w="3605" h="1368" extrusionOk="0">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86;p45">
              <a:extLst>
                <a:ext uri="{FF2B5EF4-FFF2-40B4-BE49-F238E27FC236}">
                  <a16:creationId xmlns:a16="http://schemas.microsoft.com/office/drawing/2014/main" xmlns="" id="{68E618D8-F0A8-6C49-96B0-7D39F6632210}"/>
                </a:ext>
              </a:extLst>
            </p:cNvPr>
            <p:cNvSpPr/>
            <p:nvPr/>
          </p:nvSpPr>
          <p:spPr>
            <a:xfrm>
              <a:off x="4446175" y="2507375"/>
              <a:ext cx="87925" cy="45050"/>
            </a:xfrm>
            <a:custGeom>
              <a:avLst/>
              <a:gdLst/>
              <a:ahLst/>
              <a:cxnLst/>
              <a:rect l="l" t="t" r="r" b="b"/>
              <a:pathLst>
                <a:path w="3517" h="1802" extrusionOk="0">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7;p45">
              <a:extLst>
                <a:ext uri="{FF2B5EF4-FFF2-40B4-BE49-F238E27FC236}">
                  <a16:creationId xmlns:a16="http://schemas.microsoft.com/office/drawing/2014/main" xmlns="" id="{41AD4408-0861-9741-BE60-E27F92A6A9E4}"/>
                </a:ext>
              </a:extLst>
            </p:cNvPr>
            <p:cNvSpPr/>
            <p:nvPr/>
          </p:nvSpPr>
          <p:spPr>
            <a:xfrm>
              <a:off x="3707450" y="2490950"/>
              <a:ext cx="86975" cy="47850"/>
            </a:xfrm>
            <a:custGeom>
              <a:avLst/>
              <a:gdLst/>
              <a:ahLst/>
              <a:cxnLst/>
              <a:rect l="l" t="t" r="r" b="b"/>
              <a:pathLst>
                <a:path w="3479" h="1914" extrusionOk="0">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8;p45">
              <a:extLst>
                <a:ext uri="{FF2B5EF4-FFF2-40B4-BE49-F238E27FC236}">
                  <a16:creationId xmlns:a16="http://schemas.microsoft.com/office/drawing/2014/main" xmlns="" id="{C83FB2E4-0DE5-DB43-8E38-78906ABADCE9}"/>
                </a:ext>
              </a:extLst>
            </p:cNvPr>
            <p:cNvSpPr/>
            <p:nvPr/>
          </p:nvSpPr>
          <p:spPr>
            <a:xfrm>
              <a:off x="4414050" y="2431425"/>
              <a:ext cx="81600" cy="57650"/>
            </a:xfrm>
            <a:custGeom>
              <a:avLst/>
              <a:gdLst/>
              <a:ahLst/>
              <a:cxnLst/>
              <a:rect l="l" t="t" r="r" b="b"/>
              <a:pathLst>
                <a:path w="3264" h="2306" extrusionOk="0">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9;p45">
              <a:extLst>
                <a:ext uri="{FF2B5EF4-FFF2-40B4-BE49-F238E27FC236}">
                  <a16:creationId xmlns:a16="http://schemas.microsoft.com/office/drawing/2014/main" xmlns="" id="{B7C337B2-37B8-8E49-9E67-830B73EF3354}"/>
                </a:ext>
              </a:extLst>
            </p:cNvPr>
            <p:cNvSpPr/>
            <p:nvPr/>
          </p:nvSpPr>
          <p:spPr>
            <a:xfrm>
              <a:off x="3749350" y="2416200"/>
              <a:ext cx="80025" cy="60275"/>
            </a:xfrm>
            <a:custGeom>
              <a:avLst/>
              <a:gdLst/>
              <a:ahLst/>
              <a:cxnLst/>
              <a:rect l="l" t="t" r="r" b="b"/>
              <a:pathLst>
                <a:path w="3201" h="2411" extrusionOk="0">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90;p45">
              <a:extLst>
                <a:ext uri="{FF2B5EF4-FFF2-40B4-BE49-F238E27FC236}">
                  <a16:creationId xmlns:a16="http://schemas.microsoft.com/office/drawing/2014/main" xmlns="" id="{368F02EB-F17F-8543-AA69-A35374DD750D}"/>
                </a:ext>
              </a:extLst>
            </p:cNvPr>
            <p:cNvSpPr/>
            <p:nvPr/>
          </p:nvSpPr>
          <p:spPr>
            <a:xfrm>
              <a:off x="4370250" y="2364375"/>
              <a:ext cx="72475" cy="68675"/>
            </a:xfrm>
            <a:custGeom>
              <a:avLst/>
              <a:gdLst/>
              <a:ahLst/>
              <a:cxnLst/>
              <a:rect l="l" t="t" r="r" b="b"/>
              <a:pathLst>
                <a:path w="2899" h="2747" extrusionOk="0">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1;p45">
              <a:extLst>
                <a:ext uri="{FF2B5EF4-FFF2-40B4-BE49-F238E27FC236}">
                  <a16:creationId xmlns:a16="http://schemas.microsoft.com/office/drawing/2014/main" xmlns="" id="{D518D8CA-784F-524E-9090-B0213544B40B}"/>
                </a:ext>
              </a:extLst>
            </p:cNvPr>
            <p:cNvSpPr/>
            <p:nvPr/>
          </p:nvSpPr>
          <p:spPr>
            <a:xfrm>
              <a:off x="3805100" y="2351575"/>
              <a:ext cx="70600" cy="70875"/>
            </a:xfrm>
            <a:custGeom>
              <a:avLst/>
              <a:gdLst/>
              <a:ahLst/>
              <a:cxnLst/>
              <a:rect l="l" t="t" r="r" b="b"/>
              <a:pathLst>
                <a:path w="2824" h="2835" extrusionOk="0">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92;p45">
              <a:extLst>
                <a:ext uri="{FF2B5EF4-FFF2-40B4-BE49-F238E27FC236}">
                  <a16:creationId xmlns:a16="http://schemas.microsoft.com/office/drawing/2014/main" xmlns="" id="{DE8DD03A-F8EA-E645-9C2C-1CFEBC672B37}"/>
                </a:ext>
              </a:extLst>
            </p:cNvPr>
            <p:cNvSpPr/>
            <p:nvPr/>
          </p:nvSpPr>
          <p:spPr>
            <a:xfrm>
              <a:off x="4315750" y="2309200"/>
              <a:ext cx="62725" cy="77850"/>
            </a:xfrm>
            <a:custGeom>
              <a:avLst/>
              <a:gdLst/>
              <a:ahLst/>
              <a:cxnLst/>
              <a:rect l="l" t="t" r="r" b="b"/>
              <a:pathLst>
                <a:path w="2509" h="3114" extrusionOk="0">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93;p45">
              <a:extLst>
                <a:ext uri="{FF2B5EF4-FFF2-40B4-BE49-F238E27FC236}">
                  <a16:creationId xmlns:a16="http://schemas.microsoft.com/office/drawing/2014/main" xmlns="" id="{9D81FEA8-F395-574A-9A01-06AD99288ED4}"/>
                </a:ext>
              </a:extLst>
            </p:cNvPr>
            <p:cNvSpPr/>
            <p:nvPr/>
          </p:nvSpPr>
          <p:spPr>
            <a:xfrm>
              <a:off x="3871575" y="2298900"/>
              <a:ext cx="60200" cy="79600"/>
            </a:xfrm>
            <a:custGeom>
              <a:avLst/>
              <a:gdLst/>
              <a:ahLst/>
              <a:cxnLst/>
              <a:rect l="l" t="t" r="r" b="b"/>
              <a:pathLst>
                <a:path w="2408" h="3184" extrusionOk="0">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94;p45">
              <a:extLst>
                <a:ext uri="{FF2B5EF4-FFF2-40B4-BE49-F238E27FC236}">
                  <a16:creationId xmlns:a16="http://schemas.microsoft.com/office/drawing/2014/main" xmlns="" id="{06095226-2B10-3243-A4FC-C0B34A93BA70}"/>
                </a:ext>
              </a:extLst>
            </p:cNvPr>
            <p:cNvSpPr/>
            <p:nvPr/>
          </p:nvSpPr>
          <p:spPr>
            <a:xfrm>
              <a:off x="4253700" y="2267350"/>
              <a:ext cx="50100" cy="84650"/>
            </a:xfrm>
            <a:custGeom>
              <a:avLst/>
              <a:gdLst/>
              <a:ahLst/>
              <a:cxnLst/>
              <a:rect l="l" t="t" r="r" b="b"/>
              <a:pathLst>
                <a:path w="2004" h="3386" extrusionOk="0">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95;p45">
              <a:extLst>
                <a:ext uri="{FF2B5EF4-FFF2-40B4-BE49-F238E27FC236}">
                  <a16:creationId xmlns:a16="http://schemas.microsoft.com/office/drawing/2014/main" xmlns="" id="{02411E85-ACEE-2C48-A102-638751371210}"/>
                </a:ext>
              </a:extLst>
            </p:cNvPr>
            <p:cNvSpPr/>
            <p:nvPr/>
          </p:nvSpPr>
          <p:spPr>
            <a:xfrm>
              <a:off x="3947800" y="2260450"/>
              <a:ext cx="46975" cy="85825"/>
            </a:xfrm>
            <a:custGeom>
              <a:avLst/>
              <a:gdLst/>
              <a:ahLst/>
              <a:cxnLst/>
              <a:rect l="l" t="t" r="r" b="b"/>
              <a:pathLst>
                <a:path w="1879" h="3433" extrusionOk="0">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96;p45">
              <a:extLst>
                <a:ext uri="{FF2B5EF4-FFF2-40B4-BE49-F238E27FC236}">
                  <a16:creationId xmlns:a16="http://schemas.microsoft.com/office/drawing/2014/main" xmlns="" id="{EC167187-415D-8E41-A0BA-6F0AE3BC58FF}"/>
                </a:ext>
              </a:extLst>
            </p:cNvPr>
            <p:cNvSpPr/>
            <p:nvPr/>
          </p:nvSpPr>
          <p:spPr>
            <a:xfrm>
              <a:off x="4186900" y="2241100"/>
              <a:ext cx="35325" cy="88925"/>
            </a:xfrm>
            <a:custGeom>
              <a:avLst/>
              <a:gdLst/>
              <a:ahLst/>
              <a:cxnLst/>
              <a:rect l="l" t="t" r="r" b="b"/>
              <a:pathLst>
                <a:path w="1413" h="3557" extrusionOk="0">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97;p45">
              <a:extLst>
                <a:ext uri="{FF2B5EF4-FFF2-40B4-BE49-F238E27FC236}">
                  <a16:creationId xmlns:a16="http://schemas.microsoft.com/office/drawing/2014/main" xmlns="" id="{06A51F95-70F7-4F46-A5AE-617191544F3E}"/>
                </a:ext>
              </a:extLst>
            </p:cNvPr>
            <p:cNvSpPr/>
            <p:nvPr/>
          </p:nvSpPr>
          <p:spPr>
            <a:xfrm>
              <a:off x="4030025" y="2237750"/>
              <a:ext cx="33100" cy="89125"/>
            </a:xfrm>
            <a:custGeom>
              <a:avLst/>
              <a:gdLst/>
              <a:ahLst/>
              <a:cxnLst/>
              <a:rect l="l" t="t" r="r" b="b"/>
              <a:pathLst>
                <a:path w="1324" h="3565" extrusionOk="0">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98;p45">
              <a:extLst>
                <a:ext uri="{FF2B5EF4-FFF2-40B4-BE49-F238E27FC236}">
                  <a16:creationId xmlns:a16="http://schemas.microsoft.com/office/drawing/2014/main" xmlns="" id="{EF41FB66-CE29-6F43-85EF-B9278E763B3C}"/>
                </a:ext>
              </a:extLst>
            </p:cNvPr>
            <p:cNvSpPr/>
            <p:nvPr/>
          </p:nvSpPr>
          <p:spPr>
            <a:xfrm>
              <a:off x="4111925" y="2231525"/>
              <a:ext cx="20200" cy="90125"/>
            </a:xfrm>
            <a:custGeom>
              <a:avLst/>
              <a:gdLst/>
              <a:ahLst/>
              <a:cxnLst/>
              <a:rect l="l" t="t" r="r" b="b"/>
              <a:pathLst>
                <a:path w="808" h="3605" extrusionOk="0">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99;p45">
              <a:extLst>
                <a:ext uri="{FF2B5EF4-FFF2-40B4-BE49-F238E27FC236}">
                  <a16:creationId xmlns:a16="http://schemas.microsoft.com/office/drawing/2014/main" xmlns="" id="{818F166A-ECA2-9540-9915-D9ABF76D0CF4}"/>
                </a:ext>
              </a:extLst>
            </p:cNvPr>
            <p:cNvSpPr/>
            <p:nvPr/>
          </p:nvSpPr>
          <p:spPr>
            <a:xfrm>
              <a:off x="4081375" y="2648975"/>
              <a:ext cx="77200" cy="73700"/>
            </a:xfrm>
            <a:custGeom>
              <a:avLst/>
              <a:gdLst/>
              <a:ahLst/>
              <a:cxnLst/>
              <a:rect l="l" t="t" r="r" b="b"/>
              <a:pathLst>
                <a:path w="3088" h="2948" extrusionOk="0">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00;p45">
              <a:extLst>
                <a:ext uri="{FF2B5EF4-FFF2-40B4-BE49-F238E27FC236}">
                  <a16:creationId xmlns:a16="http://schemas.microsoft.com/office/drawing/2014/main" xmlns="" id="{A82F0E65-FBAC-6C47-BFE8-5BADD21EF47F}"/>
                </a:ext>
              </a:extLst>
            </p:cNvPr>
            <p:cNvSpPr/>
            <p:nvPr/>
          </p:nvSpPr>
          <p:spPr>
            <a:xfrm>
              <a:off x="4101850" y="2507800"/>
              <a:ext cx="192200" cy="194700"/>
            </a:xfrm>
            <a:custGeom>
              <a:avLst/>
              <a:gdLst/>
              <a:ahLst/>
              <a:cxnLst/>
              <a:rect l="l" t="t" r="r" b="b"/>
              <a:pathLst>
                <a:path w="7688" h="7788" extrusionOk="0">
                  <a:moveTo>
                    <a:pt x="7687" y="1"/>
                  </a:moveTo>
                  <a:lnTo>
                    <a:pt x="1" y="7221"/>
                  </a:lnTo>
                  <a:lnTo>
                    <a:pt x="580" y="7788"/>
                  </a:lnTo>
                  <a:lnTo>
                    <a:pt x="7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9359;p56">
            <a:extLst>
              <a:ext uri="{FF2B5EF4-FFF2-40B4-BE49-F238E27FC236}">
                <a16:creationId xmlns:a16="http://schemas.microsoft.com/office/drawing/2014/main" xmlns="" id="{D2B4F77A-3168-4C45-AFAD-BC7A36112BAC}"/>
              </a:ext>
            </a:extLst>
          </p:cNvPr>
          <p:cNvGrpSpPr/>
          <p:nvPr/>
        </p:nvGrpSpPr>
        <p:grpSpPr>
          <a:xfrm>
            <a:off x="2227639" y="5536473"/>
            <a:ext cx="1198394" cy="1213577"/>
            <a:chOff x="2499700" y="1135950"/>
            <a:chExt cx="732402" cy="777990"/>
          </a:xfrm>
        </p:grpSpPr>
        <p:grpSp>
          <p:nvGrpSpPr>
            <p:cNvPr id="56" name="Google Shape;9360;p56">
              <a:extLst>
                <a:ext uri="{FF2B5EF4-FFF2-40B4-BE49-F238E27FC236}">
                  <a16:creationId xmlns:a16="http://schemas.microsoft.com/office/drawing/2014/main" xmlns="" id="{2FF784D2-3297-CE40-A8D8-3FF6B0A26F9F}"/>
                </a:ext>
              </a:extLst>
            </p:cNvPr>
            <p:cNvGrpSpPr/>
            <p:nvPr/>
          </p:nvGrpSpPr>
          <p:grpSpPr>
            <a:xfrm>
              <a:off x="2499700" y="1135950"/>
              <a:ext cx="732402" cy="694705"/>
              <a:chOff x="2499700" y="1135950"/>
              <a:chExt cx="732402" cy="694705"/>
            </a:xfrm>
          </p:grpSpPr>
          <p:sp>
            <p:nvSpPr>
              <p:cNvPr id="63" name="Google Shape;9361;p56">
                <a:extLst>
                  <a:ext uri="{FF2B5EF4-FFF2-40B4-BE49-F238E27FC236}">
                    <a16:creationId xmlns:a16="http://schemas.microsoft.com/office/drawing/2014/main" xmlns="" id="{D70729D6-BE71-E14A-8618-A837450EC5D1}"/>
                  </a:ext>
                </a:extLst>
              </p:cNvPr>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2;p56">
                <a:extLst>
                  <a:ext uri="{FF2B5EF4-FFF2-40B4-BE49-F238E27FC236}">
                    <a16:creationId xmlns:a16="http://schemas.microsoft.com/office/drawing/2014/main" xmlns="" id="{0995220A-B64D-9A4C-A84A-14B423EAE232}"/>
                  </a:ext>
                </a:extLst>
              </p:cNvPr>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363;p56">
                <a:extLst>
                  <a:ext uri="{FF2B5EF4-FFF2-40B4-BE49-F238E27FC236}">
                    <a16:creationId xmlns:a16="http://schemas.microsoft.com/office/drawing/2014/main" xmlns="" id="{27D6928E-2FA7-CE44-B0FF-84EE30DFB410}"/>
                  </a:ext>
                </a:extLst>
              </p:cNvPr>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364;p56">
                <a:extLst>
                  <a:ext uri="{FF2B5EF4-FFF2-40B4-BE49-F238E27FC236}">
                    <a16:creationId xmlns:a16="http://schemas.microsoft.com/office/drawing/2014/main" xmlns="" id="{E8E6516F-DBE3-2948-87F7-CE058E09265A}"/>
                  </a:ext>
                </a:extLst>
              </p:cNvPr>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365;p56">
                <a:extLst>
                  <a:ext uri="{FF2B5EF4-FFF2-40B4-BE49-F238E27FC236}">
                    <a16:creationId xmlns:a16="http://schemas.microsoft.com/office/drawing/2014/main" xmlns="" id="{004534FA-D5DE-834E-87D1-DD1854327BE2}"/>
                  </a:ext>
                </a:extLst>
              </p:cNvPr>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6;p56">
                <a:extLst>
                  <a:ext uri="{FF2B5EF4-FFF2-40B4-BE49-F238E27FC236}">
                    <a16:creationId xmlns:a16="http://schemas.microsoft.com/office/drawing/2014/main" xmlns="" id="{2805D9DA-27E4-9746-8264-EC20560D3A01}"/>
                  </a:ext>
                </a:extLst>
              </p:cNvPr>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7;p56">
                <a:extLst>
                  <a:ext uri="{FF2B5EF4-FFF2-40B4-BE49-F238E27FC236}">
                    <a16:creationId xmlns:a16="http://schemas.microsoft.com/office/drawing/2014/main" xmlns="" id="{52A670D6-938E-FC4A-9525-8B96AE794B99}"/>
                  </a:ext>
                </a:extLst>
              </p:cNvPr>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8;p56">
                <a:extLst>
                  <a:ext uri="{FF2B5EF4-FFF2-40B4-BE49-F238E27FC236}">
                    <a16:creationId xmlns:a16="http://schemas.microsoft.com/office/drawing/2014/main" xmlns="" id="{C2E05C0C-02DA-7249-9B8B-75F75D84DC35}"/>
                  </a:ext>
                </a:extLst>
              </p:cNvPr>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9;p56">
                <a:extLst>
                  <a:ext uri="{FF2B5EF4-FFF2-40B4-BE49-F238E27FC236}">
                    <a16:creationId xmlns:a16="http://schemas.microsoft.com/office/drawing/2014/main" xmlns="" id="{74CD6DDF-6D90-174A-96EF-8122BBC85B13}"/>
                  </a:ext>
                </a:extLst>
              </p:cNvPr>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70;p56">
                <a:extLst>
                  <a:ext uri="{FF2B5EF4-FFF2-40B4-BE49-F238E27FC236}">
                    <a16:creationId xmlns:a16="http://schemas.microsoft.com/office/drawing/2014/main" xmlns="" id="{16EA8AE6-2A8E-3E42-8016-33726D5C003C}"/>
                  </a:ext>
                </a:extLst>
              </p:cNvPr>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71;p56">
                <a:extLst>
                  <a:ext uri="{FF2B5EF4-FFF2-40B4-BE49-F238E27FC236}">
                    <a16:creationId xmlns:a16="http://schemas.microsoft.com/office/drawing/2014/main" xmlns="" id="{7523568E-1055-F748-817C-EAB7A7609180}"/>
                  </a:ext>
                </a:extLst>
              </p:cNvPr>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72;p56">
                <a:extLst>
                  <a:ext uri="{FF2B5EF4-FFF2-40B4-BE49-F238E27FC236}">
                    <a16:creationId xmlns:a16="http://schemas.microsoft.com/office/drawing/2014/main" xmlns="" id="{20A3F8D0-9D3A-2842-AC99-69C4A914F99C}"/>
                  </a:ext>
                </a:extLst>
              </p:cNvPr>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73;p56">
                <a:extLst>
                  <a:ext uri="{FF2B5EF4-FFF2-40B4-BE49-F238E27FC236}">
                    <a16:creationId xmlns:a16="http://schemas.microsoft.com/office/drawing/2014/main" xmlns="" id="{B694B55E-7020-3E43-9D76-2276C26ABE48}"/>
                  </a:ext>
                </a:extLst>
              </p:cNvPr>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74;p56">
                <a:extLst>
                  <a:ext uri="{FF2B5EF4-FFF2-40B4-BE49-F238E27FC236}">
                    <a16:creationId xmlns:a16="http://schemas.microsoft.com/office/drawing/2014/main" xmlns="" id="{C0704757-6C2D-E84C-B67D-BF543642322D}"/>
                  </a:ext>
                </a:extLst>
              </p:cNvPr>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75;p56">
                <a:extLst>
                  <a:ext uri="{FF2B5EF4-FFF2-40B4-BE49-F238E27FC236}">
                    <a16:creationId xmlns:a16="http://schemas.microsoft.com/office/drawing/2014/main" xmlns="" id="{C1071A36-0395-1B46-909A-5B0723173EC0}"/>
                  </a:ext>
                </a:extLst>
              </p:cNvPr>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76;p56">
                <a:extLst>
                  <a:ext uri="{FF2B5EF4-FFF2-40B4-BE49-F238E27FC236}">
                    <a16:creationId xmlns:a16="http://schemas.microsoft.com/office/drawing/2014/main" xmlns="" id="{8AD8E108-EDDD-8F48-9214-85BD42A9F1D2}"/>
                  </a:ext>
                </a:extLst>
              </p:cNvPr>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77;p56">
                <a:extLst>
                  <a:ext uri="{FF2B5EF4-FFF2-40B4-BE49-F238E27FC236}">
                    <a16:creationId xmlns:a16="http://schemas.microsoft.com/office/drawing/2014/main" xmlns="" id="{75566F32-CAF7-1441-A08E-160EB4F4D879}"/>
                  </a:ext>
                </a:extLst>
              </p:cNvPr>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78;p56">
                <a:extLst>
                  <a:ext uri="{FF2B5EF4-FFF2-40B4-BE49-F238E27FC236}">
                    <a16:creationId xmlns:a16="http://schemas.microsoft.com/office/drawing/2014/main" xmlns="" id="{C209D6A4-C0D7-3648-87DC-3F2C411A2D5F}"/>
                  </a:ext>
                </a:extLst>
              </p:cNvPr>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79;p56">
                <a:extLst>
                  <a:ext uri="{FF2B5EF4-FFF2-40B4-BE49-F238E27FC236}">
                    <a16:creationId xmlns:a16="http://schemas.microsoft.com/office/drawing/2014/main" xmlns="" id="{846A770E-AA40-4B43-8AB6-B49D0B00AC93}"/>
                  </a:ext>
                </a:extLst>
              </p:cNvPr>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0;p56">
                <a:extLst>
                  <a:ext uri="{FF2B5EF4-FFF2-40B4-BE49-F238E27FC236}">
                    <a16:creationId xmlns:a16="http://schemas.microsoft.com/office/drawing/2014/main" xmlns="" id="{AD923399-A283-654C-8489-B3C324FA03EC}"/>
                  </a:ext>
                </a:extLst>
              </p:cNvPr>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81;p56">
                <a:extLst>
                  <a:ext uri="{FF2B5EF4-FFF2-40B4-BE49-F238E27FC236}">
                    <a16:creationId xmlns:a16="http://schemas.microsoft.com/office/drawing/2014/main" xmlns="" id="{F67D1607-C77E-234C-B90C-CC036C4D3A0B}"/>
                  </a:ext>
                </a:extLst>
              </p:cNvPr>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2;p56">
                <a:extLst>
                  <a:ext uri="{FF2B5EF4-FFF2-40B4-BE49-F238E27FC236}">
                    <a16:creationId xmlns:a16="http://schemas.microsoft.com/office/drawing/2014/main" xmlns="" id="{97D14D24-5578-8B42-A724-69E943C325CF}"/>
                  </a:ext>
                </a:extLst>
              </p:cNvPr>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83;p56">
                <a:extLst>
                  <a:ext uri="{FF2B5EF4-FFF2-40B4-BE49-F238E27FC236}">
                    <a16:creationId xmlns:a16="http://schemas.microsoft.com/office/drawing/2014/main" xmlns="" id="{61FC5176-443A-8B4A-A913-ABD3733750C6}"/>
                  </a:ext>
                </a:extLst>
              </p:cNvPr>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84;p56">
                <a:extLst>
                  <a:ext uri="{FF2B5EF4-FFF2-40B4-BE49-F238E27FC236}">
                    <a16:creationId xmlns:a16="http://schemas.microsoft.com/office/drawing/2014/main" xmlns="" id="{502FEDBB-C751-AF45-88C2-86A015C5F30B}"/>
                  </a:ext>
                </a:extLst>
              </p:cNvPr>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85;p56">
                <a:extLst>
                  <a:ext uri="{FF2B5EF4-FFF2-40B4-BE49-F238E27FC236}">
                    <a16:creationId xmlns:a16="http://schemas.microsoft.com/office/drawing/2014/main" xmlns="" id="{60208DA3-BFA2-024F-8A5E-9F31630FDA1E}"/>
                  </a:ext>
                </a:extLst>
              </p:cNvPr>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86;p56">
                <a:extLst>
                  <a:ext uri="{FF2B5EF4-FFF2-40B4-BE49-F238E27FC236}">
                    <a16:creationId xmlns:a16="http://schemas.microsoft.com/office/drawing/2014/main" xmlns="" id="{6FA52E7D-7EDD-4744-A325-ED29C3953AF2}"/>
                  </a:ext>
                </a:extLst>
              </p:cNvPr>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87;p56">
                <a:extLst>
                  <a:ext uri="{FF2B5EF4-FFF2-40B4-BE49-F238E27FC236}">
                    <a16:creationId xmlns:a16="http://schemas.microsoft.com/office/drawing/2014/main" xmlns="" id="{F753463F-6896-624F-8B99-55A87802751F}"/>
                  </a:ext>
                </a:extLst>
              </p:cNvPr>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9388;p56">
              <a:extLst>
                <a:ext uri="{FF2B5EF4-FFF2-40B4-BE49-F238E27FC236}">
                  <a16:creationId xmlns:a16="http://schemas.microsoft.com/office/drawing/2014/main" xmlns="" id="{689794F9-8B09-7449-A7AC-5DAD6F2C849E}"/>
                </a:ext>
              </a:extLst>
            </p:cNvPr>
            <p:cNvGrpSpPr/>
            <p:nvPr/>
          </p:nvGrpSpPr>
          <p:grpSpPr>
            <a:xfrm>
              <a:off x="2517909" y="1188726"/>
              <a:ext cx="702702" cy="725214"/>
              <a:chOff x="2517909" y="1188726"/>
              <a:chExt cx="702702" cy="725214"/>
            </a:xfrm>
          </p:grpSpPr>
          <p:sp>
            <p:nvSpPr>
              <p:cNvPr id="58" name="Google Shape;9389;p56">
                <a:extLst>
                  <a:ext uri="{FF2B5EF4-FFF2-40B4-BE49-F238E27FC236}">
                    <a16:creationId xmlns:a16="http://schemas.microsoft.com/office/drawing/2014/main" xmlns="" id="{F74DFC0B-6E00-F34B-A4D0-489100C1F0EF}"/>
                  </a:ext>
                </a:extLst>
              </p:cNvPr>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0;p56">
                <a:extLst>
                  <a:ext uri="{FF2B5EF4-FFF2-40B4-BE49-F238E27FC236}">
                    <a16:creationId xmlns:a16="http://schemas.microsoft.com/office/drawing/2014/main" xmlns="" id="{5A898931-C7CD-6743-B9A1-9FE0307CE3B9}"/>
                  </a:ext>
                </a:extLst>
              </p:cNvPr>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91;p56">
                <a:extLst>
                  <a:ext uri="{FF2B5EF4-FFF2-40B4-BE49-F238E27FC236}">
                    <a16:creationId xmlns:a16="http://schemas.microsoft.com/office/drawing/2014/main" xmlns="" id="{BF356A09-BDA2-A84D-97AC-2A7F2C26BEBA}"/>
                  </a:ext>
                </a:extLst>
              </p:cNvPr>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92;p56">
                <a:extLst>
                  <a:ext uri="{FF2B5EF4-FFF2-40B4-BE49-F238E27FC236}">
                    <a16:creationId xmlns:a16="http://schemas.microsoft.com/office/drawing/2014/main" xmlns="" id="{56CC30E1-67B6-274F-AC2B-87F29EFB0DB2}"/>
                  </a:ext>
                </a:extLst>
              </p:cNvPr>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93;p56">
                <a:extLst>
                  <a:ext uri="{FF2B5EF4-FFF2-40B4-BE49-F238E27FC236}">
                    <a16:creationId xmlns:a16="http://schemas.microsoft.com/office/drawing/2014/main" xmlns="" id="{5CDACCE5-4597-2A40-8CE8-9B47FB559D2A}"/>
                  </a:ext>
                </a:extLst>
              </p:cNvPr>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1" name="Picture 9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2532" y="728132"/>
            <a:ext cx="6205542" cy="6129867"/>
          </a:xfrm>
          <a:prstGeom prst="rect">
            <a:avLst/>
          </a:prstGeom>
          <a:ln>
            <a:noFill/>
          </a:ln>
          <a:effectLst>
            <a:outerShdw blurRad="292100" dist="139700" dir="2700000" algn="tl" rotWithShape="0">
              <a:srgbClr val="333333">
                <a:alpha val="65000"/>
              </a:srgbClr>
            </a:outerShdw>
          </a:effectLst>
        </p:spPr>
      </p:pic>
      <p:sp>
        <p:nvSpPr>
          <p:cNvPr id="94" name="TextBox 93">
            <a:extLst>
              <a:ext uri="{FF2B5EF4-FFF2-40B4-BE49-F238E27FC236}">
                <a16:creationId xmlns:a16="http://schemas.microsoft.com/office/drawing/2014/main" xmlns="" id="{EBCE039F-8376-A144-A105-FEAB4F93AC6D}"/>
              </a:ext>
            </a:extLst>
          </p:cNvPr>
          <p:cNvSpPr txBox="1"/>
          <p:nvPr/>
        </p:nvSpPr>
        <p:spPr>
          <a:xfrm>
            <a:off x="1077210" y="12038"/>
            <a:ext cx="10086340"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MULTIVARIATE ANALYSIS</a:t>
            </a:r>
            <a:endParaRPr lang="en-IN" sz="4400" b="1" dirty="0" smtClean="0">
              <a:ln w="3175" cmpd="sng">
                <a:noFill/>
              </a:ln>
            </a:endParaRPr>
          </a:p>
          <a:p>
            <a:endParaRPr lang="en-US" sz="4400" b="1" dirty="0">
              <a:ln w="3175" cmpd="sng">
                <a:noFill/>
              </a:ln>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0933" y="735313"/>
            <a:ext cx="6034119" cy="60379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9000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1059;p35">
            <a:extLst>
              <a:ext uri="{FF2B5EF4-FFF2-40B4-BE49-F238E27FC236}">
                <a16:creationId xmlns:a16="http://schemas.microsoft.com/office/drawing/2014/main" xmlns="" id="{80258421-55A5-414F-A039-A2F9E61ED379}"/>
              </a:ext>
            </a:extLst>
          </p:cNvPr>
          <p:cNvGrpSpPr/>
          <p:nvPr/>
        </p:nvGrpSpPr>
        <p:grpSpPr>
          <a:xfrm>
            <a:off x="11092356" y="5762306"/>
            <a:ext cx="417992" cy="1036638"/>
            <a:chOff x="3343310" y="4475555"/>
            <a:chExt cx="127717" cy="316753"/>
          </a:xfrm>
        </p:grpSpPr>
        <p:sp>
          <p:nvSpPr>
            <p:cNvPr id="10" name="Google Shape;1060;p35">
              <a:extLst>
                <a:ext uri="{FF2B5EF4-FFF2-40B4-BE49-F238E27FC236}">
                  <a16:creationId xmlns:a16="http://schemas.microsoft.com/office/drawing/2014/main" xmlns="" id="{D7C05FA9-5D5F-F54D-9A3C-A80538F944E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1;p35">
              <a:extLst>
                <a:ext uri="{FF2B5EF4-FFF2-40B4-BE49-F238E27FC236}">
                  <a16:creationId xmlns:a16="http://schemas.microsoft.com/office/drawing/2014/main" xmlns="" id="{40FB3137-81A9-CE4D-A688-F7CB7E353B23}"/>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52;p35">
            <a:extLst>
              <a:ext uri="{FF2B5EF4-FFF2-40B4-BE49-F238E27FC236}">
                <a16:creationId xmlns:a16="http://schemas.microsoft.com/office/drawing/2014/main" xmlns="" id="{2B0D3685-2EEC-D34A-9966-B060B694061B}"/>
              </a:ext>
            </a:extLst>
          </p:cNvPr>
          <p:cNvGrpSpPr/>
          <p:nvPr/>
        </p:nvGrpSpPr>
        <p:grpSpPr>
          <a:xfrm>
            <a:off x="340028" y="4374274"/>
            <a:ext cx="417992" cy="1036638"/>
            <a:chOff x="3343310" y="4475555"/>
            <a:chExt cx="127717" cy="316753"/>
          </a:xfrm>
        </p:grpSpPr>
        <p:sp>
          <p:nvSpPr>
            <p:cNvPr id="13" name="Google Shape;1053;p35">
              <a:extLst>
                <a:ext uri="{FF2B5EF4-FFF2-40B4-BE49-F238E27FC236}">
                  <a16:creationId xmlns:a16="http://schemas.microsoft.com/office/drawing/2014/main" xmlns="" id="{FD199578-7DE5-BF40-B02D-3893F9F8742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4;p35">
              <a:extLst>
                <a:ext uri="{FF2B5EF4-FFF2-40B4-BE49-F238E27FC236}">
                  <a16:creationId xmlns:a16="http://schemas.microsoft.com/office/drawing/2014/main" xmlns="" id="{7481A338-B2B1-504D-8A9C-D3725C420BF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9359;p56">
            <a:extLst>
              <a:ext uri="{FF2B5EF4-FFF2-40B4-BE49-F238E27FC236}">
                <a16:creationId xmlns:a16="http://schemas.microsoft.com/office/drawing/2014/main" xmlns="" id="{D2B4F77A-3168-4C45-AFAD-BC7A36112BAC}"/>
              </a:ext>
            </a:extLst>
          </p:cNvPr>
          <p:cNvGrpSpPr/>
          <p:nvPr/>
        </p:nvGrpSpPr>
        <p:grpSpPr>
          <a:xfrm>
            <a:off x="2227639" y="5536473"/>
            <a:ext cx="1198394" cy="1213577"/>
            <a:chOff x="2499700" y="1135950"/>
            <a:chExt cx="732402" cy="777990"/>
          </a:xfrm>
        </p:grpSpPr>
        <p:grpSp>
          <p:nvGrpSpPr>
            <p:cNvPr id="56" name="Google Shape;9360;p56">
              <a:extLst>
                <a:ext uri="{FF2B5EF4-FFF2-40B4-BE49-F238E27FC236}">
                  <a16:creationId xmlns:a16="http://schemas.microsoft.com/office/drawing/2014/main" xmlns="" id="{2FF784D2-3297-CE40-A8D8-3FF6B0A26F9F}"/>
                </a:ext>
              </a:extLst>
            </p:cNvPr>
            <p:cNvGrpSpPr/>
            <p:nvPr/>
          </p:nvGrpSpPr>
          <p:grpSpPr>
            <a:xfrm>
              <a:off x="2499700" y="1135950"/>
              <a:ext cx="732402" cy="694705"/>
              <a:chOff x="2499700" y="1135950"/>
              <a:chExt cx="732402" cy="694705"/>
            </a:xfrm>
          </p:grpSpPr>
          <p:sp>
            <p:nvSpPr>
              <p:cNvPr id="63" name="Google Shape;9361;p56">
                <a:extLst>
                  <a:ext uri="{FF2B5EF4-FFF2-40B4-BE49-F238E27FC236}">
                    <a16:creationId xmlns:a16="http://schemas.microsoft.com/office/drawing/2014/main" xmlns="" id="{D70729D6-BE71-E14A-8618-A837450EC5D1}"/>
                  </a:ext>
                </a:extLst>
              </p:cNvPr>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2;p56">
                <a:extLst>
                  <a:ext uri="{FF2B5EF4-FFF2-40B4-BE49-F238E27FC236}">
                    <a16:creationId xmlns:a16="http://schemas.microsoft.com/office/drawing/2014/main" xmlns="" id="{0995220A-B64D-9A4C-A84A-14B423EAE232}"/>
                  </a:ext>
                </a:extLst>
              </p:cNvPr>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363;p56">
                <a:extLst>
                  <a:ext uri="{FF2B5EF4-FFF2-40B4-BE49-F238E27FC236}">
                    <a16:creationId xmlns:a16="http://schemas.microsoft.com/office/drawing/2014/main" xmlns="" id="{27D6928E-2FA7-CE44-B0FF-84EE30DFB410}"/>
                  </a:ext>
                </a:extLst>
              </p:cNvPr>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364;p56">
                <a:extLst>
                  <a:ext uri="{FF2B5EF4-FFF2-40B4-BE49-F238E27FC236}">
                    <a16:creationId xmlns:a16="http://schemas.microsoft.com/office/drawing/2014/main" xmlns="" id="{E8E6516F-DBE3-2948-87F7-CE058E09265A}"/>
                  </a:ext>
                </a:extLst>
              </p:cNvPr>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365;p56">
                <a:extLst>
                  <a:ext uri="{FF2B5EF4-FFF2-40B4-BE49-F238E27FC236}">
                    <a16:creationId xmlns:a16="http://schemas.microsoft.com/office/drawing/2014/main" xmlns="" id="{004534FA-D5DE-834E-87D1-DD1854327BE2}"/>
                  </a:ext>
                </a:extLst>
              </p:cNvPr>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6;p56">
                <a:extLst>
                  <a:ext uri="{FF2B5EF4-FFF2-40B4-BE49-F238E27FC236}">
                    <a16:creationId xmlns:a16="http://schemas.microsoft.com/office/drawing/2014/main" xmlns="" id="{2805D9DA-27E4-9746-8264-EC20560D3A01}"/>
                  </a:ext>
                </a:extLst>
              </p:cNvPr>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7;p56">
                <a:extLst>
                  <a:ext uri="{FF2B5EF4-FFF2-40B4-BE49-F238E27FC236}">
                    <a16:creationId xmlns:a16="http://schemas.microsoft.com/office/drawing/2014/main" xmlns="" id="{52A670D6-938E-FC4A-9525-8B96AE794B99}"/>
                  </a:ext>
                </a:extLst>
              </p:cNvPr>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8;p56">
                <a:extLst>
                  <a:ext uri="{FF2B5EF4-FFF2-40B4-BE49-F238E27FC236}">
                    <a16:creationId xmlns:a16="http://schemas.microsoft.com/office/drawing/2014/main" xmlns="" id="{C2E05C0C-02DA-7249-9B8B-75F75D84DC35}"/>
                  </a:ext>
                </a:extLst>
              </p:cNvPr>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9;p56">
                <a:extLst>
                  <a:ext uri="{FF2B5EF4-FFF2-40B4-BE49-F238E27FC236}">
                    <a16:creationId xmlns:a16="http://schemas.microsoft.com/office/drawing/2014/main" xmlns="" id="{74CD6DDF-6D90-174A-96EF-8122BBC85B13}"/>
                  </a:ext>
                </a:extLst>
              </p:cNvPr>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70;p56">
                <a:extLst>
                  <a:ext uri="{FF2B5EF4-FFF2-40B4-BE49-F238E27FC236}">
                    <a16:creationId xmlns:a16="http://schemas.microsoft.com/office/drawing/2014/main" xmlns="" id="{16EA8AE6-2A8E-3E42-8016-33726D5C003C}"/>
                  </a:ext>
                </a:extLst>
              </p:cNvPr>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71;p56">
                <a:extLst>
                  <a:ext uri="{FF2B5EF4-FFF2-40B4-BE49-F238E27FC236}">
                    <a16:creationId xmlns:a16="http://schemas.microsoft.com/office/drawing/2014/main" xmlns="" id="{7523568E-1055-F748-817C-EAB7A7609180}"/>
                  </a:ext>
                </a:extLst>
              </p:cNvPr>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72;p56">
                <a:extLst>
                  <a:ext uri="{FF2B5EF4-FFF2-40B4-BE49-F238E27FC236}">
                    <a16:creationId xmlns:a16="http://schemas.microsoft.com/office/drawing/2014/main" xmlns="" id="{20A3F8D0-9D3A-2842-AC99-69C4A914F99C}"/>
                  </a:ext>
                </a:extLst>
              </p:cNvPr>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73;p56">
                <a:extLst>
                  <a:ext uri="{FF2B5EF4-FFF2-40B4-BE49-F238E27FC236}">
                    <a16:creationId xmlns:a16="http://schemas.microsoft.com/office/drawing/2014/main" xmlns="" id="{B694B55E-7020-3E43-9D76-2276C26ABE48}"/>
                  </a:ext>
                </a:extLst>
              </p:cNvPr>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74;p56">
                <a:extLst>
                  <a:ext uri="{FF2B5EF4-FFF2-40B4-BE49-F238E27FC236}">
                    <a16:creationId xmlns:a16="http://schemas.microsoft.com/office/drawing/2014/main" xmlns="" id="{C0704757-6C2D-E84C-B67D-BF543642322D}"/>
                  </a:ext>
                </a:extLst>
              </p:cNvPr>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75;p56">
                <a:extLst>
                  <a:ext uri="{FF2B5EF4-FFF2-40B4-BE49-F238E27FC236}">
                    <a16:creationId xmlns:a16="http://schemas.microsoft.com/office/drawing/2014/main" xmlns="" id="{C1071A36-0395-1B46-909A-5B0723173EC0}"/>
                  </a:ext>
                </a:extLst>
              </p:cNvPr>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76;p56">
                <a:extLst>
                  <a:ext uri="{FF2B5EF4-FFF2-40B4-BE49-F238E27FC236}">
                    <a16:creationId xmlns:a16="http://schemas.microsoft.com/office/drawing/2014/main" xmlns="" id="{8AD8E108-EDDD-8F48-9214-85BD42A9F1D2}"/>
                  </a:ext>
                </a:extLst>
              </p:cNvPr>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77;p56">
                <a:extLst>
                  <a:ext uri="{FF2B5EF4-FFF2-40B4-BE49-F238E27FC236}">
                    <a16:creationId xmlns:a16="http://schemas.microsoft.com/office/drawing/2014/main" xmlns="" id="{75566F32-CAF7-1441-A08E-160EB4F4D879}"/>
                  </a:ext>
                </a:extLst>
              </p:cNvPr>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78;p56">
                <a:extLst>
                  <a:ext uri="{FF2B5EF4-FFF2-40B4-BE49-F238E27FC236}">
                    <a16:creationId xmlns:a16="http://schemas.microsoft.com/office/drawing/2014/main" xmlns="" id="{C209D6A4-C0D7-3648-87DC-3F2C411A2D5F}"/>
                  </a:ext>
                </a:extLst>
              </p:cNvPr>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79;p56">
                <a:extLst>
                  <a:ext uri="{FF2B5EF4-FFF2-40B4-BE49-F238E27FC236}">
                    <a16:creationId xmlns:a16="http://schemas.microsoft.com/office/drawing/2014/main" xmlns="" id="{846A770E-AA40-4B43-8AB6-B49D0B00AC93}"/>
                  </a:ext>
                </a:extLst>
              </p:cNvPr>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0;p56">
                <a:extLst>
                  <a:ext uri="{FF2B5EF4-FFF2-40B4-BE49-F238E27FC236}">
                    <a16:creationId xmlns:a16="http://schemas.microsoft.com/office/drawing/2014/main" xmlns="" id="{AD923399-A283-654C-8489-B3C324FA03EC}"/>
                  </a:ext>
                </a:extLst>
              </p:cNvPr>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81;p56">
                <a:extLst>
                  <a:ext uri="{FF2B5EF4-FFF2-40B4-BE49-F238E27FC236}">
                    <a16:creationId xmlns:a16="http://schemas.microsoft.com/office/drawing/2014/main" xmlns="" id="{F67D1607-C77E-234C-B90C-CC036C4D3A0B}"/>
                  </a:ext>
                </a:extLst>
              </p:cNvPr>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2;p56">
                <a:extLst>
                  <a:ext uri="{FF2B5EF4-FFF2-40B4-BE49-F238E27FC236}">
                    <a16:creationId xmlns:a16="http://schemas.microsoft.com/office/drawing/2014/main" xmlns="" id="{97D14D24-5578-8B42-A724-69E943C325CF}"/>
                  </a:ext>
                </a:extLst>
              </p:cNvPr>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83;p56">
                <a:extLst>
                  <a:ext uri="{FF2B5EF4-FFF2-40B4-BE49-F238E27FC236}">
                    <a16:creationId xmlns:a16="http://schemas.microsoft.com/office/drawing/2014/main" xmlns="" id="{61FC5176-443A-8B4A-A913-ABD3733750C6}"/>
                  </a:ext>
                </a:extLst>
              </p:cNvPr>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84;p56">
                <a:extLst>
                  <a:ext uri="{FF2B5EF4-FFF2-40B4-BE49-F238E27FC236}">
                    <a16:creationId xmlns:a16="http://schemas.microsoft.com/office/drawing/2014/main" xmlns="" id="{502FEDBB-C751-AF45-88C2-86A015C5F30B}"/>
                  </a:ext>
                </a:extLst>
              </p:cNvPr>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85;p56">
                <a:extLst>
                  <a:ext uri="{FF2B5EF4-FFF2-40B4-BE49-F238E27FC236}">
                    <a16:creationId xmlns:a16="http://schemas.microsoft.com/office/drawing/2014/main" xmlns="" id="{60208DA3-BFA2-024F-8A5E-9F31630FDA1E}"/>
                  </a:ext>
                </a:extLst>
              </p:cNvPr>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86;p56">
                <a:extLst>
                  <a:ext uri="{FF2B5EF4-FFF2-40B4-BE49-F238E27FC236}">
                    <a16:creationId xmlns:a16="http://schemas.microsoft.com/office/drawing/2014/main" xmlns="" id="{6FA52E7D-7EDD-4744-A325-ED29C3953AF2}"/>
                  </a:ext>
                </a:extLst>
              </p:cNvPr>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87;p56">
                <a:extLst>
                  <a:ext uri="{FF2B5EF4-FFF2-40B4-BE49-F238E27FC236}">
                    <a16:creationId xmlns:a16="http://schemas.microsoft.com/office/drawing/2014/main" xmlns="" id="{F753463F-6896-624F-8B99-55A87802751F}"/>
                  </a:ext>
                </a:extLst>
              </p:cNvPr>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9388;p56">
              <a:extLst>
                <a:ext uri="{FF2B5EF4-FFF2-40B4-BE49-F238E27FC236}">
                  <a16:creationId xmlns:a16="http://schemas.microsoft.com/office/drawing/2014/main" xmlns="" id="{689794F9-8B09-7449-A7AC-5DAD6F2C849E}"/>
                </a:ext>
              </a:extLst>
            </p:cNvPr>
            <p:cNvGrpSpPr/>
            <p:nvPr/>
          </p:nvGrpSpPr>
          <p:grpSpPr>
            <a:xfrm>
              <a:off x="2517909" y="1188726"/>
              <a:ext cx="702702" cy="725214"/>
              <a:chOff x="2517909" y="1188726"/>
              <a:chExt cx="702702" cy="725214"/>
            </a:xfrm>
          </p:grpSpPr>
          <p:sp>
            <p:nvSpPr>
              <p:cNvPr id="58" name="Google Shape;9389;p56">
                <a:extLst>
                  <a:ext uri="{FF2B5EF4-FFF2-40B4-BE49-F238E27FC236}">
                    <a16:creationId xmlns:a16="http://schemas.microsoft.com/office/drawing/2014/main" xmlns="" id="{F74DFC0B-6E00-F34B-A4D0-489100C1F0EF}"/>
                  </a:ext>
                </a:extLst>
              </p:cNvPr>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0;p56">
                <a:extLst>
                  <a:ext uri="{FF2B5EF4-FFF2-40B4-BE49-F238E27FC236}">
                    <a16:creationId xmlns:a16="http://schemas.microsoft.com/office/drawing/2014/main" xmlns="" id="{5A898931-C7CD-6743-B9A1-9FE0307CE3B9}"/>
                  </a:ext>
                </a:extLst>
              </p:cNvPr>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91;p56">
                <a:extLst>
                  <a:ext uri="{FF2B5EF4-FFF2-40B4-BE49-F238E27FC236}">
                    <a16:creationId xmlns:a16="http://schemas.microsoft.com/office/drawing/2014/main" xmlns="" id="{BF356A09-BDA2-A84D-97AC-2A7F2C26BEBA}"/>
                  </a:ext>
                </a:extLst>
              </p:cNvPr>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92;p56">
                <a:extLst>
                  <a:ext uri="{FF2B5EF4-FFF2-40B4-BE49-F238E27FC236}">
                    <a16:creationId xmlns:a16="http://schemas.microsoft.com/office/drawing/2014/main" xmlns="" id="{56CC30E1-67B6-274F-AC2B-87F29EFB0DB2}"/>
                  </a:ext>
                </a:extLst>
              </p:cNvPr>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93;p56">
                <a:extLst>
                  <a:ext uri="{FF2B5EF4-FFF2-40B4-BE49-F238E27FC236}">
                    <a16:creationId xmlns:a16="http://schemas.microsoft.com/office/drawing/2014/main" xmlns="" id="{5CDACCE5-4597-2A40-8CE8-9B47FB559D2A}"/>
                  </a:ext>
                </a:extLst>
              </p:cNvPr>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1" name="Picture 9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94" name="TextBox 93">
            <a:extLst>
              <a:ext uri="{FF2B5EF4-FFF2-40B4-BE49-F238E27FC236}">
                <a16:creationId xmlns:a16="http://schemas.microsoft.com/office/drawing/2014/main" xmlns="" id="{EBCE039F-8376-A144-A105-FEAB4F93AC6D}"/>
              </a:ext>
            </a:extLst>
          </p:cNvPr>
          <p:cNvSpPr txBox="1"/>
          <p:nvPr/>
        </p:nvSpPr>
        <p:spPr>
          <a:xfrm>
            <a:off x="758020" y="222116"/>
            <a:ext cx="10037236" cy="212365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smtClean="0"/>
              <a:t>Numerical </a:t>
            </a:r>
            <a:r>
              <a:rPr lang="en-IN" sz="4400" b="1" dirty="0"/>
              <a:t>- categorical</a:t>
            </a:r>
          </a:p>
          <a:p>
            <a:pPr algn="ct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201" y="1084053"/>
            <a:ext cx="9152148" cy="546250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7291" y="0"/>
            <a:ext cx="1139028" cy="113902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96197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91;p32">
            <a:extLst>
              <a:ext uri="{FF2B5EF4-FFF2-40B4-BE49-F238E27FC236}">
                <a16:creationId xmlns:a16="http://schemas.microsoft.com/office/drawing/2014/main" xmlns="" id="{10E21E33-B3A0-5247-B822-1E0A5A0E9611}"/>
              </a:ext>
            </a:extLst>
          </p:cNvPr>
          <p:cNvSpPr/>
          <p:nvPr/>
        </p:nvSpPr>
        <p:spPr>
          <a:xfrm>
            <a:off x="1118227" y="1583000"/>
            <a:ext cx="9964931" cy="182738"/>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2;p32">
            <a:extLst>
              <a:ext uri="{FF2B5EF4-FFF2-40B4-BE49-F238E27FC236}">
                <a16:creationId xmlns:a16="http://schemas.microsoft.com/office/drawing/2014/main" xmlns="" id="{84B82769-9DF9-6A4F-B213-4B0D8B1FCE5C}"/>
              </a:ext>
            </a:extLst>
          </p:cNvPr>
          <p:cNvSpPr/>
          <p:nvPr/>
        </p:nvSpPr>
        <p:spPr>
          <a:xfrm>
            <a:off x="1118227" y="1583000"/>
            <a:ext cx="6433456" cy="182738"/>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693;p32">
            <a:extLst>
              <a:ext uri="{FF2B5EF4-FFF2-40B4-BE49-F238E27FC236}">
                <a16:creationId xmlns:a16="http://schemas.microsoft.com/office/drawing/2014/main" xmlns="" id="{025CA047-6384-634D-A677-4292ED91E9CD}"/>
              </a:ext>
            </a:extLst>
          </p:cNvPr>
          <p:cNvCxnSpPr>
            <a:cxnSpLocks/>
          </p:cNvCxnSpPr>
          <p:nvPr/>
        </p:nvCxnSpPr>
        <p:spPr>
          <a:xfrm>
            <a:off x="2620529" y="1103586"/>
            <a:ext cx="0" cy="479414"/>
          </a:xfrm>
          <a:prstGeom prst="straightConnector1">
            <a:avLst/>
          </a:prstGeom>
          <a:noFill/>
          <a:ln w="63500" cap="flat" cmpd="sng">
            <a:solidFill>
              <a:schemeClr val="accent3">
                <a:lumMod val="60000"/>
                <a:lumOff val="40000"/>
              </a:schemeClr>
            </a:solidFill>
            <a:prstDash val="solid"/>
            <a:round/>
            <a:headEnd type="none" w="med" len="med"/>
            <a:tailEnd type="none" w="med" len="med"/>
          </a:ln>
        </p:spPr>
      </p:cxnSp>
      <p:cxnSp>
        <p:nvCxnSpPr>
          <p:cNvPr id="12" name="Google Shape;693;p32">
            <a:extLst>
              <a:ext uri="{FF2B5EF4-FFF2-40B4-BE49-F238E27FC236}">
                <a16:creationId xmlns:a16="http://schemas.microsoft.com/office/drawing/2014/main" xmlns="" id="{389D8B8F-DAB0-8747-971D-F4C661B6A113}"/>
              </a:ext>
            </a:extLst>
          </p:cNvPr>
          <p:cNvCxnSpPr>
            <a:cxnSpLocks/>
          </p:cNvCxnSpPr>
          <p:nvPr/>
        </p:nvCxnSpPr>
        <p:spPr>
          <a:xfrm>
            <a:off x="8732294" y="1103586"/>
            <a:ext cx="0" cy="479414"/>
          </a:xfrm>
          <a:prstGeom prst="straightConnector1">
            <a:avLst/>
          </a:prstGeom>
          <a:noFill/>
          <a:ln w="63500" cap="flat" cmpd="sng">
            <a:solidFill>
              <a:schemeClr val="accent6">
                <a:lumMod val="20000"/>
                <a:lumOff val="80000"/>
              </a:schemeClr>
            </a:solidFill>
            <a:prstDash val="solid"/>
            <a:round/>
            <a:headEnd type="none" w="med" len="med"/>
            <a:tailEnd type="none" w="med" len="med"/>
          </a:ln>
        </p:spPr>
      </p:cxnSp>
      <p:sp>
        <p:nvSpPr>
          <p:cNvPr id="16" name="TextBox 15">
            <a:extLst>
              <a:ext uri="{FF2B5EF4-FFF2-40B4-BE49-F238E27FC236}">
                <a16:creationId xmlns:a16="http://schemas.microsoft.com/office/drawing/2014/main" xmlns="" id="{E3C0047F-1355-EA44-8FF5-DE3CF377269D}"/>
              </a:ext>
            </a:extLst>
          </p:cNvPr>
          <p:cNvSpPr txBox="1"/>
          <p:nvPr/>
        </p:nvSpPr>
        <p:spPr>
          <a:xfrm>
            <a:off x="685839" y="2418573"/>
            <a:ext cx="5414853" cy="2308324"/>
          </a:xfrm>
          <a:prstGeom prst="rect">
            <a:avLst/>
          </a:prstGeom>
          <a:noFill/>
        </p:spPr>
        <p:txBody>
          <a:bodyPr wrap="square" rtlCol="0">
            <a:spAutoFit/>
          </a:bodyPr>
          <a:lstStyle/>
          <a:p>
            <a:pPr marL="285750" indent="-285750">
              <a:buFont typeface="Arial" panose="020B0604020202020204" pitchFamily="34" charset="0"/>
              <a:buChar char="•"/>
            </a:pPr>
            <a:r>
              <a:rPr lang="en-IN" sz="2400" b="1" dirty="0" err="1"/>
              <a:t>Loan_ID</a:t>
            </a:r>
            <a:r>
              <a:rPr lang="en-IN" sz="2400" b="1" dirty="0">
                <a:effectLst/>
              </a:rPr>
              <a:t> </a:t>
            </a:r>
            <a:r>
              <a:rPr lang="en-US" sz="2400" dirty="0"/>
              <a:t>: Removed as all values were unique.</a:t>
            </a:r>
          </a:p>
          <a:p>
            <a:pPr marL="285750" indent="-285750">
              <a:buFont typeface="Arial" panose="020B0604020202020204" pitchFamily="34" charset="0"/>
              <a:buChar char="•"/>
            </a:pPr>
            <a:r>
              <a:rPr lang="en-IN" sz="2400" b="1" dirty="0" err="1" smtClean="0"/>
              <a:t>Length_Employed</a:t>
            </a:r>
            <a:r>
              <a:rPr lang="en-IN" sz="2400" b="1" dirty="0" smtClean="0">
                <a:effectLst/>
              </a:rPr>
              <a:t> </a:t>
            </a:r>
            <a:r>
              <a:rPr lang="en-IN" sz="2400" dirty="0">
                <a:effectLst/>
              </a:rPr>
              <a:t>:</a:t>
            </a:r>
            <a:r>
              <a:rPr lang="en-IN" sz="2400" dirty="0"/>
              <a:t>Converted into numeric from strings</a:t>
            </a:r>
            <a:r>
              <a:rPr lang="en-IN" sz="2400" dirty="0" smtClean="0"/>
              <a:t>.</a:t>
            </a:r>
          </a:p>
          <a:p>
            <a:pPr marL="285750" indent="-285750">
              <a:buFont typeface="Arial" panose="020B0604020202020204" pitchFamily="34" charset="0"/>
              <a:buChar char="•"/>
            </a:pPr>
            <a:r>
              <a:rPr lang="en-IN" sz="2400" b="1" dirty="0"/>
              <a:t>Months since Delinquency </a:t>
            </a:r>
            <a:r>
              <a:rPr lang="en-IN" sz="2400" b="1" dirty="0" smtClean="0"/>
              <a:t>: </a:t>
            </a:r>
            <a:r>
              <a:rPr lang="en-IN" sz="2400" b="1" dirty="0" err="1" smtClean="0"/>
              <a:t>Droping</a:t>
            </a:r>
            <a:r>
              <a:rPr lang="en-IN" sz="2400" b="1" dirty="0" smtClean="0"/>
              <a:t> its have more than 53+% value</a:t>
            </a:r>
            <a:endParaRPr lang="en-IN" sz="2400" dirty="0">
              <a:effectLst/>
            </a:endParaRPr>
          </a:p>
        </p:txBody>
      </p:sp>
      <p:sp>
        <p:nvSpPr>
          <p:cNvPr id="17" name="TextBox 16">
            <a:extLst>
              <a:ext uri="{FF2B5EF4-FFF2-40B4-BE49-F238E27FC236}">
                <a16:creationId xmlns:a16="http://schemas.microsoft.com/office/drawing/2014/main" xmlns="" id="{4510A1F5-DC22-3F40-9463-B67100C0B007}"/>
              </a:ext>
            </a:extLst>
          </p:cNvPr>
          <p:cNvSpPr txBox="1"/>
          <p:nvPr/>
        </p:nvSpPr>
        <p:spPr>
          <a:xfrm>
            <a:off x="6857998" y="2418573"/>
            <a:ext cx="4918842" cy="1200329"/>
          </a:xfrm>
          <a:prstGeom prst="rect">
            <a:avLst/>
          </a:prstGeom>
          <a:noFill/>
        </p:spPr>
        <p:txBody>
          <a:bodyPr wrap="square" rtlCol="0">
            <a:spAutoFit/>
          </a:bodyPr>
          <a:lstStyle/>
          <a:p>
            <a:pPr marL="285750" indent="-285750">
              <a:buFont typeface="Arial" panose="020B0604020202020204" pitchFamily="34" charset="0"/>
              <a:buChar char="•"/>
            </a:pPr>
            <a:r>
              <a:rPr lang="en-IN" sz="2400" b="1" dirty="0" err="1"/>
              <a:t>Length_Employed</a:t>
            </a:r>
            <a:r>
              <a:rPr lang="en-IN" sz="2400" b="1" dirty="0"/>
              <a:t> </a:t>
            </a:r>
            <a:r>
              <a:rPr lang="en-US" sz="2400" dirty="0" smtClean="0"/>
              <a:t>: Converted       ‘1 years’ Into 1 using Define function</a:t>
            </a:r>
            <a:endParaRPr lang="en-US" sz="2400" dirty="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10794775" y="34796"/>
            <a:ext cx="1362192" cy="539740"/>
          </a:xfrm>
          <a:prstGeom prst="rect">
            <a:avLst/>
          </a:prstGeom>
        </p:spPr>
      </p:pic>
      <p:sp>
        <p:nvSpPr>
          <p:cNvPr id="14" name="TextBox 13">
            <a:extLst>
              <a:ext uri="{FF2B5EF4-FFF2-40B4-BE49-F238E27FC236}">
                <a16:creationId xmlns:a16="http://schemas.microsoft.com/office/drawing/2014/main" xmlns="" id="{EBCE039F-8376-A144-A105-FEAB4F93AC6D}"/>
              </a:ext>
            </a:extLst>
          </p:cNvPr>
          <p:cNvSpPr txBox="1"/>
          <p:nvPr/>
        </p:nvSpPr>
        <p:spPr>
          <a:xfrm>
            <a:off x="1334985" y="427832"/>
            <a:ext cx="3510974"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4400" b="1" dirty="0" smtClean="0">
                <a:ln w="3175" cmpd="sng">
                  <a:noFill/>
                </a:ln>
              </a:rPr>
              <a:t>Data Cleaning</a:t>
            </a:r>
            <a:endParaRPr lang="en-US" sz="4400" b="1" dirty="0">
              <a:ln w="3175" cmpd="sng">
                <a:noFill/>
              </a:ln>
            </a:endParaRPr>
          </a:p>
        </p:txBody>
      </p:sp>
      <p:sp>
        <p:nvSpPr>
          <p:cNvPr id="19" name="TextBox 18">
            <a:extLst>
              <a:ext uri="{FF2B5EF4-FFF2-40B4-BE49-F238E27FC236}">
                <a16:creationId xmlns:a16="http://schemas.microsoft.com/office/drawing/2014/main" xmlns="" id="{EBCE039F-8376-A144-A105-FEAB4F93AC6D}"/>
              </a:ext>
            </a:extLst>
          </p:cNvPr>
          <p:cNvSpPr txBox="1"/>
          <p:nvPr/>
        </p:nvSpPr>
        <p:spPr>
          <a:xfrm>
            <a:off x="5771578" y="445194"/>
            <a:ext cx="5193130" cy="7821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4400" b="1" dirty="0" smtClean="0">
                <a:ln w="3175" cmpd="sng">
                  <a:noFill/>
                </a:ln>
              </a:rPr>
              <a:t>Feature Engineering</a:t>
            </a:r>
            <a:endParaRPr lang="en-US" sz="4400" b="1" dirty="0">
              <a:ln w="3175" cmpd="sng">
                <a:noFill/>
              </a:ln>
            </a:endParaRPr>
          </a:p>
        </p:txBody>
      </p:sp>
    </p:spTree>
    <p:extLst>
      <p:ext uri="{BB962C8B-B14F-4D97-AF65-F5344CB8AC3E}">
        <p14:creationId xmlns:p14="http://schemas.microsoft.com/office/powerpoint/2010/main" val="2304805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Google Shape;1152;p41">
            <a:extLst>
              <a:ext uri="{FF2B5EF4-FFF2-40B4-BE49-F238E27FC236}">
                <a16:creationId xmlns:a16="http://schemas.microsoft.com/office/drawing/2014/main" xmlns="" id="{832EBAD5-AC20-1449-89E8-B5C548BFFC45}"/>
              </a:ext>
            </a:extLst>
          </p:cNvPr>
          <p:cNvSpPr/>
          <p:nvPr/>
        </p:nvSpPr>
        <p:spPr>
          <a:xfrm rot="-8999970">
            <a:off x="4931965" y="169959"/>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48;p41">
            <a:extLst>
              <a:ext uri="{FF2B5EF4-FFF2-40B4-BE49-F238E27FC236}">
                <a16:creationId xmlns:a16="http://schemas.microsoft.com/office/drawing/2014/main" xmlns="" id="{BB6006EA-71E2-8E4C-BD86-FEDD4AF87471}"/>
              </a:ext>
            </a:extLst>
          </p:cNvPr>
          <p:cNvSpPr/>
          <p:nvPr/>
        </p:nvSpPr>
        <p:spPr>
          <a:xfrm>
            <a:off x="4931920" y="169225"/>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49;p41">
            <a:extLst>
              <a:ext uri="{FF2B5EF4-FFF2-40B4-BE49-F238E27FC236}">
                <a16:creationId xmlns:a16="http://schemas.microsoft.com/office/drawing/2014/main" xmlns="" id="{AAFFB406-83C0-E348-A51B-40053901B0F0}"/>
              </a:ext>
            </a:extLst>
          </p:cNvPr>
          <p:cNvSpPr/>
          <p:nvPr/>
        </p:nvSpPr>
        <p:spPr>
          <a:xfrm>
            <a:off x="5120493" y="358425"/>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50;p41">
            <a:extLst>
              <a:ext uri="{FF2B5EF4-FFF2-40B4-BE49-F238E27FC236}">
                <a16:creationId xmlns:a16="http://schemas.microsoft.com/office/drawing/2014/main" xmlns="" id="{0A697391-24A2-AB42-9049-500FFD684A76}"/>
              </a:ext>
            </a:extLst>
          </p:cNvPr>
          <p:cNvSpPr/>
          <p:nvPr/>
        </p:nvSpPr>
        <p:spPr>
          <a:xfrm>
            <a:off x="5228883" y="546321"/>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51;p41">
            <a:extLst>
              <a:ext uri="{FF2B5EF4-FFF2-40B4-BE49-F238E27FC236}">
                <a16:creationId xmlns:a16="http://schemas.microsoft.com/office/drawing/2014/main" xmlns="" id="{24D34557-88D4-124E-B5D4-394A23EB3C28}"/>
              </a:ext>
            </a:extLst>
          </p:cNvPr>
          <p:cNvSpPr/>
          <p:nvPr/>
        </p:nvSpPr>
        <p:spPr>
          <a:xfrm>
            <a:off x="5431898" y="734686"/>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52;p41">
            <a:extLst>
              <a:ext uri="{FF2B5EF4-FFF2-40B4-BE49-F238E27FC236}">
                <a16:creationId xmlns:a16="http://schemas.microsoft.com/office/drawing/2014/main" xmlns="" id="{A98C15C8-D6F8-EA41-9B59-3717D63E776B}"/>
              </a:ext>
            </a:extLst>
          </p:cNvPr>
          <p:cNvSpPr/>
          <p:nvPr/>
        </p:nvSpPr>
        <p:spPr>
          <a:xfrm rot="-8999970">
            <a:off x="4931965" y="169959"/>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153;p41">
            <a:extLst>
              <a:ext uri="{FF2B5EF4-FFF2-40B4-BE49-F238E27FC236}">
                <a16:creationId xmlns:a16="http://schemas.microsoft.com/office/drawing/2014/main" xmlns="" id="{07E37812-2131-984E-949F-12CE6F787773}"/>
              </a:ext>
            </a:extLst>
          </p:cNvPr>
          <p:cNvSpPr/>
          <p:nvPr/>
        </p:nvSpPr>
        <p:spPr>
          <a:xfrm>
            <a:off x="5120495" y="358372"/>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54;p41">
            <a:extLst>
              <a:ext uri="{FF2B5EF4-FFF2-40B4-BE49-F238E27FC236}">
                <a16:creationId xmlns:a16="http://schemas.microsoft.com/office/drawing/2014/main" xmlns="" id="{BC1BE023-FB73-D043-9A40-0129984AC2C4}"/>
              </a:ext>
            </a:extLst>
          </p:cNvPr>
          <p:cNvSpPr/>
          <p:nvPr/>
        </p:nvSpPr>
        <p:spPr>
          <a:xfrm rot="4870002">
            <a:off x="5309432" y="547161"/>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55;p41">
            <a:extLst>
              <a:ext uri="{FF2B5EF4-FFF2-40B4-BE49-F238E27FC236}">
                <a16:creationId xmlns:a16="http://schemas.microsoft.com/office/drawing/2014/main" xmlns="" id="{663A5D71-DDAC-5A4D-9374-8A76A8E164C6}"/>
              </a:ext>
            </a:extLst>
          </p:cNvPr>
          <p:cNvSpPr/>
          <p:nvPr/>
        </p:nvSpPr>
        <p:spPr>
          <a:xfrm rot="788870">
            <a:off x="5500798" y="738635"/>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1156;p41">
            <a:extLst>
              <a:ext uri="{FF2B5EF4-FFF2-40B4-BE49-F238E27FC236}">
                <a16:creationId xmlns:a16="http://schemas.microsoft.com/office/drawing/2014/main" xmlns="" id="{363D6664-BE12-A046-9CBC-062D1D062425}"/>
              </a:ext>
            </a:extLst>
          </p:cNvPr>
          <p:cNvCxnSpPr>
            <a:cxnSpLocks/>
          </p:cNvCxnSpPr>
          <p:nvPr/>
        </p:nvCxnSpPr>
        <p:spPr>
          <a:xfrm>
            <a:off x="5010631" y="505752"/>
            <a:ext cx="531657" cy="1052923"/>
          </a:xfrm>
          <a:prstGeom prst="straightConnector1">
            <a:avLst/>
          </a:prstGeom>
          <a:noFill/>
          <a:ln w="19050" cap="flat" cmpd="sng">
            <a:noFill/>
            <a:prstDash val="solid"/>
            <a:round/>
            <a:headEnd type="none" w="med" len="med"/>
            <a:tailEnd type="oval" w="med" len="med"/>
          </a:ln>
        </p:spPr>
      </p:cxnSp>
      <p:cxnSp>
        <p:nvCxnSpPr>
          <p:cNvPr id="56" name="Google Shape;1158;p41">
            <a:extLst>
              <a:ext uri="{FF2B5EF4-FFF2-40B4-BE49-F238E27FC236}">
                <a16:creationId xmlns:a16="http://schemas.microsoft.com/office/drawing/2014/main" xmlns="" id="{953DA609-C667-2E45-AAE2-2A867D4FF5DC}"/>
              </a:ext>
            </a:extLst>
          </p:cNvPr>
          <p:cNvCxnSpPr>
            <a:cxnSpLocks/>
          </p:cNvCxnSpPr>
          <p:nvPr/>
        </p:nvCxnSpPr>
        <p:spPr>
          <a:xfrm flipH="1">
            <a:off x="7472888" y="1558675"/>
            <a:ext cx="1310100" cy="0"/>
          </a:xfrm>
          <a:prstGeom prst="straightConnector1">
            <a:avLst/>
          </a:prstGeom>
          <a:noFill/>
          <a:ln w="19050" cap="flat" cmpd="sng">
            <a:noFill/>
            <a:prstDash val="solid"/>
            <a:round/>
            <a:headEnd type="none" w="med" len="med"/>
            <a:tailEnd type="oval" w="med" len="med"/>
          </a:ln>
        </p:spPr>
      </p:cxnSp>
      <p:cxnSp>
        <p:nvCxnSpPr>
          <p:cNvPr id="61" name="Google Shape;1157;p41">
            <a:extLst>
              <a:ext uri="{FF2B5EF4-FFF2-40B4-BE49-F238E27FC236}">
                <a16:creationId xmlns:a16="http://schemas.microsoft.com/office/drawing/2014/main" xmlns="" id="{76BC0D0F-5575-5D45-8AAC-A378B4739DF8}"/>
              </a:ext>
            </a:extLst>
          </p:cNvPr>
          <p:cNvCxnSpPr>
            <a:cxnSpLocks/>
          </p:cNvCxnSpPr>
          <p:nvPr/>
        </p:nvCxnSpPr>
        <p:spPr>
          <a:xfrm flipV="1">
            <a:off x="3998259" y="1558675"/>
            <a:ext cx="933661" cy="7526"/>
          </a:xfrm>
          <a:prstGeom prst="straightConnector1">
            <a:avLst/>
          </a:prstGeom>
          <a:noFill/>
          <a:ln w="63500" cap="flat" cmpd="sng">
            <a:solidFill>
              <a:schemeClr val="accent4"/>
            </a:solidFill>
            <a:prstDash val="solid"/>
            <a:round/>
            <a:headEnd type="none" w="med" len="med"/>
            <a:tailEnd type="oval" w="med" len="med"/>
          </a:ln>
        </p:spPr>
      </p:cxnSp>
      <p:cxnSp>
        <p:nvCxnSpPr>
          <p:cNvPr id="62" name="Google Shape;1158;p41">
            <a:extLst>
              <a:ext uri="{FF2B5EF4-FFF2-40B4-BE49-F238E27FC236}">
                <a16:creationId xmlns:a16="http://schemas.microsoft.com/office/drawing/2014/main" xmlns="" id="{95CC2ABA-45BD-2446-AA3A-D5E43D9B8A2C}"/>
              </a:ext>
            </a:extLst>
          </p:cNvPr>
          <p:cNvCxnSpPr>
            <a:cxnSpLocks/>
          </p:cNvCxnSpPr>
          <p:nvPr/>
        </p:nvCxnSpPr>
        <p:spPr>
          <a:xfrm flipH="1">
            <a:off x="7726126" y="1533295"/>
            <a:ext cx="1056862" cy="0"/>
          </a:xfrm>
          <a:prstGeom prst="straightConnector1">
            <a:avLst/>
          </a:prstGeom>
          <a:noFill/>
          <a:ln w="63500" cap="flat" cmpd="sng">
            <a:solidFill>
              <a:schemeClr val="accent6">
                <a:lumMod val="60000"/>
                <a:lumOff val="40000"/>
              </a:schemeClr>
            </a:solidFill>
            <a:prstDash val="solid"/>
            <a:round/>
            <a:headEnd type="none" w="med" len="med"/>
            <a:tailEnd type="oval" w="med" len="med"/>
          </a:ln>
        </p:spPr>
      </p:cxnSp>
      <p:sp>
        <p:nvSpPr>
          <p:cNvPr id="64" name="TextBox 63">
            <a:extLst>
              <a:ext uri="{FF2B5EF4-FFF2-40B4-BE49-F238E27FC236}">
                <a16:creationId xmlns:a16="http://schemas.microsoft.com/office/drawing/2014/main" xmlns="" id="{57D2BF59-3526-8247-9F2D-14BBF5F024BE}"/>
              </a:ext>
            </a:extLst>
          </p:cNvPr>
          <p:cNvSpPr txBox="1"/>
          <p:nvPr/>
        </p:nvSpPr>
        <p:spPr>
          <a:xfrm>
            <a:off x="4625788" y="3699741"/>
            <a:ext cx="184731" cy="369332"/>
          </a:xfrm>
          <a:prstGeom prst="rect">
            <a:avLst/>
          </a:prstGeom>
          <a:noFill/>
        </p:spPr>
        <p:txBody>
          <a:bodyPr wrap="square" rtlCol="0">
            <a:spAutoFit/>
          </a:bodyPr>
          <a:lstStyle/>
          <a:p>
            <a:endParaRPr lang="en-US" dirty="0"/>
          </a:p>
        </p:txBody>
      </p:sp>
      <p:grpSp>
        <p:nvGrpSpPr>
          <p:cNvPr id="65" name="Google Shape;1539;p48">
            <a:extLst>
              <a:ext uri="{FF2B5EF4-FFF2-40B4-BE49-F238E27FC236}">
                <a16:creationId xmlns:a16="http://schemas.microsoft.com/office/drawing/2014/main" xmlns="" id="{FD4EAE35-C36E-694E-AF3B-9F0A2D7806B2}"/>
              </a:ext>
            </a:extLst>
          </p:cNvPr>
          <p:cNvGrpSpPr/>
          <p:nvPr/>
        </p:nvGrpSpPr>
        <p:grpSpPr>
          <a:xfrm>
            <a:off x="-1261056" y="9119366"/>
            <a:ext cx="4805081" cy="1916187"/>
            <a:chOff x="4976025" y="4294225"/>
            <a:chExt cx="2405050" cy="695950"/>
          </a:xfrm>
        </p:grpSpPr>
        <p:sp>
          <p:nvSpPr>
            <p:cNvPr id="66" name="Google Shape;1540;p48">
              <a:extLst>
                <a:ext uri="{FF2B5EF4-FFF2-40B4-BE49-F238E27FC236}">
                  <a16:creationId xmlns:a16="http://schemas.microsoft.com/office/drawing/2014/main" xmlns="" id="{97F0619A-4410-EE42-8C9B-4DB82CA4B052}"/>
                </a:ext>
              </a:extLst>
            </p:cNvPr>
            <p:cNvSpPr/>
            <p:nvPr/>
          </p:nvSpPr>
          <p:spPr>
            <a:xfrm>
              <a:off x="4976025" y="483852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41;p48">
              <a:extLst>
                <a:ext uri="{FF2B5EF4-FFF2-40B4-BE49-F238E27FC236}">
                  <a16:creationId xmlns:a16="http://schemas.microsoft.com/office/drawing/2014/main" xmlns="" id="{33C7F820-5CE2-054B-9354-7433D34071DD}"/>
                </a:ext>
              </a:extLst>
            </p:cNvPr>
            <p:cNvSpPr/>
            <p:nvPr/>
          </p:nvSpPr>
          <p:spPr>
            <a:xfrm>
              <a:off x="4976025" y="47890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42;p48">
              <a:extLst>
                <a:ext uri="{FF2B5EF4-FFF2-40B4-BE49-F238E27FC236}">
                  <a16:creationId xmlns:a16="http://schemas.microsoft.com/office/drawing/2014/main" xmlns="" id="{25432409-1B23-C74E-8B76-D21B2D08C8A3}"/>
                </a:ext>
              </a:extLst>
            </p:cNvPr>
            <p:cNvSpPr/>
            <p:nvPr/>
          </p:nvSpPr>
          <p:spPr>
            <a:xfrm>
              <a:off x="4976025" y="473962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3;p48">
              <a:extLst>
                <a:ext uri="{FF2B5EF4-FFF2-40B4-BE49-F238E27FC236}">
                  <a16:creationId xmlns:a16="http://schemas.microsoft.com/office/drawing/2014/main" xmlns="" id="{0E871EDF-01C1-CF45-8C8F-7BBF0F15B382}"/>
                </a:ext>
              </a:extLst>
            </p:cNvPr>
            <p:cNvSpPr/>
            <p:nvPr/>
          </p:nvSpPr>
          <p:spPr>
            <a:xfrm>
              <a:off x="4976025" y="4640750"/>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44;p48">
              <a:extLst>
                <a:ext uri="{FF2B5EF4-FFF2-40B4-BE49-F238E27FC236}">
                  <a16:creationId xmlns:a16="http://schemas.microsoft.com/office/drawing/2014/main" xmlns="" id="{E02635D4-2172-1142-A1DE-2EFCABB6128F}"/>
                </a:ext>
              </a:extLst>
            </p:cNvPr>
            <p:cNvSpPr/>
            <p:nvPr/>
          </p:nvSpPr>
          <p:spPr>
            <a:xfrm>
              <a:off x="4976025" y="469017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45;p48">
              <a:extLst>
                <a:ext uri="{FF2B5EF4-FFF2-40B4-BE49-F238E27FC236}">
                  <a16:creationId xmlns:a16="http://schemas.microsoft.com/office/drawing/2014/main" xmlns="" id="{C6A3D585-436B-C44E-B108-E9E79E48101F}"/>
                </a:ext>
              </a:extLst>
            </p:cNvPr>
            <p:cNvSpPr/>
            <p:nvPr/>
          </p:nvSpPr>
          <p:spPr>
            <a:xfrm>
              <a:off x="4976025" y="4591300"/>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46;p48">
              <a:extLst>
                <a:ext uri="{FF2B5EF4-FFF2-40B4-BE49-F238E27FC236}">
                  <a16:creationId xmlns:a16="http://schemas.microsoft.com/office/drawing/2014/main" xmlns="" id="{AE27DF49-6CFB-5944-BFE4-E842255832FF}"/>
                </a:ext>
              </a:extLst>
            </p:cNvPr>
            <p:cNvSpPr/>
            <p:nvPr/>
          </p:nvSpPr>
          <p:spPr>
            <a:xfrm>
              <a:off x="4976025" y="454185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47;p48">
              <a:extLst>
                <a:ext uri="{FF2B5EF4-FFF2-40B4-BE49-F238E27FC236}">
                  <a16:creationId xmlns:a16="http://schemas.microsoft.com/office/drawing/2014/main" xmlns="" id="{A5057617-4478-2C43-AF8D-2D170EAFE44C}"/>
                </a:ext>
              </a:extLst>
            </p:cNvPr>
            <p:cNvSpPr/>
            <p:nvPr/>
          </p:nvSpPr>
          <p:spPr>
            <a:xfrm>
              <a:off x="4976025" y="449240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48;p48">
              <a:extLst>
                <a:ext uri="{FF2B5EF4-FFF2-40B4-BE49-F238E27FC236}">
                  <a16:creationId xmlns:a16="http://schemas.microsoft.com/office/drawing/2014/main" xmlns="" id="{7820D00A-90D6-994F-9123-18D702B14E03}"/>
                </a:ext>
              </a:extLst>
            </p:cNvPr>
            <p:cNvSpPr/>
            <p:nvPr/>
          </p:nvSpPr>
          <p:spPr>
            <a:xfrm>
              <a:off x="4976025" y="44429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49;p48">
              <a:extLst>
                <a:ext uri="{FF2B5EF4-FFF2-40B4-BE49-F238E27FC236}">
                  <a16:creationId xmlns:a16="http://schemas.microsoft.com/office/drawing/2014/main" xmlns="" id="{39134EE9-FAA5-9446-89F1-10751D087325}"/>
                </a:ext>
              </a:extLst>
            </p:cNvPr>
            <p:cNvSpPr/>
            <p:nvPr/>
          </p:nvSpPr>
          <p:spPr>
            <a:xfrm>
              <a:off x="4976025" y="439310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50;p48">
              <a:extLst>
                <a:ext uri="{FF2B5EF4-FFF2-40B4-BE49-F238E27FC236}">
                  <a16:creationId xmlns:a16="http://schemas.microsoft.com/office/drawing/2014/main" xmlns="" id="{EF3510C5-2031-6240-8965-39EAF229779E}"/>
                </a:ext>
              </a:extLst>
            </p:cNvPr>
            <p:cNvSpPr/>
            <p:nvPr/>
          </p:nvSpPr>
          <p:spPr>
            <a:xfrm>
              <a:off x="4976025" y="43436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51;p48">
              <a:extLst>
                <a:ext uri="{FF2B5EF4-FFF2-40B4-BE49-F238E27FC236}">
                  <a16:creationId xmlns:a16="http://schemas.microsoft.com/office/drawing/2014/main" xmlns="" id="{E92B6F9B-2020-854B-A169-F5DD9EFD19EF}"/>
                </a:ext>
              </a:extLst>
            </p:cNvPr>
            <p:cNvSpPr/>
            <p:nvPr/>
          </p:nvSpPr>
          <p:spPr>
            <a:xfrm>
              <a:off x="4976025" y="429422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52;p48">
              <a:extLst>
                <a:ext uri="{FF2B5EF4-FFF2-40B4-BE49-F238E27FC236}">
                  <a16:creationId xmlns:a16="http://schemas.microsoft.com/office/drawing/2014/main" xmlns="" id="{F32DE541-BFE2-9441-B37B-9D34AEDF2B5C}"/>
                </a:ext>
              </a:extLst>
            </p:cNvPr>
            <p:cNvSpPr/>
            <p:nvPr/>
          </p:nvSpPr>
          <p:spPr>
            <a:xfrm>
              <a:off x="5131375" y="4941925"/>
              <a:ext cx="31750" cy="48250"/>
            </a:xfrm>
            <a:custGeom>
              <a:avLst/>
              <a:gdLst/>
              <a:ahLst/>
              <a:cxnLst/>
              <a:rect l="l" t="t" r="r" b="b"/>
              <a:pathLst>
                <a:path w="1270" h="1930" extrusionOk="0">
                  <a:moveTo>
                    <a:pt x="643" y="199"/>
                  </a:moveTo>
                  <a:cubicBezTo>
                    <a:pt x="758" y="199"/>
                    <a:pt x="857" y="264"/>
                    <a:pt x="923" y="396"/>
                  </a:cubicBezTo>
                  <a:cubicBezTo>
                    <a:pt x="989" y="528"/>
                    <a:pt x="1022" y="709"/>
                    <a:pt x="1022" y="973"/>
                  </a:cubicBezTo>
                  <a:cubicBezTo>
                    <a:pt x="1022" y="1220"/>
                    <a:pt x="989" y="1418"/>
                    <a:pt x="923" y="1534"/>
                  </a:cubicBezTo>
                  <a:cubicBezTo>
                    <a:pt x="857" y="1665"/>
                    <a:pt x="758"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04" y="1682"/>
                  </a:cubicBezTo>
                  <a:cubicBezTo>
                    <a:pt x="1220" y="1517"/>
                    <a:pt x="1269" y="1286"/>
                    <a:pt x="1269" y="973"/>
                  </a:cubicBezTo>
                  <a:cubicBezTo>
                    <a:pt x="1269" y="660"/>
                    <a:pt x="1220" y="413"/>
                    <a:pt x="1104" y="248"/>
                  </a:cubicBezTo>
                  <a:cubicBezTo>
                    <a:pt x="1005" y="83"/>
                    <a:pt x="841"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53;p48">
              <a:extLst>
                <a:ext uri="{FF2B5EF4-FFF2-40B4-BE49-F238E27FC236}">
                  <a16:creationId xmlns:a16="http://schemas.microsoft.com/office/drawing/2014/main" xmlns="" id="{2E631346-B005-0B4B-A0F6-E4C950116DCF}"/>
                </a:ext>
              </a:extLst>
            </p:cNvPr>
            <p:cNvSpPr/>
            <p:nvPr/>
          </p:nvSpPr>
          <p:spPr>
            <a:xfrm>
              <a:off x="5174625" y="4942750"/>
              <a:ext cx="27225" cy="46600"/>
            </a:xfrm>
            <a:custGeom>
              <a:avLst/>
              <a:gdLst/>
              <a:ahLst/>
              <a:cxnLst/>
              <a:rect l="l" t="t" r="r" b="b"/>
              <a:pathLst>
                <a:path w="1089" h="1864" extrusionOk="0">
                  <a:moveTo>
                    <a:pt x="429" y="1"/>
                  </a:moveTo>
                  <a:lnTo>
                    <a:pt x="1" y="100"/>
                  </a:lnTo>
                  <a:lnTo>
                    <a:pt x="1" y="330"/>
                  </a:lnTo>
                  <a:lnTo>
                    <a:pt x="446" y="231"/>
                  </a:lnTo>
                  <a:lnTo>
                    <a:pt x="446" y="1649"/>
                  </a:lnTo>
                  <a:lnTo>
                    <a:pt x="34" y="1649"/>
                  </a:lnTo>
                  <a:lnTo>
                    <a:pt x="34" y="1863"/>
                  </a:lnTo>
                  <a:lnTo>
                    <a:pt x="1088" y="1863"/>
                  </a:lnTo>
                  <a:lnTo>
                    <a:pt x="1088" y="1649"/>
                  </a:lnTo>
                  <a:lnTo>
                    <a:pt x="693" y="1649"/>
                  </a:lnTo>
                  <a:lnTo>
                    <a:pt x="6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54;p48">
              <a:extLst>
                <a:ext uri="{FF2B5EF4-FFF2-40B4-BE49-F238E27FC236}">
                  <a16:creationId xmlns:a16="http://schemas.microsoft.com/office/drawing/2014/main" xmlns="" id="{BEEF7B9F-ADDB-F344-9DDD-171ECAB82293}"/>
                </a:ext>
              </a:extLst>
            </p:cNvPr>
            <p:cNvSpPr/>
            <p:nvPr/>
          </p:nvSpPr>
          <p:spPr>
            <a:xfrm>
              <a:off x="5470475" y="4941925"/>
              <a:ext cx="32150" cy="48250"/>
            </a:xfrm>
            <a:custGeom>
              <a:avLst/>
              <a:gdLst/>
              <a:ahLst/>
              <a:cxnLst/>
              <a:rect l="l" t="t" r="r" b="b"/>
              <a:pathLst>
                <a:path w="1286" h="1930" extrusionOk="0">
                  <a:moveTo>
                    <a:pt x="643" y="199"/>
                  </a:moveTo>
                  <a:cubicBezTo>
                    <a:pt x="775" y="199"/>
                    <a:pt x="857" y="264"/>
                    <a:pt x="923" y="396"/>
                  </a:cubicBezTo>
                  <a:cubicBezTo>
                    <a:pt x="989" y="528"/>
                    <a:pt x="1022" y="709"/>
                    <a:pt x="1022" y="973"/>
                  </a:cubicBezTo>
                  <a:cubicBezTo>
                    <a:pt x="1022" y="1220"/>
                    <a:pt x="989" y="1418"/>
                    <a:pt x="923" y="1534"/>
                  </a:cubicBezTo>
                  <a:cubicBezTo>
                    <a:pt x="857" y="1665"/>
                    <a:pt x="775"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21" y="1682"/>
                  </a:cubicBezTo>
                  <a:cubicBezTo>
                    <a:pt x="1220" y="1517"/>
                    <a:pt x="1286" y="1286"/>
                    <a:pt x="1286" y="973"/>
                  </a:cubicBezTo>
                  <a:cubicBezTo>
                    <a:pt x="1286" y="660"/>
                    <a:pt x="1220" y="413"/>
                    <a:pt x="1121" y="248"/>
                  </a:cubicBezTo>
                  <a:cubicBezTo>
                    <a:pt x="1005" y="83"/>
                    <a:pt x="841"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55;p48">
              <a:extLst>
                <a:ext uri="{FF2B5EF4-FFF2-40B4-BE49-F238E27FC236}">
                  <a16:creationId xmlns:a16="http://schemas.microsoft.com/office/drawing/2014/main" xmlns="" id="{1C838CA6-D674-4746-B45F-CBE88E3BF8C9}"/>
                </a:ext>
              </a:extLst>
            </p:cNvPr>
            <p:cNvSpPr/>
            <p:nvPr/>
          </p:nvSpPr>
          <p:spPr>
            <a:xfrm>
              <a:off x="5511250" y="4941925"/>
              <a:ext cx="29275" cy="47425"/>
            </a:xfrm>
            <a:custGeom>
              <a:avLst/>
              <a:gdLst/>
              <a:ahLst/>
              <a:cxnLst/>
              <a:rect l="l" t="t" r="r" b="b"/>
              <a:pathLst>
                <a:path w="1171" h="1897" extrusionOk="0">
                  <a:moveTo>
                    <a:pt x="545" y="1"/>
                  </a:moveTo>
                  <a:cubicBezTo>
                    <a:pt x="462" y="1"/>
                    <a:pt x="380" y="17"/>
                    <a:pt x="297" y="34"/>
                  </a:cubicBezTo>
                  <a:cubicBezTo>
                    <a:pt x="215" y="67"/>
                    <a:pt x="116" y="83"/>
                    <a:pt x="17" y="133"/>
                  </a:cubicBezTo>
                  <a:lnTo>
                    <a:pt x="17" y="380"/>
                  </a:lnTo>
                  <a:cubicBezTo>
                    <a:pt x="116" y="330"/>
                    <a:pt x="198" y="281"/>
                    <a:pt x="297" y="264"/>
                  </a:cubicBezTo>
                  <a:cubicBezTo>
                    <a:pt x="380" y="232"/>
                    <a:pt x="462" y="215"/>
                    <a:pt x="545" y="215"/>
                  </a:cubicBezTo>
                  <a:cubicBezTo>
                    <a:pt x="660" y="215"/>
                    <a:pt x="742" y="248"/>
                    <a:pt x="808" y="314"/>
                  </a:cubicBezTo>
                  <a:cubicBezTo>
                    <a:pt x="874" y="380"/>
                    <a:pt x="924" y="446"/>
                    <a:pt x="924" y="545"/>
                  </a:cubicBezTo>
                  <a:cubicBezTo>
                    <a:pt x="924" y="611"/>
                    <a:pt x="907" y="677"/>
                    <a:pt x="874" y="742"/>
                  </a:cubicBezTo>
                  <a:cubicBezTo>
                    <a:pt x="841" y="792"/>
                    <a:pt x="775" y="874"/>
                    <a:pt x="693" y="973"/>
                  </a:cubicBezTo>
                  <a:cubicBezTo>
                    <a:pt x="660" y="1006"/>
                    <a:pt x="561" y="1122"/>
                    <a:pt x="396" y="1286"/>
                  </a:cubicBezTo>
                  <a:cubicBezTo>
                    <a:pt x="231" y="1451"/>
                    <a:pt x="100" y="1583"/>
                    <a:pt x="1" y="1682"/>
                  </a:cubicBezTo>
                  <a:lnTo>
                    <a:pt x="1" y="1896"/>
                  </a:lnTo>
                  <a:lnTo>
                    <a:pt x="1171" y="1896"/>
                  </a:lnTo>
                  <a:lnTo>
                    <a:pt x="1171" y="1682"/>
                  </a:lnTo>
                  <a:lnTo>
                    <a:pt x="297" y="1682"/>
                  </a:lnTo>
                  <a:cubicBezTo>
                    <a:pt x="512" y="1468"/>
                    <a:pt x="660" y="1319"/>
                    <a:pt x="775" y="1204"/>
                  </a:cubicBezTo>
                  <a:cubicBezTo>
                    <a:pt x="874" y="1089"/>
                    <a:pt x="940" y="1023"/>
                    <a:pt x="973" y="990"/>
                  </a:cubicBezTo>
                  <a:cubicBezTo>
                    <a:pt x="1039" y="907"/>
                    <a:pt x="1088" y="825"/>
                    <a:pt x="1121" y="759"/>
                  </a:cubicBezTo>
                  <a:cubicBezTo>
                    <a:pt x="1154" y="677"/>
                    <a:pt x="1171" y="611"/>
                    <a:pt x="1171" y="528"/>
                  </a:cubicBezTo>
                  <a:cubicBezTo>
                    <a:pt x="1171" y="380"/>
                    <a:pt x="1105" y="248"/>
                    <a:pt x="990" y="149"/>
                  </a:cubicBezTo>
                  <a:cubicBezTo>
                    <a:pt x="874" y="50"/>
                    <a:pt x="726" y="1"/>
                    <a:pt x="5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56;p48">
              <a:extLst>
                <a:ext uri="{FF2B5EF4-FFF2-40B4-BE49-F238E27FC236}">
                  <a16:creationId xmlns:a16="http://schemas.microsoft.com/office/drawing/2014/main" xmlns="" id="{808359CF-40CD-6648-949F-CDF76FB8860C}"/>
                </a:ext>
              </a:extLst>
            </p:cNvPr>
            <p:cNvSpPr/>
            <p:nvPr/>
          </p:nvSpPr>
          <p:spPr>
            <a:xfrm>
              <a:off x="5809550" y="4941925"/>
              <a:ext cx="32175" cy="48250"/>
            </a:xfrm>
            <a:custGeom>
              <a:avLst/>
              <a:gdLst/>
              <a:ahLst/>
              <a:cxnLst/>
              <a:rect l="l" t="t" r="r" b="b"/>
              <a:pathLst>
                <a:path w="1287" h="1930" extrusionOk="0">
                  <a:moveTo>
                    <a:pt x="644" y="199"/>
                  </a:moveTo>
                  <a:cubicBezTo>
                    <a:pt x="776" y="199"/>
                    <a:pt x="874" y="264"/>
                    <a:pt x="924" y="396"/>
                  </a:cubicBezTo>
                  <a:cubicBezTo>
                    <a:pt x="990" y="528"/>
                    <a:pt x="1023" y="709"/>
                    <a:pt x="1023" y="973"/>
                  </a:cubicBezTo>
                  <a:cubicBezTo>
                    <a:pt x="1023" y="1220"/>
                    <a:pt x="990" y="1418"/>
                    <a:pt x="924" y="1534"/>
                  </a:cubicBezTo>
                  <a:cubicBezTo>
                    <a:pt x="874" y="1665"/>
                    <a:pt x="776" y="1731"/>
                    <a:pt x="644" y="1731"/>
                  </a:cubicBezTo>
                  <a:cubicBezTo>
                    <a:pt x="512" y="1731"/>
                    <a:pt x="413" y="1665"/>
                    <a:pt x="347" y="1534"/>
                  </a:cubicBezTo>
                  <a:cubicBezTo>
                    <a:pt x="281" y="1418"/>
                    <a:pt x="248" y="1220"/>
                    <a:pt x="248" y="973"/>
                  </a:cubicBezTo>
                  <a:cubicBezTo>
                    <a:pt x="248" y="709"/>
                    <a:pt x="281" y="528"/>
                    <a:pt x="347" y="396"/>
                  </a:cubicBezTo>
                  <a:cubicBezTo>
                    <a:pt x="413" y="264"/>
                    <a:pt x="512" y="199"/>
                    <a:pt x="644" y="199"/>
                  </a:cubicBezTo>
                  <a:close/>
                  <a:moveTo>
                    <a:pt x="644" y="1"/>
                  </a:moveTo>
                  <a:cubicBezTo>
                    <a:pt x="429" y="1"/>
                    <a:pt x="281" y="83"/>
                    <a:pt x="166" y="248"/>
                  </a:cubicBezTo>
                  <a:cubicBezTo>
                    <a:pt x="50" y="413"/>
                    <a:pt x="1" y="660"/>
                    <a:pt x="1" y="973"/>
                  </a:cubicBezTo>
                  <a:cubicBezTo>
                    <a:pt x="1" y="1286"/>
                    <a:pt x="50" y="1517"/>
                    <a:pt x="166" y="1682"/>
                  </a:cubicBezTo>
                  <a:cubicBezTo>
                    <a:pt x="281" y="1847"/>
                    <a:pt x="429" y="1929"/>
                    <a:pt x="644" y="1929"/>
                  </a:cubicBezTo>
                  <a:cubicBezTo>
                    <a:pt x="842" y="1929"/>
                    <a:pt x="1006" y="1847"/>
                    <a:pt x="1122" y="1682"/>
                  </a:cubicBezTo>
                  <a:cubicBezTo>
                    <a:pt x="1221" y="1517"/>
                    <a:pt x="1287" y="1286"/>
                    <a:pt x="1287" y="973"/>
                  </a:cubicBezTo>
                  <a:cubicBezTo>
                    <a:pt x="1287" y="660"/>
                    <a:pt x="1221" y="413"/>
                    <a:pt x="1122" y="248"/>
                  </a:cubicBezTo>
                  <a:cubicBezTo>
                    <a:pt x="1006" y="83"/>
                    <a:pt x="842"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57;p48">
              <a:extLst>
                <a:ext uri="{FF2B5EF4-FFF2-40B4-BE49-F238E27FC236}">
                  <a16:creationId xmlns:a16="http://schemas.microsoft.com/office/drawing/2014/main" xmlns="" id="{E3A676FD-342D-5342-B4B9-D3E8CF24A600}"/>
                </a:ext>
              </a:extLst>
            </p:cNvPr>
            <p:cNvSpPr/>
            <p:nvPr/>
          </p:nvSpPr>
          <p:spPr>
            <a:xfrm>
              <a:off x="5850775" y="4941925"/>
              <a:ext cx="30500" cy="48250"/>
            </a:xfrm>
            <a:custGeom>
              <a:avLst/>
              <a:gdLst/>
              <a:ahLst/>
              <a:cxnLst/>
              <a:rect l="l" t="t" r="r" b="b"/>
              <a:pathLst>
                <a:path w="1220" h="1930" extrusionOk="0">
                  <a:moveTo>
                    <a:pt x="544" y="1"/>
                  </a:moveTo>
                  <a:cubicBezTo>
                    <a:pt x="478" y="1"/>
                    <a:pt x="396" y="17"/>
                    <a:pt x="313" y="34"/>
                  </a:cubicBezTo>
                  <a:cubicBezTo>
                    <a:pt x="231" y="34"/>
                    <a:pt x="148" y="67"/>
                    <a:pt x="50" y="83"/>
                  </a:cubicBezTo>
                  <a:lnTo>
                    <a:pt x="50" y="314"/>
                  </a:lnTo>
                  <a:cubicBezTo>
                    <a:pt x="148" y="281"/>
                    <a:pt x="231" y="248"/>
                    <a:pt x="313" y="248"/>
                  </a:cubicBezTo>
                  <a:cubicBezTo>
                    <a:pt x="396" y="232"/>
                    <a:pt x="462" y="215"/>
                    <a:pt x="527" y="215"/>
                  </a:cubicBezTo>
                  <a:cubicBezTo>
                    <a:pt x="659" y="215"/>
                    <a:pt x="758" y="248"/>
                    <a:pt x="824" y="297"/>
                  </a:cubicBezTo>
                  <a:cubicBezTo>
                    <a:pt x="890" y="347"/>
                    <a:pt x="923" y="413"/>
                    <a:pt x="923" y="512"/>
                  </a:cubicBezTo>
                  <a:cubicBezTo>
                    <a:pt x="923" y="611"/>
                    <a:pt x="890" y="677"/>
                    <a:pt x="824" y="726"/>
                  </a:cubicBezTo>
                  <a:cubicBezTo>
                    <a:pt x="758" y="775"/>
                    <a:pt x="659" y="808"/>
                    <a:pt x="544" y="808"/>
                  </a:cubicBezTo>
                  <a:lnTo>
                    <a:pt x="313" y="808"/>
                  </a:lnTo>
                  <a:lnTo>
                    <a:pt x="313" y="1006"/>
                  </a:lnTo>
                  <a:lnTo>
                    <a:pt x="527" y="1006"/>
                  </a:lnTo>
                  <a:cubicBezTo>
                    <a:pt x="659" y="1006"/>
                    <a:pt x="775" y="1039"/>
                    <a:pt x="841" y="1105"/>
                  </a:cubicBezTo>
                  <a:cubicBezTo>
                    <a:pt x="923" y="1154"/>
                    <a:pt x="956" y="1237"/>
                    <a:pt x="956" y="1352"/>
                  </a:cubicBezTo>
                  <a:cubicBezTo>
                    <a:pt x="956" y="1468"/>
                    <a:pt x="923" y="1566"/>
                    <a:pt x="841" y="1632"/>
                  </a:cubicBezTo>
                  <a:cubicBezTo>
                    <a:pt x="758" y="1682"/>
                    <a:pt x="643" y="1715"/>
                    <a:pt x="478" y="1715"/>
                  </a:cubicBezTo>
                  <a:cubicBezTo>
                    <a:pt x="396" y="1715"/>
                    <a:pt x="313" y="1715"/>
                    <a:pt x="214" y="1682"/>
                  </a:cubicBezTo>
                  <a:cubicBezTo>
                    <a:pt x="132" y="1665"/>
                    <a:pt x="66" y="1632"/>
                    <a:pt x="0" y="1599"/>
                  </a:cubicBezTo>
                  <a:lnTo>
                    <a:pt x="0" y="1830"/>
                  </a:lnTo>
                  <a:cubicBezTo>
                    <a:pt x="82" y="1863"/>
                    <a:pt x="165" y="1896"/>
                    <a:pt x="247" y="1913"/>
                  </a:cubicBezTo>
                  <a:cubicBezTo>
                    <a:pt x="330" y="1913"/>
                    <a:pt x="412" y="1929"/>
                    <a:pt x="495" y="1929"/>
                  </a:cubicBezTo>
                  <a:cubicBezTo>
                    <a:pt x="725" y="1929"/>
                    <a:pt x="907" y="1880"/>
                    <a:pt x="1022" y="1781"/>
                  </a:cubicBezTo>
                  <a:cubicBezTo>
                    <a:pt x="1154" y="1682"/>
                    <a:pt x="1220" y="1534"/>
                    <a:pt x="1220" y="1352"/>
                  </a:cubicBezTo>
                  <a:cubicBezTo>
                    <a:pt x="1220" y="1237"/>
                    <a:pt x="1187" y="1138"/>
                    <a:pt x="1104" y="1056"/>
                  </a:cubicBezTo>
                  <a:cubicBezTo>
                    <a:pt x="1038" y="973"/>
                    <a:pt x="956" y="924"/>
                    <a:pt x="824" y="891"/>
                  </a:cubicBezTo>
                  <a:cubicBezTo>
                    <a:pt x="940" y="874"/>
                    <a:pt x="1022" y="825"/>
                    <a:pt x="1088" y="742"/>
                  </a:cubicBezTo>
                  <a:cubicBezTo>
                    <a:pt x="1137" y="677"/>
                    <a:pt x="1170" y="594"/>
                    <a:pt x="1170" y="495"/>
                  </a:cubicBezTo>
                  <a:cubicBezTo>
                    <a:pt x="1170" y="347"/>
                    <a:pt x="1121" y="232"/>
                    <a:pt x="1005" y="133"/>
                  </a:cubicBezTo>
                  <a:cubicBezTo>
                    <a:pt x="890" y="50"/>
                    <a:pt x="742" y="1"/>
                    <a:pt x="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58;p48">
              <a:extLst>
                <a:ext uri="{FF2B5EF4-FFF2-40B4-BE49-F238E27FC236}">
                  <a16:creationId xmlns:a16="http://schemas.microsoft.com/office/drawing/2014/main" xmlns="" id="{EC5CF234-E85B-E64B-974D-D6F906D50596}"/>
                </a:ext>
              </a:extLst>
            </p:cNvPr>
            <p:cNvSpPr/>
            <p:nvPr/>
          </p:nvSpPr>
          <p:spPr>
            <a:xfrm>
              <a:off x="6148650" y="4941925"/>
              <a:ext cx="32175" cy="48250"/>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47" y="1534"/>
                  </a:cubicBezTo>
                  <a:cubicBezTo>
                    <a:pt x="281" y="1418"/>
                    <a:pt x="265" y="1220"/>
                    <a:pt x="265" y="973"/>
                  </a:cubicBezTo>
                  <a:cubicBezTo>
                    <a:pt x="265" y="709"/>
                    <a:pt x="281" y="528"/>
                    <a:pt x="347" y="396"/>
                  </a:cubicBezTo>
                  <a:cubicBezTo>
                    <a:pt x="413" y="264"/>
                    <a:pt x="512" y="199"/>
                    <a:pt x="644" y="199"/>
                  </a:cubicBezTo>
                  <a:close/>
                  <a:moveTo>
                    <a:pt x="644" y="1"/>
                  </a:moveTo>
                  <a:cubicBezTo>
                    <a:pt x="429" y="1"/>
                    <a:pt x="281" y="83"/>
                    <a:pt x="166" y="248"/>
                  </a:cubicBezTo>
                  <a:cubicBezTo>
                    <a:pt x="67" y="413"/>
                    <a:pt x="1" y="660"/>
                    <a:pt x="1" y="973"/>
                  </a:cubicBezTo>
                  <a:cubicBezTo>
                    <a:pt x="1" y="1286"/>
                    <a:pt x="67" y="1517"/>
                    <a:pt x="166" y="1682"/>
                  </a:cubicBezTo>
                  <a:cubicBezTo>
                    <a:pt x="281" y="1847"/>
                    <a:pt x="429"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59;p48">
              <a:extLst>
                <a:ext uri="{FF2B5EF4-FFF2-40B4-BE49-F238E27FC236}">
                  <a16:creationId xmlns:a16="http://schemas.microsoft.com/office/drawing/2014/main" xmlns="" id="{0E67B6F3-BFA1-0A4C-8EB6-AF697BBF6D3B}"/>
                </a:ext>
              </a:extLst>
            </p:cNvPr>
            <p:cNvSpPr/>
            <p:nvPr/>
          </p:nvSpPr>
          <p:spPr>
            <a:xfrm>
              <a:off x="6188225" y="4942750"/>
              <a:ext cx="33800" cy="46600"/>
            </a:xfrm>
            <a:custGeom>
              <a:avLst/>
              <a:gdLst/>
              <a:ahLst/>
              <a:cxnLst/>
              <a:rect l="l" t="t" r="r" b="b"/>
              <a:pathLst>
                <a:path w="1352" h="1864" extrusionOk="0">
                  <a:moveTo>
                    <a:pt x="824" y="231"/>
                  </a:moveTo>
                  <a:lnTo>
                    <a:pt x="824" y="1220"/>
                  </a:lnTo>
                  <a:lnTo>
                    <a:pt x="198" y="1220"/>
                  </a:lnTo>
                  <a:lnTo>
                    <a:pt x="824" y="231"/>
                  </a:lnTo>
                  <a:close/>
                  <a:moveTo>
                    <a:pt x="758" y="1"/>
                  </a:moveTo>
                  <a:lnTo>
                    <a:pt x="0" y="1187"/>
                  </a:lnTo>
                  <a:lnTo>
                    <a:pt x="0" y="1418"/>
                  </a:lnTo>
                  <a:lnTo>
                    <a:pt x="824" y="1418"/>
                  </a:lnTo>
                  <a:lnTo>
                    <a:pt x="824" y="1863"/>
                  </a:lnTo>
                  <a:lnTo>
                    <a:pt x="1071" y="1863"/>
                  </a:lnTo>
                  <a:lnTo>
                    <a:pt x="1071" y="1418"/>
                  </a:lnTo>
                  <a:lnTo>
                    <a:pt x="1352" y="1418"/>
                  </a:lnTo>
                  <a:lnTo>
                    <a:pt x="1352" y="1220"/>
                  </a:lnTo>
                  <a:lnTo>
                    <a:pt x="1071" y="1220"/>
                  </a:lnTo>
                  <a:lnTo>
                    <a:pt x="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60;p48">
              <a:extLst>
                <a:ext uri="{FF2B5EF4-FFF2-40B4-BE49-F238E27FC236}">
                  <a16:creationId xmlns:a16="http://schemas.microsoft.com/office/drawing/2014/main" xmlns="" id="{757F0F03-582E-CA46-A67F-15AB6B939FF4}"/>
                </a:ext>
              </a:extLst>
            </p:cNvPr>
            <p:cNvSpPr/>
            <p:nvPr/>
          </p:nvSpPr>
          <p:spPr>
            <a:xfrm>
              <a:off x="6487750" y="4941925"/>
              <a:ext cx="32175" cy="48250"/>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64" y="1534"/>
                  </a:cubicBezTo>
                  <a:cubicBezTo>
                    <a:pt x="298" y="1418"/>
                    <a:pt x="265" y="1220"/>
                    <a:pt x="265" y="973"/>
                  </a:cubicBezTo>
                  <a:cubicBezTo>
                    <a:pt x="265" y="709"/>
                    <a:pt x="298" y="528"/>
                    <a:pt x="364" y="396"/>
                  </a:cubicBezTo>
                  <a:cubicBezTo>
                    <a:pt x="413" y="264"/>
                    <a:pt x="512" y="199"/>
                    <a:pt x="644" y="199"/>
                  </a:cubicBezTo>
                  <a:close/>
                  <a:moveTo>
                    <a:pt x="644" y="1"/>
                  </a:moveTo>
                  <a:cubicBezTo>
                    <a:pt x="446" y="1"/>
                    <a:pt x="281" y="83"/>
                    <a:pt x="166" y="248"/>
                  </a:cubicBezTo>
                  <a:cubicBezTo>
                    <a:pt x="67" y="413"/>
                    <a:pt x="1" y="660"/>
                    <a:pt x="1" y="973"/>
                  </a:cubicBezTo>
                  <a:cubicBezTo>
                    <a:pt x="1" y="1286"/>
                    <a:pt x="67" y="1517"/>
                    <a:pt x="166" y="1682"/>
                  </a:cubicBezTo>
                  <a:cubicBezTo>
                    <a:pt x="281" y="1847"/>
                    <a:pt x="446"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61;p48">
              <a:extLst>
                <a:ext uri="{FF2B5EF4-FFF2-40B4-BE49-F238E27FC236}">
                  <a16:creationId xmlns:a16="http://schemas.microsoft.com/office/drawing/2014/main" xmlns="" id="{8AC4D936-DB37-BA4E-AB70-C5BCE2D80DCC}"/>
                </a:ext>
              </a:extLst>
            </p:cNvPr>
            <p:cNvSpPr/>
            <p:nvPr/>
          </p:nvSpPr>
          <p:spPr>
            <a:xfrm>
              <a:off x="6528975" y="4942750"/>
              <a:ext cx="30100" cy="47425"/>
            </a:xfrm>
            <a:custGeom>
              <a:avLst/>
              <a:gdLst/>
              <a:ahLst/>
              <a:cxnLst/>
              <a:rect l="l" t="t" r="r" b="b"/>
              <a:pathLst>
                <a:path w="1204" h="1897" extrusionOk="0">
                  <a:moveTo>
                    <a:pt x="82" y="1"/>
                  </a:moveTo>
                  <a:lnTo>
                    <a:pt x="82" y="940"/>
                  </a:lnTo>
                  <a:cubicBezTo>
                    <a:pt x="148" y="907"/>
                    <a:pt x="214" y="891"/>
                    <a:pt x="280" y="874"/>
                  </a:cubicBezTo>
                  <a:cubicBezTo>
                    <a:pt x="346" y="858"/>
                    <a:pt x="412" y="841"/>
                    <a:pt x="478" y="841"/>
                  </a:cubicBezTo>
                  <a:cubicBezTo>
                    <a:pt x="626" y="841"/>
                    <a:pt x="742" y="891"/>
                    <a:pt x="824" y="957"/>
                  </a:cubicBezTo>
                  <a:cubicBezTo>
                    <a:pt x="907" y="1039"/>
                    <a:pt x="956" y="1138"/>
                    <a:pt x="956" y="1270"/>
                  </a:cubicBezTo>
                  <a:cubicBezTo>
                    <a:pt x="956" y="1402"/>
                    <a:pt x="907" y="1501"/>
                    <a:pt x="824" y="1566"/>
                  </a:cubicBezTo>
                  <a:cubicBezTo>
                    <a:pt x="742" y="1649"/>
                    <a:pt x="626" y="1682"/>
                    <a:pt x="478" y="1682"/>
                  </a:cubicBezTo>
                  <a:cubicBezTo>
                    <a:pt x="396" y="1682"/>
                    <a:pt x="313" y="1682"/>
                    <a:pt x="231" y="1649"/>
                  </a:cubicBezTo>
                  <a:cubicBezTo>
                    <a:pt x="148" y="1632"/>
                    <a:pt x="82" y="1599"/>
                    <a:pt x="0" y="1566"/>
                  </a:cubicBezTo>
                  <a:lnTo>
                    <a:pt x="0" y="1814"/>
                  </a:lnTo>
                  <a:cubicBezTo>
                    <a:pt x="82" y="1847"/>
                    <a:pt x="165" y="1863"/>
                    <a:pt x="247" y="1880"/>
                  </a:cubicBezTo>
                  <a:cubicBezTo>
                    <a:pt x="330" y="1896"/>
                    <a:pt x="412" y="1896"/>
                    <a:pt x="494" y="1896"/>
                  </a:cubicBezTo>
                  <a:cubicBezTo>
                    <a:pt x="709" y="1896"/>
                    <a:pt x="890" y="1847"/>
                    <a:pt x="1022" y="1731"/>
                  </a:cubicBezTo>
                  <a:cubicBezTo>
                    <a:pt x="1137" y="1616"/>
                    <a:pt x="1203" y="1468"/>
                    <a:pt x="1203" y="1270"/>
                  </a:cubicBezTo>
                  <a:cubicBezTo>
                    <a:pt x="1203" y="1072"/>
                    <a:pt x="1137" y="924"/>
                    <a:pt x="1022" y="808"/>
                  </a:cubicBezTo>
                  <a:cubicBezTo>
                    <a:pt x="907" y="693"/>
                    <a:pt x="742" y="644"/>
                    <a:pt x="527" y="644"/>
                  </a:cubicBezTo>
                  <a:lnTo>
                    <a:pt x="412" y="644"/>
                  </a:lnTo>
                  <a:cubicBezTo>
                    <a:pt x="379" y="644"/>
                    <a:pt x="346" y="660"/>
                    <a:pt x="313" y="676"/>
                  </a:cubicBezTo>
                  <a:lnTo>
                    <a:pt x="313" y="215"/>
                  </a:lnTo>
                  <a:lnTo>
                    <a:pt x="1071" y="215"/>
                  </a:lnTo>
                  <a:lnTo>
                    <a:pt x="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62;p48">
              <a:extLst>
                <a:ext uri="{FF2B5EF4-FFF2-40B4-BE49-F238E27FC236}">
                  <a16:creationId xmlns:a16="http://schemas.microsoft.com/office/drawing/2014/main" xmlns="" id="{76953B97-8F83-B344-ACFC-82EFAF2A0F5B}"/>
                </a:ext>
              </a:extLst>
            </p:cNvPr>
            <p:cNvSpPr/>
            <p:nvPr/>
          </p:nvSpPr>
          <p:spPr>
            <a:xfrm>
              <a:off x="6827275" y="4941925"/>
              <a:ext cx="31750" cy="48250"/>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7" y="1534"/>
                  </a:cubicBezTo>
                  <a:cubicBezTo>
                    <a:pt x="281" y="1418"/>
                    <a:pt x="248" y="1220"/>
                    <a:pt x="248" y="973"/>
                  </a:cubicBezTo>
                  <a:cubicBezTo>
                    <a:pt x="248" y="709"/>
                    <a:pt x="281" y="528"/>
                    <a:pt x="347" y="396"/>
                  </a:cubicBezTo>
                  <a:cubicBezTo>
                    <a:pt x="412" y="264"/>
                    <a:pt x="511" y="199"/>
                    <a:pt x="627" y="199"/>
                  </a:cubicBezTo>
                  <a:close/>
                  <a:moveTo>
                    <a:pt x="627" y="1"/>
                  </a:moveTo>
                  <a:cubicBezTo>
                    <a:pt x="429" y="1"/>
                    <a:pt x="264" y="83"/>
                    <a:pt x="149" y="248"/>
                  </a:cubicBezTo>
                  <a:cubicBezTo>
                    <a:pt x="50" y="413"/>
                    <a:pt x="0" y="660"/>
                    <a:pt x="0" y="973"/>
                  </a:cubicBezTo>
                  <a:cubicBezTo>
                    <a:pt x="0" y="1286"/>
                    <a:pt x="50" y="1517"/>
                    <a:pt x="149"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63;p48">
              <a:extLst>
                <a:ext uri="{FF2B5EF4-FFF2-40B4-BE49-F238E27FC236}">
                  <a16:creationId xmlns:a16="http://schemas.microsoft.com/office/drawing/2014/main" xmlns="" id="{DC2321A7-C10F-B744-B877-EDE14E731EDD}"/>
                </a:ext>
              </a:extLst>
            </p:cNvPr>
            <p:cNvSpPr/>
            <p:nvPr/>
          </p:nvSpPr>
          <p:spPr>
            <a:xfrm>
              <a:off x="6867650" y="4941925"/>
              <a:ext cx="32175" cy="48250"/>
            </a:xfrm>
            <a:custGeom>
              <a:avLst/>
              <a:gdLst/>
              <a:ahLst/>
              <a:cxnLst/>
              <a:rect l="l" t="t" r="r" b="b"/>
              <a:pathLst>
                <a:path w="1287" h="1930" extrusionOk="0">
                  <a:moveTo>
                    <a:pt x="660" y="874"/>
                  </a:moveTo>
                  <a:cubicBezTo>
                    <a:pt x="775" y="874"/>
                    <a:pt x="858" y="907"/>
                    <a:pt x="923" y="990"/>
                  </a:cubicBezTo>
                  <a:cubicBezTo>
                    <a:pt x="989" y="1056"/>
                    <a:pt x="1022" y="1171"/>
                    <a:pt x="1022" y="1303"/>
                  </a:cubicBezTo>
                  <a:cubicBezTo>
                    <a:pt x="1022" y="1435"/>
                    <a:pt x="989" y="1534"/>
                    <a:pt x="923" y="1616"/>
                  </a:cubicBezTo>
                  <a:cubicBezTo>
                    <a:pt x="858" y="1698"/>
                    <a:pt x="775" y="1731"/>
                    <a:pt x="660" y="1731"/>
                  </a:cubicBezTo>
                  <a:cubicBezTo>
                    <a:pt x="544" y="1731"/>
                    <a:pt x="462" y="1698"/>
                    <a:pt x="396" y="1616"/>
                  </a:cubicBezTo>
                  <a:cubicBezTo>
                    <a:pt x="330" y="1534"/>
                    <a:pt x="297" y="1435"/>
                    <a:pt x="297" y="1303"/>
                  </a:cubicBezTo>
                  <a:cubicBezTo>
                    <a:pt x="297" y="1171"/>
                    <a:pt x="330" y="1056"/>
                    <a:pt x="396" y="990"/>
                  </a:cubicBezTo>
                  <a:cubicBezTo>
                    <a:pt x="462" y="907"/>
                    <a:pt x="544" y="874"/>
                    <a:pt x="660" y="874"/>
                  </a:cubicBezTo>
                  <a:close/>
                  <a:moveTo>
                    <a:pt x="775" y="1"/>
                  </a:moveTo>
                  <a:cubicBezTo>
                    <a:pt x="544" y="1"/>
                    <a:pt x="347" y="100"/>
                    <a:pt x="215" y="264"/>
                  </a:cubicBezTo>
                  <a:cubicBezTo>
                    <a:pt x="66" y="446"/>
                    <a:pt x="1" y="677"/>
                    <a:pt x="1" y="973"/>
                  </a:cubicBezTo>
                  <a:cubicBezTo>
                    <a:pt x="1" y="1286"/>
                    <a:pt x="66" y="1517"/>
                    <a:pt x="165" y="1682"/>
                  </a:cubicBezTo>
                  <a:cubicBezTo>
                    <a:pt x="281" y="1847"/>
                    <a:pt x="446" y="1929"/>
                    <a:pt x="660" y="1929"/>
                  </a:cubicBezTo>
                  <a:cubicBezTo>
                    <a:pt x="858" y="1929"/>
                    <a:pt x="1006" y="1863"/>
                    <a:pt x="1105" y="1748"/>
                  </a:cubicBezTo>
                  <a:cubicBezTo>
                    <a:pt x="1220" y="1649"/>
                    <a:pt x="1286" y="1484"/>
                    <a:pt x="1286" y="1303"/>
                  </a:cubicBezTo>
                  <a:cubicBezTo>
                    <a:pt x="1286" y="1105"/>
                    <a:pt x="1220" y="957"/>
                    <a:pt x="1121" y="841"/>
                  </a:cubicBezTo>
                  <a:cubicBezTo>
                    <a:pt x="1006" y="726"/>
                    <a:pt x="858" y="677"/>
                    <a:pt x="676" y="677"/>
                  </a:cubicBezTo>
                  <a:cubicBezTo>
                    <a:pt x="594" y="677"/>
                    <a:pt x="511" y="693"/>
                    <a:pt x="429" y="726"/>
                  </a:cubicBezTo>
                  <a:cubicBezTo>
                    <a:pt x="363" y="759"/>
                    <a:pt x="297" y="825"/>
                    <a:pt x="248" y="891"/>
                  </a:cubicBezTo>
                  <a:cubicBezTo>
                    <a:pt x="264" y="660"/>
                    <a:pt x="314" y="495"/>
                    <a:pt x="396" y="380"/>
                  </a:cubicBezTo>
                  <a:cubicBezTo>
                    <a:pt x="495" y="281"/>
                    <a:pt x="610" y="215"/>
                    <a:pt x="775" y="215"/>
                  </a:cubicBezTo>
                  <a:cubicBezTo>
                    <a:pt x="841" y="215"/>
                    <a:pt x="907" y="232"/>
                    <a:pt x="973" y="248"/>
                  </a:cubicBezTo>
                  <a:cubicBezTo>
                    <a:pt x="1039" y="264"/>
                    <a:pt x="1105" y="281"/>
                    <a:pt x="1154" y="314"/>
                  </a:cubicBezTo>
                  <a:lnTo>
                    <a:pt x="1154" y="83"/>
                  </a:lnTo>
                  <a:cubicBezTo>
                    <a:pt x="1088" y="50"/>
                    <a:pt x="1022" y="34"/>
                    <a:pt x="956" y="34"/>
                  </a:cubicBezTo>
                  <a:cubicBezTo>
                    <a:pt x="891" y="17"/>
                    <a:pt x="841" y="1"/>
                    <a:pt x="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64;p48">
              <a:extLst>
                <a:ext uri="{FF2B5EF4-FFF2-40B4-BE49-F238E27FC236}">
                  <a16:creationId xmlns:a16="http://schemas.microsoft.com/office/drawing/2014/main" xmlns="" id="{64BC5F28-3E70-CB47-A560-308B0A25A8BC}"/>
                </a:ext>
              </a:extLst>
            </p:cNvPr>
            <p:cNvSpPr/>
            <p:nvPr/>
          </p:nvSpPr>
          <p:spPr>
            <a:xfrm>
              <a:off x="7166375" y="4941925"/>
              <a:ext cx="31750" cy="48250"/>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6" y="1534"/>
                  </a:cubicBezTo>
                  <a:cubicBezTo>
                    <a:pt x="281" y="1418"/>
                    <a:pt x="248" y="1220"/>
                    <a:pt x="248" y="973"/>
                  </a:cubicBezTo>
                  <a:cubicBezTo>
                    <a:pt x="248" y="709"/>
                    <a:pt x="281" y="528"/>
                    <a:pt x="346" y="396"/>
                  </a:cubicBezTo>
                  <a:cubicBezTo>
                    <a:pt x="412" y="264"/>
                    <a:pt x="511" y="199"/>
                    <a:pt x="627" y="199"/>
                  </a:cubicBezTo>
                  <a:close/>
                  <a:moveTo>
                    <a:pt x="627" y="1"/>
                  </a:moveTo>
                  <a:cubicBezTo>
                    <a:pt x="429" y="1"/>
                    <a:pt x="264" y="83"/>
                    <a:pt x="165" y="248"/>
                  </a:cubicBezTo>
                  <a:cubicBezTo>
                    <a:pt x="50" y="413"/>
                    <a:pt x="0" y="660"/>
                    <a:pt x="0" y="973"/>
                  </a:cubicBezTo>
                  <a:cubicBezTo>
                    <a:pt x="0" y="1286"/>
                    <a:pt x="50" y="1517"/>
                    <a:pt x="165"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65;p48">
              <a:extLst>
                <a:ext uri="{FF2B5EF4-FFF2-40B4-BE49-F238E27FC236}">
                  <a16:creationId xmlns:a16="http://schemas.microsoft.com/office/drawing/2014/main" xmlns="" id="{12BB6891-CC0C-8145-85CB-071BF1722380}"/>
                </a:ext>
              </a:extLst>
            </p:cNvPr>
            <p:cNvSpPr/>
            <p:nvPr/>
          </p:nvSpPr>
          <p:spPr>
            <a:xfrm>
              <a:off x="7207575" y="4942750"/>
              <a:ext cx="29700" cy="46600"/>
            </a:xfrm>
            <a:custGeom>
              <a:avLst/>
              <a:gdLst/>
              <a:ahLst/>
              <a:cxnLst/>
              <a:rect l="l" t="t" r="r" b="b"/>
              <a:pathLst>
                <a:path w="1188" h="1864" extrusionOk="0">
                  <a:moveTo>
                    <a:pt x="0" y="1"/>
                  </a:moveTo>
                  <a:lnTo>
                    <a:pt x="0" y="215"/>
                  </a:lnTo>
                  <a:lnTo>
                    <a:pt x="890" y="215"/>
                  </a:lnTo>
                  <a:lnTo>
                    <a:pt x="264" y="1863"/>
                  </a:lnTo>
                  <a:lnTo>
                    <a:pt x="528" y="1863"/>
                  </a:lnTo>
                  <a:lnTo>
                    <a:pt x="1187" y="116"/>
                  </a:lnTo>
                  <a:lnTo>
                    <a:pt x="11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66;p48">
              <a:extLst>
                <a:ext uri="{FF2B5EF4-FFF2-40B4-BE49-F238E27FC236}">
                  <a16:creationId xmlns:a16="http://schemas.microsoft.com/office/drawing/2014/main" xmlns="" id="{CABEA8E2-6E6A-B04D-85E9-25E5C2F2D5E0}"/>
                </a:ext>
              </a:extLst>
            </p:cNvPr>
            <p:cNvSpPr/>
            <p:nvPr/>
          </p:nvSpPr>
          <p:spPr>
            <a:xfrm>
              <a:off x="5105000" y="4338000"/>
              <a:ext cx="2145050" cy="480975"/>
            </a:xfrm>
            <a:custGeom>
              <a:avLst/>
              <a:gdLst/>
              <a:ahLst/>
              <a:cxnLst/>
              <a:rect l="l" t="t" r="r" b="b"/>
              <a:pathLst>
                <a:path w="85802" h="19239" extrusionOk="0">
                  <a:moveTo>
                    <a:pt x="38327" y="8620"/>
                  </a:moveTo>
                  <a:cubicBezTo>
                    <a:pt x="38216" y="8620"/>
                    <a:pt x="38105" y="8690"/>
                    <a:pt x="38088" y="8830"/>
                  </a:cubicBezTo>
                  <a:lnTo>
                    <a:pt x="38088" y="10413"/>
                  </a:lnTo>
                  <a:cubicBezTo>
                    <a:pt x="38105" y="10561"/>
                    <a:pt x="38216" y="10635"/>
                    <a:pt x="38327" y="10635"/>
                  </a:cubicBezTo>
                  <a:cubicBezTo>
                    <a:pt x="38438" y="10635"/>
                    <a:pt x="38550" y="10561"/>
                    <a:pt x="38566" y="10413"/>
                  </a:cubicBezTo>
                  <a:lnTo>
                    <a:pt x="38566" y="8830"/>
                  </a:lnTo>
                  <a:cubicBezTo>
                    <a:pt x="38550" y="8690"/>
                    <a:pt x="38438" y="8620"/>
                    <a:pt x="38327" y="8620"/>
                  </a:cubicBezTo>
                  <a:close/>
                  <a:moveTo>
                    <a:pt x="71842" y="8493"/>
                  </a:moveTo>
                  <a:cubicBezTo>
                    <a:pt x="71730" y="8493"/>
                    <a:pt x="71619" y="8567"/>
                    <a:pt x="71611" y="8715"/>
                  </a:cubicBezTo>
                  <a:lnTo>
                    <a:pt x="71611" y="10511"/>
                  </a:lnTo>
                  <a:cubicBezTo>
                    <a:pt x="71619" y="10652"/>
                    <a:pt x="71730" y="10722"/>
                    <a:pt x="71842" y="10722"/>
                  </a:cubicBezTo>
                  <a:cubicBezTo>
                    <a:pt x="71953" y="10722"/>
                    <a:pt x="72064" y="10652"/>
                    <a:pt x="72072" y="10511"/>
                  </a:cubicBezTo>
                  <a:lnTo>
                    <a:pt x="72072" y="8715"/>
                  </a:lnTo>
                  <a:cubicBezTo>
                    <a:pt x="72064" y="8567"/>
                    <a:pt x="71953" y="8493"/>
                    <a:pt x="71842" y="8493"/>
                  </a:cubicBezTo>
                  <a:close/>
                  <a:moveTo>
                    <a:pt x="13952" y="8480"/>
                  </a:moveTo>
                  <a:cubicBezTo>
                    <a:pt x="13832" y="8480"/>
                    <a:pt x="13713" y="8558"/>
                    <a:pt x="13713" y="8715"/>
                  </a:cubicBezTo>
                  <a:lnTo>
                    <a:pt x="13713" y="10511"/>
                  </a:lnTo>
                  <a:cubicBezTo>
                    <a:pt x="13721" y="10668"/>
                    <a:pt x="13840" y="10746"/>
                    <a:pt x="13958" y="10746"/>
                  </a:cubicBezTo>
                  <a:cubicBezTo>
                    <a:pt x="14075" y="10746"/>
                    <a:pt x="14190" y="10668"/>
                    <a:pt x="14190" y="10511"/>
                  </a:cubicBezTo>
                  <a:lnTo>
                    <a:pt x="14190" y="8715"/>
                  </a:lnTo>
                  <a:cubicBezTo>
                    <a:pt x="14190" y="8558"/>
                    <a:pt x="14071" y="8480"/>
                    <a:pt x="13952" y="8480"/>
                  </a:cubicBezTo>
                  <a:close/>
                  <a:moveTo>
                    <a:pt x="58127" y="8031"/>
                  </a:moveTo>
                  <a:cubicBezTo>
                    <a:pt x="58014" y="8031"/>
                    <a:pt x="57898" y="8105"/>
                    <a:pt x="57882" y="8254"/>
                  </a:cubicBezTo>
                  <a:lnTo>
                    <a:pt x="57882" y="10989"/>
                  </a:lnTo>
                  <a:cubicBezTo>
                    <a:pt x="57898" y="11129"/>
                    <a:pt x="58014" y="11200"/>
                    <a:pt x="58127" y="11200"/>
                  </a:cubicBezTo>
                  <a:cubicBezTo>
                    <a:pt x="58240" y="11200"/>
                    <a:pt x="58352" y="11129"/>
                    <a:pt x="58360" y="10989"/>
                  </a:cubicBezTo>
                  <a:lnTo>
                    <a:pt x="58360" y="8254"/>
                  </a:lnTo>
                  <a:cubicBezTo>
                    <a:pt x="58352" y="8105"/>
                    <a:pt x="58240" y="8031"/>
                    <a:pt x="58127" y="8031"/>
                  </a:cubicBezTo>
                  <a:close/>
                  <a:moveTo>
                    <a:pt x="70317" y="8031"/>
                  </a:moveTo>
                  <a:cubicBezTo>
                    <a:pt x="70206" y="8031"/>
                    <a:pt x="70095" y="8105"/>
                    <a:pt x="70078" y="8254"/>
                  </a:cubicBezTo>
                  <a:lnTo>
                    <a:pt x="70078" y="10989"/>
                  </a:lnTo>
                  <a:cubicBezTo>
                    <a:pt x="70095" y="11129"/>
                    <a:pt x="70206" y="11200"/>
                    <a:pt x="70317" y="11200"/>
                  </a:cubicBezTo>
                  <a:cubicBezTo>
                    <a:pt x="70428" y="11200"/>
                    <a:pt x="70540" y="11129"/>
                    <a:pt x="70556" y="10989"/>
                  </a:cubicBezTo>
                  <a:lnTo>
                    <a:pt x="70556" y="8254"/>
                  </a:lnTo>
                  <a:cubicBezTo>
                    <a:pt x="70540" y="8105"/>
                    <a:pt x="70428" y="8031"/>
                    <a:pt x="70317" y="8031"/>
                  </a:cubicBezTo>
                  <a:close/>
                  <a:moveTo>
                    <a:pt x="73366" y="8031"/>
                  </a:moveTo>
                  <a:cubicBezTo>
                    <a:pt x="73255" y="8031"/>
                    <a:pt x="73144" y="8105"/>
                    <a:pt x="73127" y="8254"/>
                  </a:cubicBezTo>
                  <a:lnTo>
                    <a:pt x="73127" y="10989"/>
                  </a:lnTo>
                  <a:cubicBezTo>
                    <a:pt x="73144" y="11129"/>
                    <a:pt x="73255" y="11200"/>
                    <a:pt x="73366" y="11200"/>
                  </a:cubicBezTo>
                  <a:cubicBezTo>
                    <a:pt x="73477" y="11200"/>
                    <a:pt x="73589" y="11129"/>
                    <a:pt x="73605" y="10989"/>
                  </a:cubicBezTo>
                  <a:lnTo>
                    <a:pt x="73605" y="8254"/>
                  </a:lnTo>
                  <a:cubicBezTo>
                    <a:pt x="73589" y="8105"/>
                    <a:pt x="73477" y="8031"/>
                    <a:pt x="73366" y="8031"/>
                  </a:cubicBezTo>
                  <a:close/>
                  <a:moveTo>
                    <a:pt x="239" y="8031"/>
                  </a:moveTo>
                  <a:cubicBezTo>
                    <a:pt x="128" y="8031"/>
                    <a:pt x="17" y="8105"/>
                    <a:pt x="0" y="8254"/>
                  </a:cubicBezTo>
                  <a:lnTo>
                    <a:pt x="0" y="11006"/>
                  </a:lnTo>
                  <a:cubicBezTo>
                    <a:pt x="17" y="11146"/>
                    <a:pt x="128" y="11216"/>
                    <a:pt x="239" y="11216"/>
                  </a:cubicBezTo>
                  <a:cubicBezTo>
                    <a:pt x="350" y="11216"/>
                    <a:pt x="462" y="11146"/>
                    <a:pt x="478" y="11006"/>
                  </a:cubicBezTo>
                  <a:lnTo>
                    <a:pt x="478" y="10989"/>
                  </a:lnTo>
                  <a:lnTo>
                    <a:pt x="478" y="8254"/>
                  </a:lnTo>
                  <a:cubicBezTo>
                    <a:pt x="462" y="8105"/>
                    <a:pt x="350" y="8031"/>
                    <a:pt x="239" y="8031"/>
                  </a:cubicBezTo>
                  <a:close/>
                  <a:moveTo>
                    <a:pt x="12435" y="8031"/>
                  </a:moveTo>
                  <a:cubicBezTo>
                    <a:pt x="12324" y="8031"/>
                    <a:pt x="12213" y="8105"/>
                    <a:pt x="12196" y="8254"/>
                  </a:cubicBezTo>
                  <a:lnTo>
                    <a:pt x="12196" y="11006"/>
                  </a:lnTo>
                  <a:cubicBezTo>
                    <a:pt x="12213" y="11146"/>
                    <a:pt x="12324" y="11216"/>
                    <a:pt x="12435" y="11216"/>
                  </a:cubicBezTo>
                  <a:cubicBezTo>
                    <a:pt x="12546" y="11216"/>
                    <a:pt x="12658" y="11146"/>
                    <a:pt x="12674" y="11006"/>
                  </a:cubicBezTo>
                  <a:lnTo>
                    <a:pt x="12674" y="10989"/>
                  </a:lnTo>
                  <a:lnTo>
                    <a:pt x="12674" y="8254"/>
                  </a:lnTo>
                  <a:cubicBezTo>
                    <a:pt x="12658" y="8105"/>
                    <a:pt x="12546" y="8031"/>
                    <a:pt x="12435" y="8031"/>
                  </a:cubicBezTo>
                  <a:close/>
                  <a:moveTo>
                    <a:pt x="52033" y="8031"/>
                  </a:moveTo>
                  <a:cubicBezTo>
                    <a:pt x="51920" y="8031"/>
                    <a:pt x="51809" y="8105"/>
                    <a:pt x="51800" y="8254"/>
                  </a:cubicBezTo>
                  <a:lnTo>
                    <a:pt x="51800" y="11006"/>
                  </a:lnTo>
                  <a:cubicBezTo>
                    <a:pt x="51809" y="11146"/>
                    <a:pt x="51920" y="11216"/>
                    <a:pt x="52033" y="11216"/>
                  </a:cubicBezTo>
                  <a:cubicBezTo>
                    <a:pt x="52147" y="11216"/>
                    <a:pt x="52262" y="11146"/>
                    <a:pt x="52278" y="11006"/>
                  </a:cubicBezTo>
                  <a:lnTo>
                    <a:pt x="52278" y="8254"/>
                  </a:lnTo>
                  <a:cubicBezTo>
                    <a:pt x="52262" y="8105"/>
                    <a:pt x="52147" y="8031"/>
                    <a:pt x="52033" y="8031"/>
                  </a:cubicBezTo>
                  <a:close/>
                  <a:moveTo>
                    <a:pt x="85562" y="8019"/>
                  </a:moveTo>
                  <a:cubicBezTo>
                    <a:pt x="85443" y="8019"/>
                    <a:pt x="85323" y="8097"/>
                    <a:pt x="85323" y="8254"/>
                  </a:cubicBezTo>
                  <a:lnTo>
                    <a:pt x="85323" y="10989"/>
                  </a:lnTo>
                  <a:cubicBezTo>
                    <a:pt x="85323" y="11146"/>
                    <a:pt x="85443" y="11224"/>
                    <a:pt x="85562" y="11224"/>
                  </a:cubicBezTo>
                  <a:cubicBezTo>
                    <a:pt x="85682" y="11224"/>
                    <a:pt x="85801" y="11146"/>
                    <a:pt x="85801" y="10989"/>
                  </a:cubicBezTo>
                  <a:lnTo>
                    <a:pt x="85801" y="8254"/>
                  </a:lnTo>
                  <a:cubicBezTo>
                    <a:pt x="85801" y="8097"/>
                    <a:pt x="85682" y="8019"/>
                    <a:pt x="85562" y="8019"/>
                  </a:cubicBezTo>
                  <a:close/>
                  <a:moveTo>
                    <a:pt x="36796" y="8019"/>
                  </a:moveTo>
                  <a:cubicBezTo>
                    <a:pt x="36679" y="8019"/>
                    <a:pt x="36564" y="8097"/>
                    <a:pt x="36572" y="8254"/>
                  </a:cubicBezTo>
                  <a:lnTo>
                    <a:pt x="36572" y="11006"/>
                  </a:lnTo>
                  <a:cubicBezTo>
                    <a:pt x="36572" y="11162"/>
                    <a:pt x="36687" y="11241"/>
                    <a:pt x="36803" y="11241"/>
                  </a:cubicBezTo>
                  <a:cubicBezTo>
                    <a:pt x="36918" y="11241"/>
                    <a:pt x="37033" y="11162"/>
                    <a:pt x="37033" y="11006"/>
                  </a:cubicBezTo>
                  <a:lnTo>
                    <a:pt x="37033" y="8254"/>
                  </a:lnTo>
                  <a:cubicBezTo>
                    <a:pt x="37033" y="8097"/>
                    <a:pt x="36914" y="8019"/>
                    <a:pt x="36796" y="8019"/>
                  </a:cubicBezTo>
                  <a:close/>
                  <a:moveTo>
                    <a:pt x="39843" y="8019"/>
                  </a:moveTo>
                  <a:cubicBezTo>
                    <a:pt x="39724" y="8019"/>
                    <a:pt x="39604" y="8097"/>
                    <a:pt x="39604" y="8254"/>
                  </a:cubicBezTo>
                  <a:lnTo>
                    <a:pt x="39604" y="11006"/>
                  </a:lnTo>
                  <a:cubicBezTo>
                    <a:pt x="39604" y="11162"/>
                    <a:pt x="39724" y="11241"/>
                    <a:pt x="39843" y="11241"/>
                  </a:cubicBezTo>
                  <a:cubicBezTo>
                    <a:pt x="39963" y="11241"/>
                    <a:pt x="40082" y="11162"/>
                    <a:pt x="40082" y="11006"/>
                  </a:cubicBezTo>
                  <a:lnTo>
                    <a:pt x="40082" y="8254"/>
                  </a:lnTo>
                  <a:cubicBezTo>
                    <a:pt x="40082" y="8097"/>
                    <a:pt x="39963" y="8019"/>
                    <a:pt x="39843" y="8019"/>
                  </a:cubicBezTo>
                  <a:close/>
                  <a:moveTo>
                    <a:pt x="53562" y="7615"/>
                  </a:moveTo>
                  <a:cubicBezTo>
                    <a:pt x="53449" y="7615"/>
                    <a:pt x="53333" y="7685"/>
                    <a:pt x="53317" y="7825"/>
                  </a:cubicBezTo>
                  <a:lnTo>
                    <a:pt x="53317" y="11401"/>
                  </a:lnTo>
                  <a:cubicBezTo>
                    <a:pt x="53333" y="11550"/>
                    <a:pt x="53449" y="11624"/>
                    <a:pt x="53562" y="11624"/>
                  </a:cubicBezTo>
                  <a:cubicBezTo>
                    <a:pt x="53675" y="11624"/>
                    <a:pt x="53786" y="11550"/>
                    <a:pt x="53795" y="11401"/>
                  </a:cubicBezTo>
                  <a:lnTo>
                    <a:pt x="53795" y="7825"/>
                  </a:lnTo>
                  <a:cubicBezTo>
                    <a:pt x="53786" y="7685"/>
                    <a:pt x="53675" y="7615"/>
                    <a:pt x="53562" y="7615"/>
                  </a:cubicBezTo>
                  <a:close/>
                  <a:moveTo>
                    <a:pt x="56611" y="7615"/>
                  </a:moveTo>
                  <a:cubicBezTo>
                    <a:pt x="56498" y="7615"/>
                    <a:pt x="56382" y="7685"/>
                    <a:pt x="56366" y="7825"/>
                  </a:cubicBezTo>
                  <a:lnTo>
                    <a:pt x="56366" y="11401"/>
                  </a:lnTo>
                  <a:cubicBezTo>
                    <a:pt x="56382" y="11550"/>
                    <a:pt x="56498" y="11624"/>
                    <a:pt x="56611" y="11624"/>
                  </a:cubicBezTo>
                  <a:cubicBezTo>
                    <a:pt x="56724" y="11624"/>
                    <a:pt x="56835" y="11550"/>
                    <a:pt x="56844" y="11401"/>
                  </a:cubicBezTo>
                  <a:lnTo>
                    <a:pt x="56844" y="7825"/>
                  </a:lnTo>
                  <a:cubicBezTo>
                    <a:pt x="56835" y="7685"/>
                    <a:pt x="56724" y="7615"/>
                    <a:pt x="56611" y="7615"/>
                  </a:cubicBezTo>
                  <a:close/>
                  <a:moveTo>
                    <a:pt x="29180" y="7520"/>
                  </a:moveTo>
                  <a:cubicBezTo>
                    <a:pt x="29069" y="7520"/>
                    <a:pt x="28958" y="7594"/>
                    <a:pt x="28941" y="7743"/>
                  </a:cubicBezTo>
                  <a:lnTo>
                    <a:pt x="28941" y="11500"/>
                  </a:lnTo>
                  <a:cubicBezTo>
                    <a:pt x="28958" y="11649"/>
                    <a:pt x="29069" y="11723"/>
                    <a:pt x="29180" y="11723"/>
                  </a:cubicBezTo>
                  <a:cubicBezTo>
                    <a:pt x="29291" y="11723"/>
                    <a:pt x="29403" y="11649"/>
                    <a:pt x="29419" y="11500"/>
                  </a:cubicBezTo>
                  <a:lnTo>
                    <a:pt x="29419" y="7743"/>
                  </a:lnTo>
                  <a:cubicBezTo>
                    <a:pt x="29403" y="7594"/>
                    <a:pt x="29291" y="7520"/>
                    <a:pt x="29180" y="7520"/>
                  </a:cubicBezTo>
                  <a:close/>
                  <a:moveTo>
                    <a:pt x="35278" y="7520"/>
                  </a:moveTo>
                  <a:cubicBezTo>
                    <a:pt x="35167" y="7520"/>
                    <a:pt x="35056" y="7594"/>
                    <a:pt x="35039" y="7743"/>
                  </a:cubicBezTo>
                  <a:lnTo>
                    <a:pt x="35039" y="11500"/>
                  </a:lnTo>
                  <a:cubicBezTo>
                    <a:pt x="35056" y="11649"/>
                    <a:pt x="35167" y="11723"/>
                    <a:pt x="35278" y="11723"/>
                  </a:cubicBezTo>
                  <a:cubicBezTo>
                    <a:pt x="35389" y="11723"/>
                    <a:pt x="35501" y="11649"/>
                    <a:pt x="35517" y="11500"/>
                  </a:cubicBezTo>
                  <a:lnTo>
                    <a:pt x="35517" y="7743"/>
                  </a:lnTo>
                  <a:cubicBezTo>
                    <a:pt x="35501" y="7594"/>
                    <a:pt x="35389" y="7520"/>
                    <a:pt x="35278" y="7520"/>
                  </a:cubicBezTo>
                  <a:close/>
                  <a:moveTo>
                    <a:pt x="55088" y="7088"/>
                  </a:moveTo>
                  <a:cubicBezTo>
                    <a:pt x="54977" y="7088"/>
                    <a:pt x="54866" y="7158"/>
                    <a:pt x="54849" y="7298"/>
                  </a:cubicBezTo>
                  <a:lnTo>
                    <a:pt x="54849" y="11929"/>
                  </a:lnTo>
                  <a:cubicBezTo>
                    <a:pt x="54866" y="12077"/>
                    <a:pt x="54977" y="12151"/>
                    <a:pt x="55088" y="12151"/>
                  </a:cubicBezTo>
                  <a:cubicBezTo>
                    <a:pt x="55200" y="12151"/>
                    <a:pt x="55311" y="12077"/>
                    <a:pt x="55327" y="11929"/>
                  </a:cubicBezTo>
                  <a:lnTo>
                    <a:pt x="55327" y="7298"/>
                  </a:lnTo>
                  <a:cubicBezTo>
                    <a:pt x="55311" y="7158"/>
                    <a:pt x="55200" y="7088"/>
                    <a:pt x="55088" y="7088"/>
                  </a:cubicBezTo>
                  <a:close/>
                  <a:moveTo>
                    <a:pt x="15474" y="6910"/>
                  </a:moveTo>
                  <a:cubicBezTo>
                    <a:pt x="15361" y="6910"/>
                    <a:pt x="15245" y="6985"/>
                    <a:pt x="15229" y="7133"/>
                  </a:cubicBezTo>
                  <a:lnTo>
                    <a:pt x="15229" y="12110"/>
                  </a:lnTo>
                  <a:cubicBezTo>
                    <a:pt x="15245" y="12258"/>
                    <a:pt x="15361" y="12333"/>
                    <a:pt x="15474" y="12333"/>
                  </a:cubicBezTo>
                  <a:cubicBezTo>
                    <a:pt x="15587" y="12333"/>
                    <a:pt x="15699" y="12258"/>
                    <a:pt x="15707" y="12110"/>
                  </a:cubicBezTo>
                  <a:lnTo>
                    <a:pt x="15707" y="7133"/>
                  </a:lnTo>
                  <a:cubicBezTo>
                    <a:pt x="15699" y="6985"/>
                    <a:pt x="15587" y="6910"/>
                    <a:pt x="15474" y="6910"/>
                  </a:cubicBezTo>
                  <a:close/>
                  <a:moveTo>
                    <a:pt x="27664" y="6910"/>
                  </a:moveTo>
                  <a:cubicBezTo>
                    <a:pt x="27553" y="6910"/>
                    <a:pt x="27441" y="6985"/>
                    <a:pt x="27425" y="7133"/>
                  </a:cubicBezTo>
                  <a:lnTo>
                    <a:pt x="27425" y="12110"/>
                  </a:lnTo>
                  <a:cubicBezTo>
                    <a:pt x="27441" y="12258"/>
                    <a:pt x="27553" y="12333"/>
                    <a:pt x="27664" y="12333"/>
                  </a:cubicBezTo>
                  <a:cubicBezTo>
                    <a:pt x="27775" y="12333"/>
                    <a:pt x="27886" y="12258"/>
                    <a:pt x="27903" y="12110"/>
                  </a:cubicBezTo>
                  <a:lnTo>
                    <a:pt x="27903" y="7133"/>
                  </a:lnTo>
                  <a:cubicBezTo>
                    <a:pt x="27886" y="6985"/>
                    <a:pt x="27775" y="6910"/>
                    <a:pt x="27664" y="6910"/>
                  </a:cubicBezTo>
                  <a:close/>
                  <a:moveTo>
                    <a:pt x="68795" y="6449"/>
                  </a:moveTo>
                  <a:cubicBezTo>
                    <a:pt x="68681" y="6449"/>
                    <a:pt x="68570" y="6523"/>
                    <a:pt x="68562" y="6671"/>
                  </a:cubicBezTo>
                  <a:lnTo>
                    <a:pt x="68562" y="12572"/>
                  </a:lnTo>
                  <a:cubicBezTo>
                    <a:pt x="68570" y="12720"/>
                    <a:pt x="68681" y="12794"/>
                    <a:pt x="68795" y="12794"/>
                  </a:cubicBezTo>
                  <a:cubicBezTo>
                    <a:pt x="68908" y="12794"/>
                    <a:pt x="69023" y="12720"/>
                    <a:pt x="69040" y="12572"/>
                  </a:cubicBezTo>
                  <a:lnTo>
                    <a:pt x="69040" y="6671"/>
                  </a:lnTo>
                  <a:cubicBezTo>
                    <a:pt x="69023" y="6523"/>
                    <a:pt x="68908" y="6449"/>
                    <a:pt x="68795" y="6449"/>
                  </a:cubicBezTo>
                  <a:close/>
                  <a:moveTo>
                    <a:pt x="74888" y="6449"/>
                  </a:moveTo>
                  <a:cubicBezTo>
                    <a:pt x="74775" y="6449"/>
                    <a:pt x="74660" y="6523"/>
                    <a:pt x="74643" y="6671"/>
                  </a:cubicBezTo>
                  <a:lnTo>
                    <a:pt x="74643" y="12572"/>
                  </a:lnTo>
                  <a:cubicBezTo>
                    <a:pt x="74660" y="12720"/>
                    <a:pt x="74775" y="12794"/>
                    <a:pt x="74888" y="12794"/>
                  </a:cubicBezTo>
                  <a:cubicBezTo>
                    <a:pt x="75002" y="12794"/>
                    <a:pt x="75113" y="12720"/>
                    <a:pt x="75121" y="12572"/>
                  </a:cubicBezTo>
                  <a:lnTo>
                    <a:pt x="75121" y="6671"/>
                  </a:lnTo>
                  <a:cubicBezTo>
                    <a:pt x="75113" y="6523"/>
                    <a:pt x="75002" y="6449"/>
                    <a:pt x="74888" y="6449"/>
                  </a:cubicBezTo>
                  <a:close/>
                  <a:moveTo>
                    <a:pt x="84036" y="6449"/>
                  </a:moveTo>
                  <a:cubicBezTo>
                    <a:pt x="83922" y="6449"/>
                    <a:pt x="83807" y="6523"/>
                    <a:pt x="83790" y="6671"/>
                  </a:cubicBezTo>
                  <a:lnTo>
                    <a:pt x="83790" y="12572"/>
                  </a:lnTo>
                  <a:cubicBezTo>
                    <a:pt x="83807" y="12720"/>
                    <a:pt x="83922" y="12794"/>
                    <a:pt x="84036" y="12794"/>
                  </a:cubicBezTo>
                  <a:cubicBezTo>
                    <a:pt x="84149" y="12794"/>
                    <a:pt x="84260" y="12720"/>
                    <a:pt x="84268" y="12572"/>
                  </a:cubicBezTo>
                  <a:lnTo>
                    <a:pt x="84268" y="6671"/>
                  </a:lnTo>
                  <a:cubicBezTo>
                    <a:pt x="84260" y="6523"/>
                    <a:pt x="84149" y="6449"/>
                    <a:pt x="84036" y="6449"/>
                  </a:cubicBezTo>
                  <a:close/>
                  <a:moveTo>
                    <a:pt x="1766" y="6449"/>
                  </a:moveTo>
                  <a:cubicBezTo>
                    <a:pt x="1652" y="6449"/>
                    <a:pt x="1541" y="6523"/>
                    <a:pt x="1533" y="6671"/>
                  </a:cubicBezTo>
                  <a:lnTo>
                    <a:pt x="1533" y="12588"/>
                  </a:lnTo>
                  <a:cubicBezTo>
                    <a:pt x="1541" y="12728"/>
                    <a:pt x="1652" y="12798"/>
                    <a:pt x="1766" y="12798"/>
                  </a:cubicBezTo>
                  <a:cubicBezTo>
                    <a:pt x="1879" y="12798"/>
                    <a:pt x="1994" y="12728"/>
                    <a:pt x="2011" y="12588"/>
                  </a:cubicBezTo>
                  <a:lnTo>
                    <a:pt x="2011" y="12572"/>
                  </a:lnTo>
                  <a:lnTo>
                    <a:pt x="2011" y="6671"/>
                  </a:lnTo>
                  <a:cubicBezTo>
                    <a:pt x="1994" y="6523"/>
                    <a:pt x="1879" y="6449"/>
                    <a:pt x="1766" y="6449"/>
                  </a:cubicBezTo>
                  <a:close/>
                  <a:moveTo>
                    <a:pt x="41366" y="6449"/>
                  </a:moveTo>
                  <a:cubicBezTo>
                    <a:pt x="41253" y="6449"/>
                    <a:pt x="41137" y="6523"/>
                    <a:pt x="41121" y="6671"/>
                  </a:cubicBezTo>
                  <a:lnTo>
                    <a:pt x="41121" y="12588"/>
                  </a:lnTo>
                  <a:cubicBezTo>
                    <a:pt x="41137" y="12728"/>
                    <a:pt x="41253" y="12798"/>
                    <a:pt x="41366" y="12798"/>
                  </a:cubicBezTo>
                  <a:cubicBezTo>
                    <a:pt x="41479" y="12798"/>
                    <a:pt x="41590" y="12728"/>
                    <a:pt x="41599" y="12588"/>
                  </a:cubicBezTo>
                  <a:lnTo>
                    <a:pt x="41599" y="6671"/>
                  </a:lnTo>
                  <a:cubicBezTo>
                    <a:pt x="41590" y="6523"/>
                    <a:pt x="41479" y="6449"/>
                    <a:pt x="41366" y="6449"/>
                  </a:cubicBezTo>
                  <a:close/>
                  <a:moveTo>
                    <a:pt x="50515" y="6449"/>
                  </a:moveTo>
                  <a:cubicBezTo>
                    <a:pt x="50404" y="6449"/>
                    <a:pt x="50292" y="6523"/>
                    <a:pt x="50284" y="6671"/>
                  </a:cubicBezTo>
                  <a:lnTo>
                    <a:pt x="50284" y="12588"/>
                  </a:lnTo>
                  <a:cubicBezTo>
                    <a:pt x="50292" y="12728"/>
                    <a:pt x="50404" y="12798"/>
                    <a:pt x="50515" y="12798"/>
                  </a:cubicBezTo>
                  <a:cubicBezTo>
                    <a:pt x="50626" y="12798"/>
                    <a:pt x="50737" y="12728"/>
                    <a:pt x="50746" y="12588"/>
                  </a:cubicBezTo>
                  <a:lnTo>
                    <a:pt x="50746" y="6671"/>
                  </a:lnTo>
                  <a:cubicBezTo>
                    <a:pt x="50737" y="6523"/>
                    <a:pt x="50626" y="6449"/>
                    <a:pt x="50515" y="6449"/>
                  </a:cubicBezTo>
                  <a:close/>
                  <a:moveTo>
                    <a:pt x="59654" y="6424"/>
                  </a:moveTo>
                  <a:cubicBezTo>
                    <a:pt x="59534" y="6424"/>
                    <a:pt x="59415" y="6507"/>
                    <a:pt x="59415" y="6671"/>
                  </a:cubicBezTo>
                  <a:lnTo>
                    <a:pt x="59415" y="12572"/>
                  </a:lnTo>
                  <a:cubicBezTo>
                    <a:pt x="59415" y="12728"/>
                    <a:pt x="59534" y="12806"/>
                    <a:pt x="59654" y="12806"/>
                  </a:cubicBezTo>
                  <a:cubicBezTo>
                    <a:pt x="59773" y="12806"/>
                    <a:pt x="59893" y="12728"/>
                    <a:pt x="59893" y="12572"/>
                  </a:cubicBezTo>
                  <a:lnTo>
                    <a:pt x="59893" y="6671"/>
                  </a:lnTo>
                  <a:cubicBezTo>
                    <a:pt x="59893" y="6507"/>
                    <a:pt x="59773" y="6424"/>
                    <a:pt x="59654" y="6424"/>
                  </a:cubicBezTo>
                  <a:close/>
                  <a:moveTo>
                    <a:pt x="10911" y="6424"/>
                  </a:moveTo>
                  <a:cubicBezTo>
                    <a:pt x="10795" y="6424"/>
                    <a:pt x="10680" y="6507"/>
                    <a:pt x="10680" y="6671"/>
                  </a:cubicBezTo>
                  <a:lnTo>
                    <a:pt x="10680" y="12588"/>
                  </a:lnTo>
                  <a:cubicBezTo>
                    <a:pt x="10680" y="12745"/>
                    <a:pt x="10795" y="12823"/>
                    <a:pt x="10911" y="12823"/>
                  </a:cubicBezTo>
                  <a:cubicBezTo>
                    <a:pt x="11026" y="12823"/>
                    <a:pt x="11141" y="12745"/>
                    <a:pt x="11141" y="12588"/>
                  </a:cubicBezTo>
                  <a:lnTo>
                    <a:pt x="11141" y="12572"/>
                  </a:lnTo>
                  <a:lnTo>
                    <a:pt x="11141" y="6671"/>
                  </a:lnTo>
                  <a:cubicBezTo>
                    <a:pt x="11141" y="6507"/>
                    <a:pt x="11026" y="6424"/>
                    <a:pt x="10911" y="6424"/>
                  </a:cubicBezTo>
                  <a:close/>
                  <a:moveTo>
                    <a:pt x="30756" y="5823"/>
                  </a:moveTo>
                  <a:cubicBezTo>
                    <a:pt x="30643" y="5823"/>
                    <a:pt x="30532" y="5897"/>
                    <a:pt x="30523" y="6045"/>
                  </a:cubicBezTo>
                  <a:lnTo>
                    <a:pt x="30408" y="13198"/>
                  </a:lnTo>
                  <a:cubicBezTo>
                    <a:pt x="30424" y="13338"/>
                    <a:pt x="30540" y="13408"/>
                    <a:pt x="30653" y="13408"/>
                  </a:cubicBezTo>
                  <a:cubicBezTo>
                    <a:pt x="30766" y="13408"/>
                    <a:pt x="30878" y="13338"/>
                    <a:pt x="30886" y="13198"/>
                  </a:cubicBezTo>
                  <a:lnTo>
                    <a:pt x="31001" y="6045"/>
                  </a:lnTo>
                  <a:cubicBezTo>
                    <a:pt x="30985" y="5897"/>
                    <a:pt x="30869" y="5823"/>
                    <a:pt x="30756" y="5823"/>
                  </a:cubicBezTo>
                  <a:close/>
                  <a:moveTo>
                    <a:pt x="33803" y="5823"/>
                  </a:moveTo>
                  <a:cubicBezTo>
                    <a:pt x="33692" y="5823"/>
                    <a:pt x="33581" y="5897"/>
                    <a:pt x="33572" y="6045"/>
                  </a:cubicBezTo>
                  <a:lnTo>
                    <a:pt x="33457" y="13198"/>
                  </a:lnTo>
                  <a:cubicBezTo>
                    <a:pt x="33473" y="13338"/>
                    <a:pt x="33585" y="13408"/>
                    <a:pt x="33696" y="13408"/>
                  </a:cubicBezTo>
                  <a:cubicBezTo>
                    <a:pt x="33807" y="13408"/>
                    <a:pt x="33918" y="13338"/>
                    <a:pt x="33935" y="13198"/>
                  </a:cubicBezTo>
                  <a:lnTo>
                    <a:pt x="34034" y="6045"/>
                  </a:lnTo>
                  <a:cubicBezTo>
                    <a:pt x="34026" y="5897"/>
                    <a:pt x="33914" y="5823"/>
                    <a:pt x="33803" y="5823"/>
                  </a:cubicBezTo>
                  <a:close/>
                  <a:moveTo>
                    <a:pt x="61170" y="5604"/>
                  </a:moveTo>
                  <a:cubicBezTo>
                    <a:pt x="61059" y="5604"/>
                    <a:pt x="60947" y="5674"/>
                    <a:pt x="60931" y="5814"/>
                  </a:cubicBezTo>
                  <a:lnTo>
                    <a:pt x="60931" y="13412"/>
                  </a:lnTo>
                  <a:cubicBezTo>
                    <a:pt x="60947" y="13560"/>
                    <a:pt x="61059" y="13635"/>
                    <a:pt x="61170" y="13635"/>
                  </a:cubicBezTo>
                  <a:cubicBezTo>
                    <a:pt x="61281" y="13635"/>
                    <a:pt x="61392" y="13560"/>
                    <a:pt x="61409" y="13412"/>
                  </a:cubicBezTo>
                  <a:lnTo>
                    <a:pt x="61409" y="5814"/>
                  </a:lnTo>
                  <a:cubicBezTo>
                    <a:pt x="61392" y="5674"/>
                    <a:pt x="61281" y="5604"/>
                    <a:pt x="61170" y="5604"/>
                  </a:cubicBezTo>
                  <a:close/>
                  <a:moveTo>
                    <a:pt x="67274" y="5604"/>
                  </a:moveTo>
                  <a:cubicBezTo>
                    <a:pt x="67161" y="5604"/>
                    <a:pt x="67046" y="5674"/>
                    <a:pt x="67029" y="5814"/>
                  </a:cubicBezTo>
                  <a:lnTo>
                    <a:pt x="67029" y="13412"/>
                  </a:lnTo>
                  <a:cubicBezTo>
                    <a:pt x="67046" y="13560"/>
                    <a:pt x="67161" y="13635"/>
                    <a:pt x="67274" y="13635"/>
                  </a:cubicBezTo>
                  <a:cubicBezTo>
                    <a:pt x="67387" y="13635"/>
                    <a:pt x="67499" y="13560"/>
                    <a:pt x="67507" y="13412"/>
                  </a:cubicBezTo>
                  <a:lnTo>
                    <a:pt x="67507" y="5814"/>
                  </a:lnTo>
                  <a:cubicBezTo>
                    <a:pt x="67499" y="5674"/>
                    <a:pt x="67387" y="5604"/>
                    <a:pt x="67274" y="5604"/>
                  </a:cubicBezTo>
                  <a:close/>
                  <a:moveTo>
                    <a:pt x="76415" y="5604"/>
                  </a:moveTo>
                  <a:cubicBezTo>
                    <a:pt x="76304" y="5604"/>
                    <a:pt x="76193" y="5674"/>
                    <a:pt x="76176" y="5814"/>
                  </a:cubicBezTo>
                  <a:lnTo>
                    <a:pt x="76176" y="13412"/>
                  </a:lnTo>
                  <a:cubicBezTo>
                    <a:pt x="76193" y="13560"/>
                    <a:pt x="76304" y="13635"/>
                    <a:pt x="76415" y="13635"/>
                  </a:cubicBezTo>
                  <a:cubicBezTo>
                    <a:pt x="76526" y="13635"/>
                    <a:pt x="76638" y="13560"/>
                    <a:pt x="76654" y="13412"/>
                  </a:cubicBezTo>
                  <a:lnTo>
                    <a:pt x="76654" y="5814"/>
                  </a:lnTo>
                  <a:cubicBezTo>
                    <a:pt x="76638" y="5674"/>
                    <a:pt x="76526" y="5604"/>
                    <a:pt x="76415" y="5604"/>
                  </a:cubicBezTo>
                  <a:close/>
                  <a:moveTo>
                    <a:pt x="82513" y="5604"/>
                  </a:moveTo>
                  <a:cubicBezTo>
                    <a:pt x="82402" y="5604"/>
                    <a:pt x="82291" y="5674"/>
                    <a:pt x="82274" y="5814"/>
                  </a:cubicBezTo>
                  <a:lnTo>
                    <a:pt x="82274" y="13412"/>
                  </a:lnTo>
                  <a:cubicBezTo>
                    <a:pt x="82291" y="13560"/>
                    <a:pt x="82402" y="13635"/>
                    <a:pt x="82513" y="13635"/>
                  </a:cubicBezTo>
                  <a:cubicBezTo>
                    <a:pt x="82624" y="13635"/>
                    <a:pt x="82736" y="13560"/>
                    <a:pt x="82752" y="13412"/>
                  </a:cubicBezTo>
                  <a:lnTo>
                    <a:pt x="82752" y="5814"/>
                  </a:lnTo>
                  <a:cubicBezTo>
                    <a:pt x="82736" y="5674"/>
                    <a:pt x="82624" y="5604"/>
                    <a:pt x="82513" y="5604"/>
                  </a:cubicBezTo>
                  <a:close/>
                  <a:moveTo>
                    <a:pt x="3288" y="5604"/>
                  </a:moveTo>
                  <a:cubicBezTo>
                    <a:pt x="3177" y="5604"/>
                    <a:pt x="3066" y="5674"/>
                    <a:pt x="3049" y="5814"/>
                  </a:cubicBezTo>
                  <a:lnTo>
                    <a:pt x="3049" y="13429"/>
                  </a:lnTo>
                  <a:cubicBezTo>
                    <a:pt x="3066" y="13577"/>
                    <a:pt x="3177" y="13651"/>
                    <a:pt x="3288" y="13651"/>
                  </a:cubicBezTo>
                  <a:cubicBezTo>
                    <a:pt x="3399" y="13651"/>
                    <a:pt x="3511" y="13577"/>
                    <a:pt x="3527" y="13429"/>
                  </a:cubicBezTo>
                  <a:lnTo>
                    <a:pt x="3527" y="13412"/>
                  </a:lnTo>
                  <a:lnTo>
                    <a:pt x="3527" y="5814"/>
                  </a:lnTo>
                  <a:cubicBezTo>
                    <a:pt x="3511" y="5674"/>
                    <a:pt x="3399" y="5604"/>
                    <a:pt x="3288" y="5604"/>
                  </a:cubicBezTo>
                  <a:close/>
                  <a:moveTo>
                    <a:pt x="9386" y="5604"/>
                  </a:moveTo>
                  <a:cubicBezTo>
                    <a:pt x="9275" y="5604"/>
                    <a:pt x="9164" y="5674"/>
                    <a:pt x="9147" y="5814"/>
                  </a:cubicBezTo>
                  <a:lnTo>
                    <a:pt x="9147" y="13429"/>
                  </a:lnTo>
                  <a:cubicBezTo>
                    <a:pt x="9164" y="13577"/>
                    <a:pt x="9275" y="13651"/>
                    <a:pt x="9386" y="13651"/>
                  </a:cubicBezTo>
                  <a:cubicBezTo>
                    <a:pt x="9497" y="13651"/>
                    <a:pt x="9609" y="13577"/>
                    <a:pt x="9625" y="13429"/>
                  </a:cubicBezTo>
                  <a:lnTo>
                    <a:pt x="9625" y="13412"/>
                  </a:lnTo>
                  <a:lnTo>
                    <a:pt x="9625" y="5814"/>
                  </a:lnTo>
                  <a:cubicBezTo>
                    <a:pt x="9609" y="5674"/>
                    <a:pt x="9497" y="5604"/>
                    <a:pt x="9386" y="5604"/>
                  </a:cubicBezTo>
                  <a:close/>
                  <a:moveTo>
                    <a:pt x="42886" y="5604"/>
                  </a:moveTo>
                  <a:cubicBezTo>
                    <a:pt x="42773" y="5604"/>
                    <a:pt x="42662" y="5674"/>
                    <a:pt x="42653" y="5814"/>
                  </a:cubicBezTo>
                  <a:lnTo>
                    <a:pt x="42653" y="13429"/>
                  </a:lnTo>
                  <a:cubicBezTo>
                    <a:pt x="42662" y="13577"/>
                    <a:pt x="42773" y="13651"/>
                    <a:pt x="42886" y="13651"/>
                  </a:cubicBezTo>
                  <a:cubicBezTo>
                    <a:pt x="43000" y="13651"/>
                    <a:pt x="43115" y="13577"/>
                    <a:pt x="43131" y="13429"/>
                  </a:cubicBezTo>
                  <a:lnTo>
                    <a:pt x="43131" y="5814"/>
                  </a:lnTo>
                  <a:cubicBezTo>
                    <a:pt x="43115" y="5674"/>
                    <a:pt x="43000" y="5604"/>
                    <a:pt x="42886" y="5604"/>
                  </a:cubicBezTo>
                  <a:close/>
                  <a:moveTo>
                    <a:pt x="48990" y="5604"/>
                  </a:moveTo>
                  <a:cubicBezTo>
                    <a:pt x="48879" y="5604"/>
                    <a:pt x="48768" y="5674"/>
                    <a:pt x="48751" y="5814"/>
                  </a:cubicBezTo>
                  <a:lnTo>
                    <a:pt x="48751" y="13429"/>
                  </a:lnTo>
                  <a:cubicBezTo>
                    <a:pt x="48768" y="13577"/>
                    <a:pt x="48879" y="13651"/>
                    <a:pt x="48990" y="13651"/>
                  </a:cubicBezTo>
                  <a:cubicBezTo>
                    <a:pt x="49102" y="13651"/>
                    <a:pt x="49213" y="13577"/>
                    <a:pt x="49229" y="13429"/>
                  </a:cubicBezTo>
                  <a:lnTo>
                    <a:pt x="49229" y="5814"/>
                  </a:lnTo>
                  <a:cubicBezTo>
                    <a:pt x="49213" y="5674"/>
                    <a:pt x="49102" y="5604"/>
                    <a:pt x="48990" y="5604"/>
                  </a:cubicBezTo>
                  <a:close/>
                  <a:moveTo>
                    <a:pt x="65752" y="5077"/>
                  </a:moveTo>
                  <a:cubicBezTo>
                    <a:pt x="65640" y="5077"/>
                    <a:pt x="65529" y="5147"/>
                    <a:pt x="65513" y="5287"/>
                  </a:cubicBezTo>
                  <a:lnTo>
                    <a:pt x="65513" y="13940"/>
                  </a:lnTo>
                  <a:cubicBezTo>
                    <a:pt x="65529" y="14088"/>
                    <a:pt x="65640" y="14162"/>
                    <a:pt x="65752" y="14162"/>
                  </a:cubicBezTo>
                  <a:cubicBezTo>
                    <a:pt x="65863" y="14162"/>
                    <a:pt x="65974" y="14088"/>
                    <a:pt x="65991" y="13940"/>
                  </a:cubicBezTo>
                  <a:lnTo>
                    <a:pt x="65991" y="5287"/>
                  </a:lnTo>
                  <a:cubicBezTo>
                    <a:pt x="65974" y="5147"/>
                    <a:pt x="65863" y="5077"/>
                    <a:pt x="65752" y="5077"/>
                  </a:cubicBezTo>
                  <a:close/>
                  <a:moveTo>
                    <a:pt x="77937" y="5077"/>
                  </a:moveTo>
                  <a:cubicBezTo>
                    <a:pt x="77824" y="5077"/>
                    <a:pt x="77709" y="5147"/>
                    <a:pt x="77692" y="5287"/>
                  </a:cubicBezTo>
                  <a:lnTo>
                    <a:pt x="77692" y="13940"/>
                  </a:lnTo>
                  <a:cubicBezTo>
                    <a:pt x="77709" y="14088"/>
                    <a:pt x="77824" y="14162"/>
                    <a:pt x="77937" y="14162"/>
                  </a:cubicBezTo>
                  <a:cubicBezTo>
                    <a:pt x="78051" y="14162"/>
                    <a:pt x="78162" y="14088"/>
                    <a:pt x="78170" y="13940"/>
                  </a:cubicBezTo>
                  <a:lnTo>
                    <a:pt x="78170" y="5287"/>
                  </a:lnTo>
                  <a:cubicBezTo>
                    <a:pt x="78162" y="5147"/>
                    <a:pt x="78051" y="5077"/>
                    <a:pt x="77937" y="5077"/>
                  </a:cubicBezTo>
                  <a:close/>
                  <a:moveTo>
                    <a:pt x="80986" y="5077"/>
                  </a:moveTo>
                  <a:cubicBezTo>
                    <a:pt x="80873" y="5077"/>
                    <a:pt x="80758" y="5147"/>
                    <a:pt x="80741" y="5287"/>
                  </a:cubicBezTo>
                  <a:lnTo>
                    <a:pt x="80741" y="13940"/>
                  </a:lnTo>
                  <a:cubicBezTo>
                    <a:pt x="80758" y="14088"/>
                    <a:pt x="80873" y="14162"/>
                    <a:pt x="80986" y="14162"/>
                  </a:cubicBezTo>
                  <a:cubicBezTo>
                    <a:pt x="81100" y="14162"/>
                    <a:pt x="81211" y="14088"/>
                    <a:pt x="81219" y="13940"/>
                  </a:cubicBezTo>
                  <a:lnTo>
                    <a:pt x="81219" y="5287"/>
                  </a:lnTo>
                  <a:cubicBezTo>
                    <a:pt x="81211" y="5147"/>
                    <a:pt x="81100" y="5077"/>
                    <a:pt x="80986" y="5077"/>
                  </a:cubicBezTo>
                  <a:close/>
                  <a:moveTo>
                    <a:pt x="62694" y="5052"/>
                  </a:moveTo>
                  <a:cubicBezTo>
                    <a:pt x="62579" y="5052"/>
                    <a:pt x="62464" y="5130"/>
                    <a:pt x="62464" y="5287"/>
                  </a:cubicBezTo>
                  <a:lnTo>
                    <a:pt x="62464" y="13940"/>
                  </a:lnTo>
                  <a:cubicBezTo>
                    <a:pt x="62464" y="14096"/>
                    <a:pt x="62583" y="14174"/>
                    <a:pt x="62701" y="14174"/>
                  </a:cubicBezTo>
                  <a:cubicBezTo>
                    <a:pt x="62818" y="14174"/>
                    <a:pt x="62933" y="14096"/>
                    <a:pt x="62925" y="13940"/>
                  </a:cubicBezTo>
                  <a:lnTo>
                    <a:pt x="62925" y="5287"/>
                  </a:lnTo>
                  <a:cubicBezTo>
                    <a:pt x="62925" y="5130"/>
                    <a:pt x="62810" y="5052"/>
                    <a:pt x="62694" y="5052"/>
                  </a:cubicBezTo>
                  <a:close/>
                  <a:moveTo>
                    <a:pt x="4813" y="5077"/>
                  </a:moveTo>
                  <a:cubicBezTo>
                    <a:pt x="4701" y="5077"/>
                    <a:pt x="4590" y="5147"/>
                    <a:pt x="4582" y="5287"/>
                  </a:cubicBezTo>
                  <a:lnTo>
                    <a:pt x="4582" y="13956"/>
                  </a:lnTo>
                  <a:cubicBezTo>
                    <a:pt x="4590" y="14104"/>
                    <a:pt x="4701" y="14178"/>
                    <a:pt x="4813" y="14178"/>
                  </a:cubicBezTo>
                  <a:cubicBezTo>
                    <a:pt x="4924" y="14178"/>
                    <a:pt x="5035" y="14104"/>
                    <a:pt x="5043" y="13956"/>
                  </a:cubicBezTo>
                  <a:lnTo>
                    <a:pt x="5043" y="13940"/>
                  </a:lnTo>
                  <a:lnTo>
                    <a:pt x="5043" y="5287"/>
                  </a:lnTo>
                  <a:cubicBezTo>
                    <a:pt x="5035" y="5147"/>
                    <a:pt x="4924" y="5077"/>
                    <a:pt x="4813" y="5077"/>
                  </a:cubicBezTo>
                  <a:close/>
                  <a:moveTo>
                    <a:pt x="7864" y="5077"/>
                  </a:moveTo>
                  <a:cubicBezTo>
                    <a:pt x="7750" y="5077"/>
                    <a:pt x="7639" y="5147"/>
                    <a:pt x="7631" y="5287"/>
                  </a:cubicBezTo>
                  <a:lnTo>
                    <a:pt x="7631" y="13956"/>
                  </a:lnTo>
                  <a:cubicBezTo>
                    <a:pt x="7639" y="14104"/>
                    <a:pt x="7750" y="14178"/>
                    <a:pt x="7864" y="14178"/>
                  </a:cubicBezTo>
                  <a:cubicBezTo>
                    <a:pt x="7977" y="14178"/>
                    <a:pt x="8092" y="14104"/>
                    <a:pt x="8109" y="13956"/>
                  </a:cubicBezTo>
                  <a:lnTo>
                    <a:pt x="8109" y="13940"/>
                  </a:lnTo>
                  <a:lnTo>
                    <a:pt x="8109" y="5287"/>
                  </a:lnTo>
                  <a:cubicBezTo>
                    <a:pt x="8092" y="5147"/>
                    <a:pt x="7977" y="5077"/>
                    <a:pt x="7864" y="5077"/>
                  </a:cubicBezTo>
                  <a:close/>
                  <a:moveTo>
                    <a:pt x="44409" y="5077"/>
                  </a:moveTo>
                  <a:cubicBezTo>
                    <a:pt x="44297" y="5077"/>
                    <a:pt x="44186" y="5147"/>
                    <a:pt x="44170" y="5287"/>
                  </a:cubicBezTo>
                  <a:lnTo>
                    <a:pt x="44170" y="13956"/>
                  </a:lnTo>
                  <a:cubicBezTo>
                    <a:pt x="44186" y="14104"/>
                    <a:pt x="44297" y="14178"/>
                    <a:pt x="44409" y="14178"/>
                  </a:cubicBezTo>
                  <a:cubicBezTo>
                    <a:pt x="44520" y="14178"/>
                    <a:pt x="44631" y="14104"/>
                    <a:pt x="44648" y="13956"/>
                  </a:cubicBezTo>
                  <a:lnTo>
                    <a:pt x="44648" y="5287"/>
                  </a:lnTo>
                  <a:cubicBezTo>
                    <a:pt x="44631" y="5147"/>
                    <a:pt x="44520" y="5077"/>
                    <a:pt x="44409" y="5077"/>
                  </a:cubicBezTo>
                  <a:close/>
                  <a:moveTo>
                    <a:pt x="47466" y="5077"/>
                  </a:moveTo>
                  <a:cubicBezTo>
                    <a:pt x="47355" y="5077"/>
                    <a:pt x="47243" y="5147"/>
                    <a:pt x="47235" y="5287"/>
                  </a:cubicBezTo>
                  <a:lnTo>
                    <a:pt x="47235" y="13956"/>
                  </a:lnTo>
                  <a:cubicBezTo>
                    <a:pt x="47243" y="14104"/>
                    <a:pt x="47355" y="14178"/>
                    <a:pt x="47466" y="14178"/>
                  </a:cubicBezTo>
                  <a:cubicBezTo>
                    <a:pt x="47577" y="14178"/>
                    <a:pt x="47688" y="14104"/>
                    <a:pt x="47697" y="13956"/>
                  </a:cubicBezTo>
                  <a:lnTo>
                    <a:pt x="47697" y="5287"/>
                  </a:lnTo>
                  <a:cubicBezTo>
                    <a:pt x="47688" y="5147"/>
                    <a:pt x="47577" y="5077"/>
                    <a:pt x="47466" y="5077"/>
                  </a:cubicBezTo>
                  <a:close/>
                  <a:moveTo>
                    <a:pt x="32229" y="4982"/>
                  </a:moveTo>
                  <a:cubicBezTo>
                    <a:pt x="32118" y="4982"/>
                    <a:pt x="32007" y="5056"/>
                    <a:pt x="31990" y="5205"/>
                  </a:cubicBezTo>
                  <a:lnTo>
                    <a:pt x="31990" y="14038"/>
                  </a:lnTo>
                  <a:cubicBezTo>
                    <a:pt x="32007" y="14178"/>
                    <a:pt x="32118" y="14249"/>
                    <a:pt x="32229" y="14249"/>
                  </a:cubicBezTo>
                  <a:cubicBezTo>
                    <a:pt x="32340" y="14249"/>
                    <a:pt x="32452" y="14178"/>
                    <a:pt x="32468" y="14038"/>
                  </a:cubicBezTo>
                  <a:lnTo>
                    <a:pt x="32468" y="5205"/>
                  </a:lnTo>
                  <a:cubicBezTo>
                    <a:pt x="32452" y="5056"/>
                    <a:pt x="32340" y="4982"/>
                    <a:pt x="32229" y="4982"/>
                  </a:cubicBezTo>
                  <a:close/>
                  <a:moveTo>
                    <a:pt x="64225" y="4224"/>
                  </a:moveTo>
                  <a:cubicBezTo>
                    <a:pt x="64112" y="4224"/>
                    <a:pt x="63997" y="4298"/>
                    <a:pt x="63980" y="4446"/>
                  </a:cubicBezTo>
                  <a:lnTo>
                    <a:pt x="63980" y="14797"/>
                  </a:lnTo>
                  <a:cubicBezTo>
                    <a:pt x="63997" y="14937"/>
                    <a:pt x="64112" y="15007"/>
                    <a:pt x="64225" y="15007"/>
                  </a:cubicBezTo>
                  <a:cubicBezTo>
                    <a:pt x="64338" y="15007"/>
                    <a:pt x="64450" y="14937"/>
                    <a:pt x="64458" y="14797"/>
                  </a:cubicBezTo>
                  <a:lnTo>
                    <a:pt x="64458" y="4446"/>
                  </a:lnTo>
                  <a:cubicBezTo>
                    <a:pt x="64450" y="4298"/>
                    <a:pt x="64338" y="4224"/>
                    <a:pt x="64225" y="4224"/>
                  </a:cubicBezTo>
                  <a:close/>
                  <a:moveTo>
                    <a:pt x="79464" y="4224"/>
                  </a:moveTo>
                  <a:cubicBezTo>
                    <a:pt x="79353" y="4224"/>
                    <a:pt x="79242" y="4298"/>
                    <a:pt x="79225" y="4446"/>
                  </a:cubicBezTo>
                  <a:lnTo>
                    <a:pt x="79225" y="14797"/>
                  </a:lnTo>
                  <a:cubicBezTo>
                    <a:pt x="79242" y="14937"/>
                    <a:pt x="79353" y="15007"/>
                    <a:pt x="79464" y="15007"/>
                  </a:cubicBezTo>
                  <a:cubicBezTo>
                    <a:pt x="79575" y="15007"/>
                    <a:pt x="79687" y="14937"/>
                    <a:pt x="79703" y="14797"/>
                  </a:cubicBezTo>
                  <a:lnTo>
                    <a:pt x="79703" y="4446"/>
                  </a:lnTo>
                  <a:cubicBezTo>
                    <a:pt x="79687" y="4298"/>
                    <a:pt x="79575" y="4224"/>
                    <a:pt x="79464" y="4224"/>
                  </a:cubicBezTo>
                  <a:close/>
                  <a:moveTo>
                    <a:pt x="6337" y="4224"/>
                  </a:moveTo>
                  <a:cubicBezTo>
                    <a:pt x="6226" y="4224"/>
                    <a:pt x="6115" y="4298"/>
                    <a:pt x="6098" y="4446"/>
                  </a:cubicBezTo>
                  <a:lnTo>
                    <a:pt x="6098" y="14813"/>
                  </a:lnTo>
                  <a:cubicBezTo>
                    <a:pt x="6115" y="14953"/>
                    <a:pt x="6226" y="15023"/>
                    <a:pt x="6337" y="15023"/>
                  </a:cubicBezTo>
                  <a:cubicBezTo>
                    <a:pt x="6448" y="15023"/>
                    <a:pt x="6560" y="14953"/>
                    <a:pt x="6576" y="14813"/>
                  </a:cubicBezTo>
                  <a:lnTo>
                    <a:pt x="6576" y="14797"/>
                  </a:lnTo>
                  <a:lnTo>
                    <a:pt x="6576" y="4446"/>
                  </a:lnTo>
                  <a:cubicBezTo>
                    <a:pt x="6560" y="4298"/>
                    <a:pt x="6448" y="4224"/>
                    <a:pt x="6337" y="4224"/>
                  </a:cubicBezTo>
                  <a:close/>
                  <a:moveTo>
                    <a:pt x="45941" y="4224"/>
                  </a:moveTo>
                  <a:cubicBezTo>
                    <a:pt x="45830" y="4224"/>
                    <a:pt x="45719" y="4298"/>
                    <a:pt x="45702" y="4446"/>
                  </a:cubicBezTo>
                  <a:lnTo>
                    <a:pt x="45702" y="14813"/>
                  </a:lnTo>
                  <a:cubicBezTo>
                    <a:pt x="45719" y="14953"/>
                    <a:pt x="45830" y="15023"/>
                    <a:pt x="45941" y="15023"/>
                  </a:cubicBezTo>
                  <a:cubicBezTo>
                    <a:pt x="46053" y="15023"/>
                    <a:pt x="46164" y="14953"/>
                    <a:pt x="46180" y="14813"/>
                  </a:cubicBezTo>
                  <a:lnTo>
                    <a:pt x="46180" y="4446"/>
                  </a:lnTo>
                  <a:cubicBezTo>
                    <a:pt x="46164" y="4298"/>
                    <a:pt x="46053" y="4224"/>
                    <a:pt x="45941" y="4224"/>
                  </a:cubicBezTo>
                  <a:close/>
                  <a:moveTo>
                    <a:pt x="26131" y="4010"/>
                  </a:moveTo>
                  <a:cubicBezTo>
                    <a:pt x="26020" y="4010"/>
                    <a:pt x="25909" y="4084"/>
                    <a:pt x="25892" y="4232"/>
                  </a:cubicBezTo>
                  <a:lnTo>
                    <a:pt x="25892" y="14978"/>
                  </a:lnTo>
                  <a:cubicBezTo>
                    <a:pt x="25909" y="15126"/>
                    <a:pt x="26020" y="15200"/>
                    <a:pt x="26131" y="15200"/>
                  </a:cubicBezTo>
                  <a:cubicBezTo>
                    <a:pt x="26242" y="15200"/>
                    <a:pt x="26354" y="15126"/>
                    <a:pt x="26370" y="14978"/>
                  </a:cubicBezTo>
                  <a:lnTo>
                    <a:pt x="26370" y="4232"/>
                  </a:lnTo>
                  <a:cubicBezTo>
                    <a:pt x="26354" y="4084"/>
                    <a:pt x="26242" y="4010"/>
                    <a:pt x="26131" y="4010"/>
                  </a:cubicBezTo>
                  <a:close/>
                  <a:moveTo>
                    <a:pt x="17001" y="4026"/>
                  </a:moveTo>
                  <a:cubicBezTo>
                    <a:pt x="16889" y="4026"/>
                    <a:pt x="16778" y="4100"/>
                    <a:pt x="16762" y="4249"/>
                  </a:cubicBezTo>
                  <a:lnTo>
                    <a:pt x="16762" y="14994"/>
                  </a:lnTo>
                  <a:cubicBezTo>
                    <a:pt x="16778" y="15143"/>
                    <a:pt x="16889" y="15217"/>
                    <a:pt x="17001" y="15217"/>
                  </a:cubicBezTo>
                  <a:cubicBezTo>
                    <a:pt x="17112" y="15217"/>
                    <a:pt x="17223" y="15143"/>
                    <a:pt x="17240" y="14994"/>
                  </a:cubicBezTo>
                  <a:lnTo>
                    <a:pt x="17240" y="4249"/>
                  </a:lnTo>
                  <a:cubicBezTo>
                    <a:pt x="17223" y="4100"/>
                    <a:pt x="17112" y="4026"/>
                    <a:pt x="17001" y="4026"/>
                  </a:cubicBezTo>
                  <a:close/>
                  <a:moveTo>
                    <a:pt x="24615" y="2477"/>
                  </a:moveTo>
                  <a:cubicBezTo>
                    <a:pt x="24504" y="2477"/>
                    <a:pt x="24392" y="2551"/>
                    <a:pt x="24376" y="2699"/>
                  </a:cubicBezTo>
                  <a:lnTo>
                    <a:pt x="24376" y="16527"/>
                  </a:lnTo>
                  <a:cubicBezTo>
                    <a:pt x="24392" y="16667"/>
                    <a:pt x="24504" y="16737"/>
                    <a:pt x="24615" y="16737"/>
                  </a:cubicBezTo>
                  <a:cubicBezTo>
                    <a:pt x="24726" y="16737"/>
                    <a:pt x="24837" y="16667"/>
                    <a:pt x="24854" y="16527"/>
                  </a:cubicBezTo>
                  <a:lnTo>
                    <a:pt x="24854" y="2699"/>
                  </a:lnTo>
                  <a:cubicBezTo>
                    <a:pt x="24837" y="2551"/>
                    <a:pt x="24726" y="2477"/>
                    <a:pt x="24615" y="2477"/>
                  </a:cubicBezTo>
                  <a:close/>
                  <a:moveTo>
                    <a:pt x="18523" y="2489"/>
                  </a:moveTo>
                  <a:cubicBezTo>
                    <a:pt x="18410" y="2489"/>
                    <a:pt x="18294" y="2559"/>
                    <a:pt x="18278" y="2699"/>
                  </a:cubicBezTo>
                  <a:lnTo>
                    <a:pt x="18278" y="16527"/>
                  </a:lnTo>
                  <a:cubicBezTo>
                    <a:pt x="18294" y="16675"/>
                    <a:pt x="18410" y="16750"/>
                    <a:pt x="18523" y="16750"/>
                  </a:cubicBezTo>
                  <a:cubicBezTo>
                    <a:pt x="18636" y="16750"/>
                    <a:pt x="18748" y="16675"/>
                    <a:pt x="18756" y="16527"/>
                  </a:cubicBezTo>
                  <a:lnTo>
                    <a:pt x="18756" y="2699"/>
                  </a:lnTo>
                  <a:cubicBezTo>
                    <a:pt x="18748" y="2559"/>
                    <a:pt x="18636" y="2489"/>
                    <a:pt x="18523" y="2489"/>
                  </a:cubicBezTo>
                  <a:close/>
                  <a:moveTo>
                    <a:pt x="23088" y="1538"/>
                  </a:moveTo>
                  <a:cubicBezTo>
                    <a:pt x="22975" y="1538"/>
                    <a:pt x="22860" y="1612"/>
                    <a:pt x="22843" y="1760"/>
                  </a:cubicBezTo>
                  <a:lnTo>
                    <a:pt x="22843" y="17483"/>
                  </a:lnTo>
                  <a:cubicBezTo>
                    <a:pt x="22860" y="17623"/>
                    <a:pt x="22975" y="17693"/>
                    <a:pt x="23088" y="17693"/>
                  </a:cubicBezTo>
                  <a:cubicBezTo>
                    <a:pt x="23202" y="17693"/>
                    <a:pt x="23313" y="17623"/>
                    <a:pt x="23321" y="17483"/>
                  </a:cubicBezTo>
                  <a:lnTo>
                    <a:pt x="23321" y="1760"/>
                  </a:lnTo>
                  <a:cubicBezTo>
                    <a:pt x="23313" y="1612"/>
                    <a:pt x="23202" y="1538"/>
                    <a:pt x="23088" y="1538"/>
                  </a:cubicBezTo>
                  <a:close/>
                  <a:moveTo>
                    <a:pt x="20043" y="1538"/>
                  </a:moveTo>
                  <a:cubicBezTo>
                    <a:pt x="19930" y="1538"/>
                    <a:pt x="19819" y="1612"/>
                    <a:pt x="19811" y="1760"/>
                  </a:cubicBezTo>
                  <a:lnTo>
                    <a:pt x="19811" y="17483"/>
                  </a:lnTo>
                  <a:cubicBezTo>
                    <a:pt x="19819" y="17631"/>
                    <a:pt x="19930" y="17705"/>
                    <a:pt x="20043" y="17705"/>
                  </a:cubicBezTo>
                  <a:cubicBezTo>
                    <a:pt x="20157" y="17705"/>
                    <a:pt x="20272" y="17631"/>
                    <a:pt x="20289" y="17483"/>
                  </a:cubicBezTo>
                  <a:lnTo>
                    <a:pt x="20289" y="1760"/>
                  </a:lnTo>
                  <a:cubicBezTo>
                    <a:pt x="20272" y="1612"/>
                    <a:pt x="20157" y="1538"/>
                    <a:pt x="20043" y="1538"/>
                  </a:cubicBezTo>
                  <a:close/>
                  <a:moveTo>
                    <a:pt x="21566" y="1"/>
                  </a:moveTo>
                  <a:cubicBezTo>
                    <a:pt x="21455" y="1"/>
                    <a:pt x="21343" y="71"/>
                    <a:pt x="21327" y="211"/>
                  </a:cubicBezTo>
                  <a:lnTo>
                    <a:pt x="21327" y="19016"/>
                  </a:lnTo>
                  <a:cubicBezTo>
                    <a:pt x="21343" y="19164"/>
                    <a:pt x="21455" y="19238"/>
                    <a:pt x="21566" y="19238"/>
                  </a:cubicBezTo>
                  <a:cubicBezTo>
                    <a:pt x="21677" y="19238"/>
                    <a:pt x="21788" y="19164"/>
                    <a:pt x="21805" y="19016"/>
                  </a:cubicBezTo>
                  <a:lnTo>
                    <a:pt x="21805" y="211"/>
                  </a:lnTo>
                  <a:cubicBezTo>
                    <a:pt x="21788" y="71"/>
                    <a:pt x="21677" y="1"/>
                    <a:pt x="2156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TextBox 96">
            <a:extLst>
              <a:ext uri="{FF2B5EF4-FFF2-40B4-BE49-F238E27FC236}">
                <a16:creationId xmlns:a16="http://schemas.microsoft.com/office/drawing/2014/main" xmlns="" id="{88C62068-182E-B347-9B86-1C8BC8BD9B12}"/>
              </a:ext>
            </a:extLst>
          </p:cNvPr>
          <p:cNvSpPr txBox="1"/>
          <p:nvPr/>
        </p:nvSpPr>
        <p:spPr>
          <a:xfrm>
            <a:off x="155018" y="3006192"/>
            <a:ext cx="6202056" cy="1246495"/>
          </a:xfrm>
          <a:prstGeom prst="rect">
            <a:avLst/>
          </a:prstGeom>
          <a:noFill/>
        </p:spPr>
        <p:txBody>
          <a:bodyPr wrap="square" rtlCol="0">
            <a:spAutoFit/>
          </a:bodyPr>
          <a:lstStyle/>
          <a:p>
            <a:pPr marL="342900" lvl="0" indent="-342900">
              <a:buFont typeface="+mj-lt"/>
              <a:buAutoNum type="arabicPeriod"/>
            </a:pPr>
            <a:r>
              <a:rPr lang="en-IN" sz="1900" b="1" dirty="0"/>
              <a:t>Home ownership : </a:t>
            </a:r>
            <a:r>
              <a:rPr lang="en-IN" sz="1900" dirty="0"/>
              <a:t>null values replaced with ‘none’.</a:t>
            </a:r>
          </a:p>
          <a:p>
            <a:pPr marL="342900" indent="-342900">
              <a:buFont typeface="+mj-lt"/>
              <a:buAutoNum type="arabicPeriod"/>
            </a:pPr>
            <a:r>
              <a:rPr lang="en-IN" sz="1900" b="1" dirty="0"/>
              <a:t>Employment length :</a:t>
            </a:r>
            <a:r>
              <a:rPr lang="en-IN" sz="1900" dirty="0"/>
              <a:t>null values imputed with </a:t>
            </a:r>
            <a:r>
              <a:rPr lang="en-IN" sz="1900" dirty="0" smtClean="0"/>
              <a:t>Median</a:t>
            </a:r>
            <a:endParaRPr lang="en-IN" sz="1900" dirty="0"/>
          </a:p>
          <a:p>
            <a:pPr marL="342900" indent="-342900">
              <a:buFont typeface="+mj-lt"/>
              <a:buAutoNum type="arabicPeriod"/>
            </a:pPr>
            <a:r>
              <a:rPr lang="en-IN" sz="1900" b="1" dirty="0"/>
              <a:t>Annual income : </a:t>
            </a:r>
            <a:r>
              <a:rPr lang="en-IN" sz="1900" dirty="0"/>
              <a:t>null values filled with </a:t>
            </a:r>
            <a:r>
              <a:rPr lang="en-IN" b="1" dirty="0" err="1"/>
              <a:t>LinearRegression</a:t>
            </a:r>
            <a:r>
              <a:rPr lang="en-IN" b="1" dirty="0"/>
              <a:t> </a:t>
            </a:r>
            <a:r>
              <a:rPr lang="en-IN" b="1" dirty="0" smtClean="0"/>
              <a:t>model </a:t>
            </a:r>
            <a:r>
              <a:rPr lang="en-IN" b="1" dirty="0" smtClean="0">
                <a:effectLst/>
              </a:rPr>
              <a:t> </a:t>
            </a:r>
            <a:endParaRPr lang="en-US" b="1" dirty="0"/>
          </a:p>
        </p:txBody>
      </p:sp>
      <p:sp>
        <p:nvSpPr>
          <p:cNvPr id="110" name="TextBox 109">
            <a:extLst>
              <a:ext uri="{FF2B5EF4-FFF2-40B4-BE49-F238E27FC236}">
                <a16:creationId xmlns:a16="http://schemas.microsoft.com/office/drawing/2014/main" xmlns="" id="{F981BEBD-AC33-F745-B1DF-9A0CE5F38BFD}"/>
              </a:ext>
            </a:extLst>
          </p:cNvPr>
          <p:cNvSpPr txBox="1"/>
          <p:nvPr/>
        </p:nvSpPr>
        <p:spPr>
          <a:xfrm>
            <a:off x="8672105" y="3043309"/>
            <a:ext cx="3901423" cy="830997"/>
          </a:xfrm>
          <a:prstGeom prst="rect">
            <a:avLst/>
          </a:prstGeom>
          <a:noFill/>
        </p:spPr>
        <p:txBody>
          <a:bodyPr wrap="square" rtlCol="0">
            <a:spAutoFit/>
          </a:bodyPr>
          <a:lstStyle/>
          <a:p>
            <a:r>
              <a:rPr lang="en-IN" sz="2400" b="1" dirty="0"/>
              <a:t>One Hot Encoding</a:t>
            </a:r>
            <a:r>
              <a:rPr lang="en-IN" sz="2400" b="1" dirty="0">
                <a:effectLst/>
              </a:rPr>
              <a:t> :</a:t>
            </a:r>
          </a:p>
          <a:p>
            <a:r>
              <a:rPr lang="en-US" sz="2400" b="1" dirty="0"/>
              <a:t>Using </a:t>
            </a:r>
            <a:r>
              <a:rPr lang="en-US" sz="2400" b="1" dirty="0" err="1"/>
              <a:t>pd.get_dummies</a:t>
            </a:r>
            <a:endParaRPr lang="en-IN" sz="2400" b="1" dirty="0"/>
          </a:p>
        </p:txBody>
      </p:sp>
      <p:grpSp>
        <p:nvGrpSpPr>
          <p:cNvPr id="111" name="Google Shape;1476;p48">
            <a:extLst>
              <a:ext uri="{FF2B5EF4-FFF2-40B4-BE49-F238E27FC236}">
                <a16:creationId xmlns:a16="http://schemas.microsoft.com/office/drawing/2014/main" xmlns="" id="{A5452682-352C-2F47-B8A5-11102E416B2C}"/>
              </a:ext>
            </a:extLst>
          </p:cNvPr>
          <p:cNvGrpSpPr/>
          <p:nvPr/>
        </p:nvGrpSpPr>
        <p:grpSpPr>
          <a:xfrm>
            <a:off x="478945" y="5496066"/>
            <a:ext cx="2985798" cy="942856"/>
            <a:chOff x="238125" y="657975"/>
            <a:chExt cx="2136375" cy="674625"/>
          </a:xfrm>
        </p:grpSpPr>
        <p:sp>
          <p:nvSpPr>
            <p:cNvPr id="112" name="Google Shape;1477;p48">
              <a:extLst>
                <a:ext uri="{FF2B5EF4-FFF2-40B4-BE49-F238E27FC236}">
                  <a16:creationId xmlns:a16="http://schemas.microsoft.com/office/drawing/2014/main" xmlns="" id="{CC601C20-318A-CB41-A1E6-68843839D2C5}"/>
                </a:ext>
              </a:extLst>
            </p:cNvPr>
            <p:cNvSpPr/>
            <p:nvPr/>
          </p:nvSpPr>
          <p:spPr>
            <a:xfrm>
              <a:off x="238125" y="657975"/>
              <a:ext cx="2105475" cy="467800"/>
            </a:xfrm>
            <a:custGeom>
              <a:avLst/>
              <a:gdLst/>
              <a:ahLst/>
              <a:cxnLst/>
              <a:rect l="l" t="t" r="r" b="b"/>
              <a:pathLst>
                <a:path w="84219" h="18712" extrusionOk="0">
                  <a:moveTo>
                    <a:pt x="62798" y="10566"/>
                  </a:moveTo>
                  <a:cubicBezTo>
                    <a:pt x="62057" y="10566"/>
                    <a:pt x="61308" y="10684"/>
                    <a:pt x="60568" y="10800"/>
                  </a:cubicBezTo>
                  <a:cubicBezTo>
                    <a:pt x="59695" y="10965"/>
                    <a:pt x="58788" y="11047"/>
                    <a:pt x="57898" y="11047"/>
                  </a:cubicBezTo>
                  <a:lnTo>
                    <a:pt x="57865" y="11674"/>
                  </a:lnTo>
                  <a:cubicBezTo>
                    <a:pt x="57944" y="11675"/>
                    <a:pt x="58022" y="11676"/>
                    <a:pt x="58100" y="11676"/>
                  </a:cubicBezTo>
                  <a:cubicBezTo>
                    <a:pt x="58961" y="11676"/>
                    <a:pt x="59820" y="11593"/>
                    <a:pt x="60651" y="11426"/>
                  </a:cubicBezTo>
                  <a:cubicBezTo>
                    <a:pt x="61398" y="11309"/>
                    <a:pt x="62111" y="11197"/>
                    <a:pt x="62794" y="11197"/>
                  </a:cubicBezTo>
                  <a:cubicBezTo>
                    <a:pt x="64219" y="11197"/>
                    <a:pt x="65512" y="11685"/>
                    <a:pt x="66716" y="13635"/>
                  </a:cubicBezTo>
                  <a:cubicBezTo>
                    <a:pt x="67886" y="15514"/>
                    <a:pt x="69320" y="16107"/>
                    <a:pt x="70902" y="16107"/>
                  </a:cubicBezTo>
                  <a:cubicBezTo>
                    <a:pt x="72154" y="16107"/>
                    <a:pt x="73489" y="15728"/>
                    <a:pt x="74874" y="15365"/>
                  </a:cubicBezTo>
                  <a:cubicBezTo>
                    <a:pt x="76375" y="14946"/>
                    <a:pt x="77902" y="14522"/>
                    <a:pt x="79428" y="14522"/>
                  </a:cubicBezTo>
                  <a:cubicBezTo>
                    <a:pt x="80902" y="14522"/>
                    <a:pt x="82374" y="14917"/>
                    <a:pt x="83823" y="16091"/>
                  </a:cubicBezTo>
                  <a:lnTo>
                    <a:pt x="84219" y="15596"/>
                  </a:lnTo>
                  <a:cubicBezTo>
                    <a:pt x="82631" y="14312"/>
                    <a:pt x="81004" y="13888"/>
                    <a:pt x="79404" y="13888"/>
                  </a:cubicBezTo>
                  <a:cubicBezTo>
                    <a:pt x="77781" y="13888"/>
                    <a:pt x="76187" y="14324"/>
                    <a:pt x="74693" y="14739"/>
                  </a:cubicBezTo>
                  <a:cubicBezTo>
                    <a:pt x="73349" y="15110"/>
                    <a:pt x="72087" y="15461"/>
                    <a:pt x="70934" y="15461"/>
                  </a:cubicBezTo>
                  <a:cubicBezTo>
                    <a:pt x="69526" y="15461"/>
                    <a:pt x="68283" y="14938"/>
                    <a:pt x="67260" y="13289"/>
                  </a:cubicBezTo>
                  <a:cubicBezTo>
                    <a:pt x="65905" y="11095"/>
                    <a:pt x="64368" y="10566"/>
                    <a:pt x="62798" y="10566"/>
                  </a:cubicBezTo>
                  <a:close/>
                  <a:moveTo>
                    <a:pt x="36540" y="0"/>
                  </a:moveTo>
                  <a:cubicBezTo>
                    <a:pt x="36500" y="0"/>
                    <a:pt x="36461" y="2"/>
                    <a:pt x="36423" y="5"/>
                  </a:cubicBezTo>
                  <a:cubicBezTo>
                    <a:pt x="34924" y="137"/>
                    <a:pt x="34132" y="2790"/>
                    <a:pt x="33127" y="6169"/>
                  </a:cubicBezTo>
                  <a:cubicBezTo>
                    <a:pt x="32649" y="7768"/>
                    <a:pt x="32105" y="9581"/>
                    <a:pt x="31446" y="11245"/>
                  </a:cubicBezTo>
                  <a:cubicBezTo>
                    <a:pt x="30474" y="13684"/>
                    <a:pt x="29715" y="14245"/>
                    <a:pt x="29254" y="14278"/>
                  </a:cubicBezTo>
                  <a:cubicBezTo>
                    <a:pt x="29237" y="14279"/>
                    <a:pt x="29219" y="14280"/>
                    <a:pt x="29202" y="14280"/>
                  </a:cubicBezTo>
                  <a:cubicBezTo>
                    <a:pt x="28345" y="14280"/>
                    <a:pt x="27456" y="12698"/>
                    <a:pt x="26584" y="11179"/>
                  </a:cubicBezTo>
                  <a:cubicBezTo>
                    <a:pt x="26007" y="10190"/>
                    <a:pt x="25430" y="9185"/>
                    <a:pt x="24804" y="8460"/>
                  </a:cubicBezTo>
                  <a:cubicBezTo>
                    <a:pt x="24524" y="8147"/>
                    <a:pt x="24128" y="7965"/>
                    <a:pt x="23716" y="7965"/>
                  </a:cubicBezTo>
                  <a:cubicBezTo>
                    <a:pt x="22365" y="7998"/>
                    <a:pt x="20750" y="9976"/>
                    <a:pt x="19036" y="12069"/>
                  </a:cubicBezTo>
                  <a:cubicBezTo>
                    <a:pt x="17430" y="14043"/>
                    <a:pt x="15627" y="16254"/>
                    <a:pt x="14379" y="16254"/>
                  </a:cubicBezTo>
                  <a:cubicBezTo>
                    <a:pt x="14231" y="16254"/>
                    <a:pt x="14091" y="16223"/>
                    <a:pt x="13960" y="16156"/>
                  </a:cubicBezTo>
                  <a:cubicBezTo>
                    <a:pt x="13613" y="15992"/>
                    <a:pt x="13284" y="15810"/>
                    <a:pt x="12987" y="15646"/>
                  </a:cubicBezTo>
                  <a:cubicBezTo>
                    <a:pt x="11792" y="15014"/>
                    <a:pt x="10837" y="14516"/>
                    <a:pt x="9817" y="14516"/>
                  </a:cubicBezTo>
                  <a:cubicBezTo>
                    <a:pt x="8842" y="14516"/>
                    <a:pt x="7806" y="14973"/>
                    <a:pt x="6444" y="16206"/>
                  </a:cubicBezTo>
                  <a:cubicBezTo>
                    <a:pt x="4723" y="17755"/>
                    <a:pt x="2752" y="18054"/>
                    <a:pt x="1481" y="18054"/>
                  </a:cubicBezTo>
                  <a:cubicBezTo>
                    <a:pt x="683" y="18054"/>
                    <a:pt x="161" y="17936"/>
                    <a:pt x="148" y="17936"/>
                  </a:cubicBezTo>
                  <a:lnTo>
                    <a:pt x="0" y="18546"/>
                  </a:lnTo>
                  <a:cubicBezTo>
                    <a:pt x="511" y="18662"/>
                    <a:pt x="1022" y="18711"/>
                    <a:pt x="1549" y="18711"/>
                  </a:cubicBezTo>
                  <a:cubicBezTo>
                    <a:pt x="3510" y="18711"/>
                    <a:pt x="5406" y="18002"/>
                    <a:pt x="6856" y="16684"/>
                  </a:cubicBezTo>
                  <a:cubicBezTo>
                    <a:pt x="8078" y="15585"/>
                    <a:pt x="8953" y="15161"/>
                    <a:pt x="9804" y="15161"/>
                  </a:cubicBezTo>
                  <a:cubicBezTo>
                    <a:pt x="10676" y="15161"/>
                    <a:pt x="11523" y="15605"/>
                    <a:pt x="12690" y="16222"/>
                  </a:cubicBezTo>
                  <a:cubicBezTo>
                    <a:pt x="12987" y="16371"/>
                    <a:pt x="13317" y="16552"/>
                    <a:pt x="13679" y="16733"/>
                  </a:cubicBezTo>
                  <a:cubicBezTo>
                    <a:pt x="13894" y="16832"/>
                    <a:pt x="14141" y="16898"/>
                    <a:pt x="14388" y="16898"/>
                  </a:cubicBezTo>
                  <a:cubicBezTo>
                    <a:pt x="15921" y="16898"/>
                    <a:pt x="17684" y="14739"/>
                    <a:pt x="19530" y="12465"/>
                  </a:cubicBezTo>
                  <a:cubicBezTo>
                    <a:pt x="21079" y="10586"/>
                    <a:pt x="22678" y="8625"/>
                    <a:pt x="23733" y="8592"/>
                  </a:cubicBezTo>
                  <a:cubicBezTo>
                    <a:pt x="23964" y="8592"/>
                    <a:pt x="24194" y="8707"/>
                    <a:pt x="24343" y="8888"/>
                  </a:cubicBezTo>
                  <a:cubicBezTo>
                    <a:pt x="24919" y="9548"/>
                    <a:pt x="25496" y="10536"/>
                    <a:pt x="26040" y="11492"/>
                  </a:cubicBezTo>
                  <a:cubicBezTo>
                    <a:pt x="27034" y="13239"/>
                    <a:pt x="27996" y="14908"/>
                    <a:pt x="29200" y="14908"/>
                  </a:cubicBezTo>
                  <a:cubicBezTo>
                    <a:pt x="29234" y="14908"/>
                    <a:pt x="29269" y="14907"/>
                    <a:pt x="29303" y="14904"/>
                  </a:cubicBezTo>
                  <a:cubicBezTo>
                    <a:pt x="30259" y="14838"/>
                    <a:pt x="31133" y="13750"/>
                    <a:pt x="32039" y="11476"/>
                  </a:cubicBezTo>
                  <a:cubicBezTo>
                    <a:pt x="32715" y="9795"/>
                    <a:pt x="33259" y="7965"/>
                    <a:pt x="33737" y="6350"/>
                  </a:cubicBezTo>
                  <a:cubicBezTo>
                    <a:pt x="34594" y="3466"/>
                    <a:pt x="35418" y="730"/>
                    <a:pt x="36473" y="648"/>
                  </a:cubicBezTo>
                  <a:cubicBezTo>
                    <a:pt x="36493" y="646"/>
                    <a:pt x="36514" y="645"/>
                    <a:pt x="36535" y="645"/>
                  </a:cubicBezTo>
                  <a:cubicBezTo>
                    <a:pt x="37439" y="645"/>
                    <a:pt x="38736" y="2391"/>
                    <a:pt x="40412" y="5823"/>
                  </a:cubicBezTo>
                  <a:cubicBezTo>
                    <a:pt x="41829" y="8723"/>
                    <a:pt x="43098" y="10190"/>
                    <a:pt x="44400" y="10405"/>
                  </a:cubicBezTo>
                  <a:cubicBezTo>
                    <a:pt x="44517" y="10424"/>
                    <a:pt x="44632" y="10433"/>
                    <a:pt x="44744" y="10433"/>
                  </a:cubicBezTo>
                  <a:cubicBezTo>
                    <a:pt x="45888" y="10433"/>
                    <a:pt x="46831" y="9490"/>
                    <a:pt x="47746" y="8575"/>
                  </a:cubicBezTo>
                  <a:cubicBezTo>
                    <a:pt x="48635" y="7718"/>
                    <a:pt x="49463" y="6891"/>
                    <a:pt x="50378" y="6891"/>
                  </a:cubicBezTo>
                  <a:cubicBezTo>
                    <a:pt x="50412" y="6891"/>
                    <a:pt x="50447" y="6892"/>
                    <a:pt x="50482" y="6894"/>
                  </a:cubicBezTo>
                  <a:cubicBezTo>
                    <a:pt x="51174" y="6944"/>
                    <a:pt x="51899" y="7504"/>
                    <a:pt x="52690" y="8559"/>
                  </a:cubicBezTo>
                  <a:cubicBezTo>
                    <a:pt x="53218" y="9300"/>
                    <a:pt x="53844" y="9943"/>
                    <a:pt x="54569" y="10503"/>
                  </a:cubicBezTo>
                  <a:lnTo>
                    <a:pt x="54948" y="9993"/>
                  </a:lnTo>
                  <a:cubicBezTo>
                    <a:pt x="54272" y="9482"/>
                    <a:pt x="53696" y="8872"/>
                    <a:pt x="53201" y="8196"/>
                  </a:cubicBezTo>
                  <a:cubicBezTo>
                    <a:pt x="52295" y="6960"/>
                    <a:pt x="51421" y="6334"/>
                    <a:pt x="50531" y="6268"/>
                  </a:cubicBezTo>
                  <a:cubicBezTo>
                    <a:pt x="50474" y="6263"/>
                    <a:pt x="50418" y="6261"/>
                    <a:pt x="50362" y="6261"/>
                  </a:cubicBezTo>
                  <a:cubicBezTo>
                    <a:pt x="49201" y="6261"/>
                    <a:pt x="48229" y="7218"/>
                    <a:pt x="47301" y="8130"/>
                  </a:cubicBezTo>
                  <a:cubicBezTo>
                    <a:pt x="46439" y="8992"/>
                    <a:pt x="45619" y="9798"/>
                    <a:pt x="44738" y="9798"/>
                  </a:cubicBezTo>
                  <a:cubicBezTo>
                    <a:pt x="44659" y="9798"/>
                    <a:pt x="44579" y="9792"/>
                    <a:pt x="44499" y="9778"/>
                  </a:cubicBezTo>
                  <a:cubicBezTo>
                    <a:pt x="43428" y="9597"/>
                    <a:pt x="42291" y="8213"/>
                    <a:pt x="40989" y="5559"/>
                  </a:cubicBezTo>
                  <a:cubicBezTo>
                    <a:pt x="38644" y="744"/>
                    <a:pt x="37381" y="0"/>
                    <a:pt x="36540"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78;p48">
              <a:extLst>
                <a:ext uri="{FF2B5EF4-FFF2-40B4-BE49-F238E27FC236}">
                  <a16:creationId xmlns:a16="http://schemas.microsoft.com/office/drawing/2014/main" xmlns="" id="{BDA8BE66-C76E-0E47-A8DD-B306728BEC60}"/>
                </a:ext>
              </a:extLst>
            </p:cNvPr>
            <p:cNvSpPr/>
            <p:nvPr/>
          </p:nvSpPr>
          <p:spPr>
            <a:xfrm>
              <a:off x="1576375" y="885050"/>
              <a:ext cx="117450" cy="100625"/>
            </a:xfrm>
            <a:custGeom>
              <a:avLst/>
              <a:gdLst/>
              <a:ahLst/>
              <a:cxnLst/>
              <a:rect l="l" t="t" r="r" b="b"/>
              <a:pathLst>
                <a:path w="4698" h="4025" extrusionOk="0">
                  <a:moveTo>
                    <a:pt x="2687" y="629"/>
                  </a:moveTo>
                  <a:cubicBezTo>
                    <a:pt x="3445" y="629"/>
                    <a:pt x="4055" y="1256"/>
                    <a:pt x="4055" y="2014"/>
                  </a:cubicBezTo>
                  <a:cubicBezTo>
                    <a:pt x="4055" y="2840"/>
                    <a:pt x="3374" y="3386"/>
                    <a:pt x="2669" y="3386"/>
                  </a:cubicBezTo>
                  <a:cubicBezTo>
                    <a:pt x="2333" y="3386"/>
                    <a:pt x="1991" y="3263"/>
                    <a:pt x="1715" y="2986"/>
                  </a:cubicBezTo>
                  <a:cubicBezTo>
                    <a:pt x="841" y="2113"/>
                    <a:pt x="1451" y="629"/>
                    <a:pt x="2687" y="629"/>
                  </a:cubicBezTo>
                  <a:close/>
                  <a:moveTo>
                    <a:pt x="2669" y="0"/>
                  </a:moveTo>
                  <a:cubicBezTo>
                    <a:pt x="2172" y="0"/>
                    <a:pt x="1665" y="185"/>
                    <a:pt x="1253" y="596"/>
                  </a:cubicBezTo>
                  <a:cubicBezTo>
                    <a:pt x="1" y="1849"/>
                    <a:pt x="891" y="4024"/>
                    <a:pt x="2687" y="4024"/>
                  </a:cubicBezTo>
                  <a:cubicBezTo>
                    <a:pt x="3791" y="4024"/>
                    <a:pt x="4681" y="3118"/>
                    <a:pt x="4698" y="2014"/>
                  </a:cubicBezTo>
                  <a:cubicBezTo>
                    <a:pt x="4698" y="800"/>
                    <a:pt x="3705" y="0"/>
                    <a:pt x="266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79;p48">
              <a:extLst>
                <a:ext uri="{FF2B5EF4-FFF2-40B4-BE49-F238E27FC236}">
                  <a16:creationId xmlns:a16="http://schemas.microsoft.com/office/drawing/2014/main" xmlns="" id="{E76FEA14-E294-2F40-BE2E-12D7F1BE77B3}"/>
                </a:ext>
              </a:extLst>
            </p:cNvPr>
            <p:cNvSpPr/>
            <p:nvPr/>
          </p:nvSpPr>
          <p:spPr>
            <a:xfrm>
              <a:off x="268600" y="1284375"/>
              <a:ext cx="31750" cy="48225"/>
            </a:xfrm>
            <a:custGeom>
              <a:avLst/>
              <a:gdLst/>
              <a:ahLst/>
              <a:cxnLst/>
              <a:rect l="l" t="t" r="r" b="b"/>
              <a:pathLst>
                <a:path w="1270" h="1929" extrusionOk="0">
                  <a:moveTo>
                    <a:pt x="627" y="198"/>
                  </a:moveTo>
                  <a:cubicBezTo>
                    <a:pt x="759" y="198"/>
                    <a:pt x="858" y="264"/>
                    <a:pt x="924" y="396"/>
                  </a:cubicBezTo>
                  <a:cubicBezTo>
                    <a:pt x="989" y="511"/>
                    <a:pt x="1022" y="709"/>
                    <a:pt x="1022" y="956"/>
                  </a:cubicBezTo>
                  <a:cubicBezTo>
                    <a:pt x="1022" y="1220"/>
                    <a:pt x="989"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4" y="83"/>
                    <a:pt x="149" y="247"/>
                  </a:cubicBezTo>
                  <a:cubicBezTo>
                    <a:pt x="50" y="412"/>
                    <a:pt x="1" y="643"/>
                    <a:pt x="1" y="956"/>
                  </a:cubicBezTo>
                  <a:cubicBezTo>
                    <a:pt x="1" y="1269"/>
                    <a:pt x="50" y="1517"/>
                    <a:pt x="149" y="1681"/>
                  </a:cubicBezTo>
                  <a:cubicBezTo>
                    <a:pt x="264" y="1846"/>
                    <a:pt x="429" y="1929"/>
                    <a:pt x="627" y="1929"/>
                  </a:cubicBezTo>
                  <a:cubicBezTo>
                    <a:pt x="841" y="1929"/>
                    <a:pt x="1006" y="1846"/>
                    <a:pt x="1105" y="1681"/>
                  </a:cubicBezTo>
                  <a:cubicBezTo>
                    <a:pt x="1220" y="1517"/>
                    <a:pt x="1270" y="1269"/>
                    <a:pt x="1270" y="956"/>
                  </a:cubicBezTo>
                  <a:cubicBezTo>
                    <a:pt x="1270" y="643"/>
                    <a:pt x="1220" y="412"/>
                    <a:pt x="1105" y="247"/>
                  </a:cubicBezTo>
                  <a:cubicBezTo>
                    <a:pt x="1006" y="83"/>
                    <a:pt x="841"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80;p48">
              <a:extLst>
                <a:ext uri="{FF2B5EF4-FFF2-40B4-BE49-F238E27FC236}">
                  <a16:creationId xmlns:a16="http://schemas.microsoft.com/office/drawing/2014/main" xmlns="" id="{A6E7015A-5353-E747-A2C6-341CB5A01239}"/>
                </a:ext>
              </a:extLst>
            </p:cNvPr>
            <p:cNvSpPr/>
            <p:nvPr/>
          </p:nvSpPr>
          <p:spPr>
            <a:xfrm>
              <a:off x="311450" y="1285200"/>
              <a:ext cx="27625" cy="46175"/>
            </a:xfrm>
            <a:custGeom>
              <a:avLst/>
              <a:gdLst/>
              <a:ahLst/>
              <a:cxnLst/>
              <a:rect l="l" t="t" r="r" b="b"/>
              <a:pathLst>
                <a:path w="1105" h="1847" extrusionOk="0">
                  <a:moveTo>
                    <a:pt x="446" y="0"/>
                  </a:moveTo>
                  <a:lnTo>
                    <a:pt x="1" y="99"/>
                  </a:lnTo>
                  <a:lnTo>
                    <a:pt x="1" y="313"/>
                  </a:lnTo>
                  <a:lnTo>
                    <a:pt x="446" y="231"/>
                  </a:lnTo>
                  <a:lnTo>
                    <a:pt x="446" y="1648"/>
                  </a:lnTo>
                  <a:lnTo>
                    <a:pt x="50" y="1648"/>
                  </a:lnTo>
                  <a:lnTo>
                    <a:pt x="50" y="1846"/>
                  </a:lnTo>
                  <a:lnTo>
                    <a:pt x="1105" y="1846"/>
                  </a:lnTo>
                  <a:lnTo>
                    <a:pt x="1105" y="1648"/>
                  </a:lnTo>
                  <a:lnTo>
                    <a:pt x="693" y="1648"/>
                  </a:lnTo>
                  <a:lnTo>
                    <a:pt x="6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81;p48">
              <a:extLst>
                <a:ext uri="{FF2B5EF4-FFF2-40B4-BE49-F238E27FC236}">
                  <a16:creationId xmlns:a16="http://schemas.microsoft.com/office/drawing/2014/main" xmlns="" id="{7E1E0D08-8FD9-2543-9C09-D325B8B4AFDF}"/>
                </a:ext>
              </a:extLst>
            </p:cNvPr>
            <p:cNvSpPr/>
            <p:nvPr/>
          </p:nvSpPr>
          <p:spPr>
            <a:xfrm>
              <a:off x="607700" y="1284375"/>
              <a:ext cx="31750" cy="48225"/>
            </a:xfrm>
            <a:custGeom>
              <a:avLst/>
              <a:gdLst/>
              <a:ahLst/>
              <a:cxnLst/>
              <a:rect l="l" t="t" r="r" b="b"/>
              <a:pathLst>
                <a:path w="1270" h="1929" extrusionOk="0">
                  <a:moveTo>
                    <a:pt x="643" y="198"/>
                  </a:moveTo>
                  <a:cubicBezTo>
                    <a:pt x="759" y="198"/>
                    <a:pt x="858" y="264"/>
                    <a:pt x="924" y="396"/>
                  </a:cubicBezTo>
                  <a:cubicBezTo>
                    <a:pt x="989" y="511"/>
                    <a:pt x="1022" y="709"/>
                    <a:pt x="1022" y="956"/>
                  </a:cubicBezTo>
                  <a:cubicBezTo>
                    <a:pt x="1022" y="1220"/>
                    <a:pt x="989" y="1401"/>
                    <a:pt x="924" y="1533"/>
                  </a:cubicBezTo>
                  <a:cubicBezTo>
                    <a:pt x="858" y="1665"/>
                    <a:pt x="759"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05" y="1681"/>
                  </a:cubicBezTo>
                  <a:cubicBezTo>
                    <a:pt x="1220" y="1517"/>
                    <a:pt x="1270" y="1269"/>
                    <a:pt x="1270" y="956"/>
                  </a:cubicBezTo>
                  <a:cubicBezTo>
                    <a:pt x="1270" y="643"/>
                    <a:pt x="1220" y="412"/>
                    <a:pt x="1105"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82;p48">
              <a:extLst>
                <a:ext uri="{FF2B5EF4-FFF2-40B4-BE49-F238E27FC236}">
                  <a16:creationId xmlns:a16="http://schemas.microsoft.com/office/drawing/2014/main" xmlns="" id="{95640A59-0AAD-9D43-A19F-D2DEC8B2FEFC}"/>
                </a:ext>
              </a:extLst>
            </p:cNvPr>
            <p:cNvSpPr/>
            <p:nvPr/>
          </p:nvSpPr>
          <p:spPr>
            <a:xfrm>
              <a:off x="648500" y="1284375"/>
              <a:ext cx="29275" cy="47000"/>
            </a:xfrm>
            <a:custGeom>
              <a:avLst/>
              <a:gdLst/>
              <a:ahLst/>
              <a:cxnLst/>
              <a:rect l="l" t="t" r="r" b="b"/>
              <a:pathLst>
                <a:path w="1171" h="1880" extrusionOk="0">
                  <a:moveTo>
                    <a:pt x="528" y="0"/>
                  </a:moveTo>
                  <a:cubicBezTo>
                    <a:pt x="462" y="0"/>
                    <a:pt x="379" y="17"/>
                    <a:pt x="297" y="33"/>
                  </a:cubicBezTo>
                  <a:cubicBezTo>
                    <a:pt x="214" y="50"/>
                    <a:pt x="116" y="83"/>
                    <a:pt x="17" y="132"/>
                  </a:cubicBezTo>
                  <a:lnTo>
                    <a:pt x="17" y="379"/>
                  </a:lnTo>
                  <a:cubicBezTo>
                    <a:pt x="116" y="330"/>
                    <a:pt x="198" y="280"/>
                    <a:pt x="297" y="247"/>
                  </a:cubicBezTo>
                  <a:cubicBezTo>
                    <a:pt x="379" y="231"/>
                    <a:pt x="462" y="214"/>
                    <a:pt x="544" y="214"/>
                  </a:cubicBezTo>
                  <a:cubicBezTo>
                    <a:pt x="643" y="214"/>
                    <a:pt x="742" y="247"/>
                    <a:pt x="808" y="313"/>
                  </a:cubicBezTo>
                  <a:cubicBezTo>
                    <a:pt x="874" y="363"/>
                    <a:pt x="907" y="445"/>
                    <a:pt x="907" y="544"/>
                  </a:cubicBezTo>
                  <a:cubicBezTo>
                    <a:pt x="907" y="610"/>
                    <a:pt x="890" y="659"/>
                    <a:pt x="857" y="725"/>
                  </a:cubicBezTo>
                  <a:cubicBezTo>
                    <a:pt x="841" y="791"/>
                    <a:pt x="775" y="874"/>
                    <a:pt x="692" y="956"/>
                  </a:cubicBezTo>
                  <a:cubicBezTo>
                    <a:pt x="659" y="1006"/>
                    <a:pt x="544" y="1121"/>
                    <a:pt x="379" y="1286"/>
                  </a:cubicBezTo>
                  <a:cubicBezTo>
                    <a:pt x="231" y="1451"/>
                    <a:pt x="99" y="1582"/>
                    <a:pt x="0" y="1681"/>
                  </a:cubicBezTo>
                  <a:lnTo>
                    <a:pt x="0" y="1879"/>
                  </a:lnTo>
                  <a:lnTo>
                    <a:pt x="1170" y="1879"/>
                  </a:lnTo>
                  <a:lnTo>
                    <a:pt x="1170" y="1681"/>
                  </a:lnTo>
                  <a:lnTo>
                    <a:pt x="297" y="1681"/>
                  </a:lnTo>
                  <a:cubicBezTo>
                    <a:pt x="495" y="1467"/>
                    <a:pt x="659" y="1302"/>
                    <a:pt x="775" y="1187"/>
                  </a:cubicBezTo>
                  <a:cubicBezTo>
                    <a:pt x="874" y="1088"/>
                    <a:pt x="940" y="1006"/>
                    <a:pt x="973" y="989"/>
                  </a:cubicBezTo>
                  <a:cubicBezTo>
                    <a:pt x="1039" y="890"/>
                    <a:pt x="1088" y="808"/>
                    <a:pt x="1121" y="742"/>
                  </a:cubicBezTo>
                  <a:cubicBezTo>
                    <a:pt x="1154" y="676"/>
                    <a:pt x="1170" y="610"/>
                    <a:pt x="1170" y="528"/>
                  </a:cubicBezTo>
                  <a:cubicBezTo>
                    <a:pt x="1170" y="363"/>
                    <a:pt x="1104" y="247"/>
                    <a:pt x="989" y="149"/>
                  </a:cubicBezTo>
                  <a:cubicBezTo>
                    <a:pt x="874" y="50"/>
                    <a:pt x="725" y="0"/>
                    <a:pt x="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83;p48">
              <a:extLst>
                <a:ext uri="{FF2B5EF4-FFF2-40B4-BE49-F238E27FC236}">
                  <a16:creationId xmlns:a16="http://schemas.microsoft.com/office/drawing/2014/main" xmlns="" id="{168B9E61-5BE2-7941-8C33-F89EAC1D2DE3}"/>
                </a:ext>
              </a:extLst>
            </p:cNvPr>
            <p:cNvSpPr/>
            <p:nvPr/>
          </p:nvSpPr>
          <p:spPr>
            <a:xfrm>
              <a:off x="946800" y="1284375"/>
              <a:ext cx="32175" cy="48225"/>
            </a:xfrm>
            <a:custGeom>
              <a:avLst/>
              <a:gdLst/>
              <a:ahLst/>
              <a:cxnLst/>
              <a:rect l="l" t="t" r="r" b="b"/>
              <a:pathLst>
                <a:path w="1287" h="1929" extrusionOk="0">
                  <a:moveTo>
                    <a:pt x="643" y="198"/>
                  </a:moveTo>
                  <a:cubicBezTo>
                    <a:pt x="775" y="198"/>
                    <a:pt x="858" y="264"/>
                    <a:pt x="924" y="396"/>
                  </a:cubicBezTo>
                  <a:cubicBezTo>
                    <a:pt x="989" y="511"/>
                    <a:pt x="1022" y="709"/>
                    <a:pt x="1022" y="956"/>
                  </a:cubicBezTo>
                  <a:cubicBezTo>
                    <a:pt x="1022" y="1220"/>
                    <a:pt x="989" y="1401"/>
                    <a:pt x="924" y="1533"/>
                  </a:cubicBezTo>
                  <a:cubicBezTo>
                    <a:pt x="858"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84;p48">
              <a:extLst>
                <a:ext uri="{FF2B5EF4-FFF2-40B4-BE49-F238E27FC236}">
                  <a16:creationId xmlns:a16="http://schemas.microsoft.com/office/drawing/2014/main" xmlns="" id="{23129AE7-9FA7-AF43-850D-C71ECD730C5C}"/>
                </a:ext>
              </a:extLst>
            </p:cNvPr>
            <p:cNvSpPr/>
            <p:nvPr/>
          </p:nvSpPr>
          <p:spPr>
            <a:xfrm>
              <a:off x="988000" y="1284375"/>
              <a:ext cx="30100" cy="48225"/>
            </a:xfrm>
            <a:custGeom>
              <a:avLst/>
              <a:gdLst/>
              <a:ahLst/>
              <a:cxnLst/>
              <a:rect l="l" t="t" r="r" b="b"/>
              <a:pathLst>
                <a:path w="1204" h="1929" extrusionOk="0">
                  <a:moveTo>
                    <a:pt x="545" y="0"/>
                  </a:moveTo>
                  <a:cubicBezTo>
                    <a:pt x="479" y="0"/>
                    <a:pt x="396" y="0"/>
                    <a:pt x="314" y="17"/>
                  </a:cubicBezTo>
                  <a:cubicBezTo>
                    <a:pt x="231" y="33"/>
                    <a:pt x="149" y="50"/>
                    <a:pt x="50" y="83"/>
                  </a:cubicBezTo>
                  <a:lnTo>
                    <a:pt x="50" y="297"/>
                  </a:lnTo>
                  <a:cubicBezTo>
                    <a:pt x="149" y="280"/>
                    <a:pt x="231" y="247"/>
                    <a:pt x="314" y="231"/>
                  </a:cubicBezTo>
                  <a:cubicBezTo>
                    <a:pt x="380" y="214"/>
                    <a:pt x="462" y="214"/>
                    <a:pt x="528" y="214"/>
                  </a:cubicBezTo>
                  <a:cubicBezTo>
                    <a:pt x="660" y="214"/>
                    <a:pt x="742" y="231"/>
                    <a:pt x="825" y="297"/>
                  </a:cubicBezTo>
                  <a:cubicBezTo>
                    <a:pt x="891" y="346"/>
                    <a:pt x="924" y="412"/>
                    <a:pt x="924" y="511"/>
                  </a:cubicBezTo>
                  <a:cubicBezTo>
                    <a:pt x="924" y="594"/>
                    <a:pt x="891" y="676"/>
                    <a:pt x="825" y="725"/>
                  </a:cubicBezTo>
                  <a:cubicBezTo>
                    <a:pt x="759" y="775"/>
                    <a:pt x="660" y="791"/>
                    <a:pt x="545" y="791"/>
                  </a:cubicBezTo>
                  <a:lnTo>
                    <a:pt x="314" y="791"/>
                  </a:lnTo>
                  <a:lnTo>
                    <a:pt x="314" y="1006"/>
                  </a:lnTo>
                  <a:lnTo>
                    <a:pt x="528" y="1006"/>
                  </a:lnTo>
                  <a:cubicBezTo>
                    <a:pt x="660" y="1006"/>
                    <a:pt x="775" y="1022"/>
                    <a:pt x="841" y="1088"/>
                  </a:cubicBezTo>
                  <a:cubicBezTo>
                    <a:pt x="924" y="1154"/>
                    <a:pt x="957" y="1236"/>
                    <a:pt x="957" y="1352"/>
                  </a:cubicBezTo>
                  <a:cubicBezTo>
                    <a:pt x="957" y="1467"/>
                    <a:pt x="924" y="1549"/>
                    <a:pt x="841" y="1615"/>
                  </a:cubicBezTo>
                  <a:cubicBezTo>
                    <a:pt x="759" y="1681"/>
                    <a:pt x="643" y="1714"/>
                    <a:pt x="479" y="1714"/>
                  </a:cubicBezTo>
                  <a:cubicBezTo>
                    <a:pt x="396" y="1714"/>
                    <a:pt x="297" y="1698"/>
                    <a:pt x="215" y="1681"/>
                  </a:cubicBezTo>
                  <a:cubicBezTo>
                    <a:pt x="133" y="1665"/>
                    <a:pt x="67" y="1632"/>
                    <a:pt x="1" y="1582"/>
                  </a:cubicBezTo>
                  <a:lnTo>
                    <a:pt x="1" y="1830"/>
                  </a:lnTo>
                  <a:cubicBezTo>
                    <a:pt x="83" y="1863"/>
                    <a:pt x="165" y="1879"/>
                    <a:pt x="248" y="1896"/>
                  </a:cubicBezTo>
                  <a:cubicBezTo>
                    <a:pt x="330" y="1912"/>
                    <a:pt x="413" y="1929"/>
                    <a:pt x="495" y="1929"/>
                  </a:cubicBezTo>
                  <a:cubicBezTo>
                    <a:pt x="726" y="1929"/>
                    <a:pt x="891" y="1879"/>
                    <a:pt x="1023" y="1764"/>
                  </a:cubicBezTo>
                  <a:cubicBezTo>
                    <a:pt x="1154" y="1665"/>
                    <a:pt x="1204" y="1533"/>
                    <a:pt x="1204" y="1352"/>
                  </a:cubicBezTo>
                  <a:cubicBezTo>
                    <a:pt x="1204" y="1236"/>
                    <a:pt x="1171" y="1121"/>
                    <a:pt x="1105" y="1055"/>
                  </a:cubicBezTo>
                  <a:cubicBezTo>
                    <a:pt x="1039" y="973"/>
                    <a:pt x="957" y="907"/>
                    <a:pt x="825" y="890"/>
                  </a:cubicBezTo>
                  <a:cubicBezTo>
                    <a:pt x="940" y="857"/>
                    <a:pt x="1023" y="808"/>
                    <a:pt x="1072" y="742"/>
                  </a:cubicBezTo>
                  <a:cubicBezTo>
                    <a:pt x="1138" y="676"/>
                    <a:pt x="1171" y="577"/>
                    <a:pt x="1171" y="478"/>
                  </a:cubicBezTo>
                  <a:cubicBezTo>
                    <a:pt x="1171" y="330"/>
                    <a:pt x="1105" y="214"/>
                    <a:pt x="1006" y="132"/>
                  </a:cubicBezTo>
                  <a:cubicBezTo>
                    <a:pt x="891" y="50"/>
                    <a:pt x="742" y="0"/>
                    <a:pt x="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85;p48">
              <a:extLst>
                <a:ext uri="{FF2B5EF4-FFF2-40B4-BE49-F238E27FC236}">
                  <a16:creationId xmlns:a16="http://schemas.microsoft.com/office/drawing/2014/main" xmlns="" id="{93766D8A-3E7D-4043-9742-838FC4D87CEB}"/>
                </a:ext>
              </a:extLst>
            </p:cNvPr>
            <p:cNvSpPr/>
            <p:nvPr/>
          </p:nvSpPr>
          <p:spPr>
            <a:xfrm>
              <a:off x="1285900" y="1284375"/>
              <a:ext cx="32175" cy="48225"/>
            </a:xfrm>
            <a:custGeom>
              <a:avLst/>
              <a:gdLst/>
              <a:ahLst/>
              <a:cxnLst/>
              <a:rect l="l" t="t" r="r" b="b"/>
              <a:pathLst>
                <a:path w="1287" h="1929" extrusionOk="0">
                  <a:moveTo>
                    <a:pt x="643" y="198"/>
                  </a:moveTo>
                  <a:cubicBezTo>
                    <a:pt x="775" y="198"/>
                    <a:pt x="874" y="264"/>
                    <a:pt x="923" y="396"/>
                  </a:cubicBezTo>
                  <a:cubicBezTo>
                    <a:pt x="989" y="511"/>
                    <a:pt x="1022" y="709"/>
                    <a:pt x="1022" y="956"/>
                  </a:cubicBezTo>
                  <a:cubicBezTo>
                    <a:pt x="1022" y="1220"/>
                    <a:pt x="989" y="1401"/>
                    <a:pt x="923"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86;p48">
              <a:extLst>
                <a:ext uri="{FF2B5EF4-FFF2-40B4-BE49-F238E27FC236}">
                  <a16:creationId xmlns:a16="http://schemas.microsoft.com/office/drawing/2014/main" xmlns="" id="{DF9FF9B3-C2BC-BC4F-98C0-829851C39E79}"/>
                </a:ext>
              </a:extLst>
            </p:cNvPr>
            <p:cNvSpPr/>
            <p:nvPr/>
          </p:nvSpPr>
          <p:spPr>
            <a:xfrm>
              <a:off x="1325050" y="1285200"/>
              <a:ext cx="33800" cy="46175"/>
            </a:xfrm>
            <a:custGeom>
              <a:avLst/>
              <a:gdLst/>
              <a:ahLst/>
              <a:cxnLst/>
              <a:rect l="l" t="t" r="r" b="b"/>
              <a:pathLst>
                <a:path w="1352" h="1847" extrusionOk="0">
                  <a:moveTo>
                    <a:pt x="841" y="214"/>
                  </a:moveTo>
                  <a:lnTo>
                    <a:pt x="841" y="1203"/>
                  </a:lnTo>
                  <a:lnTo>
                    <a:pt x="215" y="1203"/>
                  </a:lnTo>
                  <a:lnTo>
                    <a:pt x="841" y="214"/>
                  </a:lnTo>
                  <a:close/>
                  <a:moveTo>
                    <a:pt x="775" y="0"/>
                  </a:moveTo>
                  <a:lnTo>
                    <a:pt x="0" y="1170"/>
                  </a:lnTo>
                  <a:lnTo>
                    <a:pt x="0" y="1418"/>
                  </a:lnTo>
                  <a:lnTo>
                    <a:pt x="841" y="1418"/>
                  </a:lnTo>
                  <a:lnTo>
                    <a:pt x="841" y="1846"/>
                  </a:lnTo>
                  <a:lnTo>
                    <a:pt x="1088" y="1846"/>
                  </a:lnTo>
                  <a:lnTo>
                    <a:pt x="1088" y="1418"/>
                  </a:lnTo>
                  <a:lnTo>
                    <a:pt x="1352" y="1418"/>
                  </a:lnTo>
                  <a:lnTo>
                    <a:pt x="1352" y="1203"/>
                  </a:lnTo>
                  <a:lnTo>
                    <a:pt x="1088" y="1203"/>
                  </a:lnTo>
                  <a:lnTo>
                    <a:pt x="1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87;p48">
              <a:extLst>
                <a:ext uri="{FF2B5EF4-FFF2-40B4-BE49-F238E27FC236}">
                  <a16:creationId xmlns:a16="http://schemas.microsoft.com/office/drawing/2014/main" xmlns="" id="{9FD8DA59-A3E9-0A42-9403-1F2161BBE545}"/>
                </a:ext>
              </a:extLst>
            </p:cNvPr>
            <p:cNvSpPr/>
            <p:nvPr/>
          </p:nvSpPr>
          <p:spPr>
            <a:xfrm>
              <a:off x="16250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58" y="1929"/>
                    <a:pt x="1006" y="1846"/>
                    <a:pt x="1121" y="1681"/>
                  </a:cubicBezTo>
                  <a:cubicBezTo>
                    <a:pt x="1220" y="1517"/>
                    <a:pt x="1286" y="1269"/>
                    <a:pt x="1286" y="956"/>
                  </a:cubicBezTo>
                  <a:cubicBezTo>
                    <a:pt x="1286" y="643"/>
                    <a:pt x="1220" y="412"/>
                    <a:pt x="1121" y="247"/>
                  </a:cubicBezTo>
                  <a:cubicBezTo>
                    <a:pt x="1006" y="83"/>
                    <a:pt x="858"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88;p48">
              <a:extLst>
                <a:ext uri="{FF2B5EF4-FFF2-40B4-BE49-F238E27FC236}">
                  <a16:creationId xmlns:a16="http://schemas.microsoft.com/office/drawing/2014/main" xmlns="" id="{9B209701-7A26-CF49-988B-6A9ED7E4F197}"/>
                </a:ext>
              </a:extLst>
            </p:cNvPr>
            <p:cNvSpPr/>
            <p:nvPr/>
          </p:nvSpPr>
          <p:spPr>
            <a:xfrm>
              <a:off x="1666200" y="1285200"/>
              <a:ext cx="30100" cy="47400"/>
            </a:xfrm>
            <a:custGeom>
              <a:avLst/>
              <a:gdLst/>
              <a:ahLst/>
              <a:cxnLst/>
              <a:rect l="l" t="t" r="r" b="b"/>
              <a:pathLst>
                <a:path w="1204" h="1896" extrusionOk="0">
                  <a:moveTo>
                    <a:pt x="83" y="0"/>
                  </a:moveTo>
                  <a:lnTo>
                    <a:pt x="83" y="940"/>
                  </a:lnTo>
                  <a:cubicBezTo>
                    <a:pt x="149" y="907"/>
                    <a:pt x="215" y="874"/>
                    <a:pt x="281" y="857"/>
                  </a:cubicBezTo>
                  <a:cubicBezTo>
                    <a:pt x="347" y="841"/>
                    <a:pt x="413" y="841"/>
                    <a:pt x="479" y="841"/>
                  </a:cubicBezTo>
                  <a:cubicBezTo>
                    <a:pt x="627" y="841"/>
                    <a:pt x="742" y="874"/>
                    <a:pt x="825" y="956"/>
                  </a:cubicBezTo>
                  <a:cubicBezTo>
                    <a:pt x="907" y="1022"/>
                    <a:pt x="940" y="1137"/>
                    <a:pt x="940" y="1253"/>
                  </a:cubicBezTo>
                  <a:cubicBezTo>
                    <a:pt x="940" y="1385"/>
                    <a:pt x="907" y="1484"/>
                    <a:pt x="825" y="1566"/>
                  </a:cubicBezTo>
                  <a:cubicBezTo>
                    <a:pt x="742" y="1632"/>
                    <a:pt x="627" y="1681"/>
                    <a:pt x="479" y="1681"/>
                  </a:cubicBezTo>
                  <a:cubicBezTo>
                    <a:pt x="396" y="1681"/>
                    <a:pt x="314" y="1665"/>
                    <a:pt x="231" y="1648"/>
                  </a:cubicBezTo>
                  <a:cubicBezTo>
                    <a:pt x="149" y="1632"/>
                    <a:pt x="67" y="1599"/>
                    <a:pt x="1" y="1549"/>
                  </a:cubicBezTo>
                  <a:lnTo>
                    <a:pt x="1" y="1813"/>
                  </a:lnTo>
                  <a:cubicBezTo>
                    <a:pt x="83" y="1830"/>
                    <a:pt x="165" y="1863"/>
                    <a:pt x="248" y="1863"/>
                  </a:cubicBezTo>
                  <a:cubicBezTo>
                    <a:pt x="330" y="1879"/>
                    <a:pt x="413" y="1896"/>
                    <a:pt x="479" y="1896"/>
                  </a:cubicBezTo>
                  <a:cubicBezTo>
                    <a:pt x="709" y="1896"/>
                    <a:pt x="891" y="1830"/>
                    <a:pt x="1006" y="1731"/>
                  </a:cubicBezTo>
                  <a:cubicBezTo>
                    <a:pt x="1138" y="1615"/>
                    <a:pt x="1204" y="1451"/>
                    <a:pt x="1204" y="1253"/>
                  </a:cubicBezTo>
                  <a:cubicBezTo>
                    <a:pt x="1204" y="1071"/>
                    <a:pt x="1138" y="907"/>
                    <a:pt x="1022" y="791"/>
                  </a:cubicBezTo>
                  <a:cubicBezTo>
                    <a:pt x="891" y="692"/>
                    <a:pt x="726" y="626"/>
                    <a:pt x="528" y="626"/>
                  </a:cubicBezTo>
                  <a:cubicBezTo>
                    <a:pt x="495" y="626"/>
                    <a:pt x="446" y="626"/>
                    <a:pt x="413" y="643"/>
                  </a:cubicBezTo>
                  <a:cubicBezTo>
                    <a:pt x="380" y="643"/>
                    <a:pt x="347" y="659"/>
                    <a:pt x="314" y="659"/>
                  </a:cubicBezTo>
                  <a:lnTo>
                    <a:pt x="314" y="214"/>
                  </a:lnTo>
                  <a:lnTo>
                    <a:pt x="1055" y="214"/>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89;p48">
              <a:extLst>
                <a:ext uri="{FF2B5EF4-FFF2-40B4-BE49-F238E27FC236}">
                  <a16:creationId xmlns:a16="http://schemas.microsoft.com/office/drawing/2014/main" xmlns="" id="{19BAB21D-89C3-5344-9E88-12ABE1977383}"/>
                </a:ext>
              </a:extLst>
            </p:cNvPr>
            <p:cNvSpPr/>
            <p:nvPr/>
          </p:nvSpPr>
          <p:spPr>
            <a:xfrm>
              <a:off x="19641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63" y="1533"/>
                  </a:cubicBezTo>
                  <a:cubicBezTo>
                    <a:pt x="297" y="1401"/>
                    <a:pt x="264" y="1220"/>
                    <a:pt x="264" y="956"/>
                  </a:cubicBezTo>
                  <a:cubicBezTo>
                    <a:pt x="264" y="709"/>
                    <a:pt x="297" y="511"/>
                    <a:pt x="363" y="396"/>
                  </a:cubicBezTo>
                  <a:cubicBezTo>
                    <a:pt x="413" y="264"/>
                    <a:pt x="511" y="198"/>
                    <a:pt x="643" y="198"/>
                  </a:cubicBezTo>
                  <a:close/>
                  <a:moveTo>
                    <a:pt x="643" y="0"/>
                  </a:moveTo>
                  <a:cubicBezTo>
                    <a:pt x="445" y="0"/>
                    <a:pt x="281" y="83"/>
                    <a:pt x="165" y="247"/>
                  </a:cubicBezTo>
                  <a:cubicBezTo>
                    <a:pt x="66" y="412"/>
                    <a:pt x="0" y="643"/>
                    <a:pt x="0" y="956"/>
                  </a:cubicBezTo>
                  <a:cubicBezTo>
                    <a:pt x="0" y="1269"/>
                    <a:pt x="66" y="1517"/>
                    <a:pt x="165" y="1681"/>
                  </a:cubicBezTo>
                  <a:cubicBezTo>
                    <a:pt x="281" y="1846"/>
                    <a:pt x="445" y="1929"/>
                    <a:pt x="643" y="1929"/>
                  </a:cubicBezTo>
                  <a:cubicBezTo>
                    <a:pt x="858" y="1929"/>
                    <a:pt x="1006" y="1846"/>
                    <a:pt x="1121" y="1681"/>
                  </a:cubicBezTo>
                  <a:cubicBezTo>
                    <a:pt x="1237" y="1517"/>
                    <a:pt x="1286" y="1269"/>
                    <a:pt x="1286" y="956"/>
                  </a:cubicBezTo>
                  <a:cubicBezTo>
                    <a:pt x="1286" y="643"/>
                    <a:pt x="1237" y="412"/>
                    <a:pt x="1121" y="247"/>
                  </a:cubicBezTo>
                  <a:cubicBezTo>
                    <a:pt x="1006" y="83"/>
                    <a:pt x="858"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90;p48">
              <a:extLst>
                <a:ext uri="{FF2B5EF4-FFF2-40B4-BE49-F238E27FC236}">
                  <a16:creationId xmlns:a16="http://schemas.microsoft.com/office/drawing/2014/main" xmlns="" id="{F5534042-A564-874D-94B6-B97F93A6F23A}"/>
                </a:ext>
              </a:extLst>
            </p:cNvPr>
            <p:cNvSpPr/>
            <p:nvPr/>
          </p:nvSpPr>
          <p:spPr>
            <a:xfrm>
              <a:off x="2004900" y="1284375"/>
              <a:ext cx="32150" cy="48225"/>
            </a:xfrm>
            <a:custGeom>
              <a:avLst/>
              <a:gdLst/>
              <a:ahLst/>
              <a:cxnLst/>
              <a:rect l="l" t="t" r="r" b="b"/>
              <a:pathLst>
                <a:path w="1286" h="1929" extrusionOk="0">
                  <a:moveTo>
                    <a:pt x="659" y="857"/>
                  </a:moveTo>
                  <a:cubicBezTo>
                    <a:pt x="775" y="857"/>
                    <a:pt x="857" y="907"/>
                    <a:pt x="923" y="973"/>
                  </a:cubicBezTo>
                  <a:cubicBezTo>
                    <a:pt x="989" y="1055"/>
                    <a:pt x="1022" y="1154"/>
                    <a:pt x="1022" y="1286"/>
                  </a:cubicBezTo>
                  <a:cubicBezTo>
                    <a:pt x="1022" y="1418"/>
                    <a:pt x="989" y="1533"/>
                    <a:pt x="923" y="1615"/>
                  </a:cubicBezTo>
                  <a:cubicBezTo>
                    <a:pt x="857" y="1681"/>
                    <a:pt x="775" y="1731"/>
                    <a:pt x="659" y="1731"/>
                  </a:cubicBezTo>
                  <a:cubicBezTo>
                    <a:pt x="544" y="1731"/>
                    <a:pt x="462" y="1681"/>
                    <a:pt x="396" y="1615"/>
                  </a:cubicBezTo>
                  <a:cubicBezTo>
                    <a:pt x="330" y="1533"/>
                    <a:pt x="297" y="1418"/>
                    <a:pt x="297" y="1286"/>
                  </a:cubicBezTo>
                  <a:cubicBezTo>
                    <a:pt x="297" y="1154"/>
                    <a:pt x="330" y="1055"/>
                    <a:pt x="396" y="973"/>
                  </a:cubicBezTo>
                  <a:cubicBezTo>
                    <a:pt x="462" y="907"/>
                    <a:pt x="544" y="857"/>
                    <a:pt x="659" y="857"/>
                  </a:cubicBezTo>
                  <a:close/>
                  <a:moveTo>
                    <a:pt x="775" y="0"/>
                  </a:moveTo>
                  <a:cubicBezTo>
                    <a:pt x="528" y="0"/>
                    <a:pt x="346" y="83"/>
                    <a:pt x="214" y="264"/>
                  </a:cubicBezTo>
                  <a:cubicBezTo>
                    <a:pt x="66" y="429"/>
                    <a:pt x="0" y="676"/>
                    <a:pt x="0" y="956"/>
                  </a:cubicBezTo>
                  <a:cubicBezTo>
                    <a:pt x="0" y="1269"/>
                    <a:pt x="50" y="1517"/>
                    <a:pt x="165" y="1681"/>
                  </a:cubicBezTo>
                  <a:cubicBezTo>
                    <a:pt x="280" y="1846"/>
                    <a:pt x="445" y="1929"/>
                    <a:pt x="659" y="1929"/>
                  </a:cubicBezTo>
                  <a:cubicBezTo>
                    <a:pt x="841" y="1929"/>
                    <a:pt x="1005" y="1863"/>
                    <a:pt x="1104" y="1747"/>
                  </a:cubicBezTo>
                  <a:cubicBezTo>
                    <a:pt x="1220" y="1632"/>
                    <a:pt x="1286" y="1484"/>
                    <a:pt x="1286" y="1286"/>
                  </a:cubicBezTo>
                  <a:cubicBezTo>
                    <a:pt x="1286" y="1104"/>
                    <a:pt x="1220" y="940"/>
                    <a:pt x="1121" y="824"/>
                  </a:cubicBezTo>
                  <a:cubicBezTo>
                    <a:pt x="1005" y="725"/>
                    <a:pt x="857" y="659"/>
                    <a:pt x="676" y="659"/>
                  </a:cubicBezTo>
                  <a:cubicBezTo>
                    <a:pt x="593" y="659"/>
                    <a:pt x="511" y="676"/>
                    <a:pt x="429" y="725"/>
                  </a:cubicBezTo>
                  <a:cubicBezTo>
                    <a:pt x="363" y="758"/>
                    <a:pt x="297" y="808"/>
                    <a:pt x="247" y="890"/>
                  </a:cubicBezTo>
                  <a:cubicBezTo>
                    <a:pt x="264" y="659"/>
                    <a:pt x="313" y="495"/>
                    <a:pt x="396" y="379"/>
                  </a:cubicBezTo>
                  <a:cubicBezTo>
                    <a:pt x="495" y="264"/>
                    <a:pt x="610" y="214"/>
                    <a:pt x="775" y="214"/>
                  </a:cubicBezTo>
                  <a:cubicBezTo>
                    <a:pt x="841" y="214"/>
                    <a:pt x="907" y="214"/>
                    <a:pt x="973" y="231"/>
                  </a:cubicBezTo>
                  <a:cubicBezTo>
                    <a:pt x="1038" y="247"/>
                    <a:pt x="1088" y="280"/>
                    <a:pt x="1154" y="297"/>
                  </a:cubicBezTo>
                  <a:lnTo>
                    <a:pt x="1154" y="83"/>
                  </a:lnTo>
                  <a:cubicBezTo>
                    <a:pt x="1088" y="50"/>
                    <a:pt x="1022" y="33"/>
                    <a:pt x="956" y="17"/>
                  </a:cubicBezTo>
                  <a:cubicBezTo>
                    <a:pt x="890" y="0"/>
                    <a:pt x="824" y="0"/>
                    <a:pt x="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91;p48">
              <a:extLst>
                <a:ext uri="{FF2B5EF4-FFF2-40B4-BE49-F238E27FC236}">
                  <a16:creationId xmlns:a16="http://schemas.microsoft.com/office/drawing/2014/main" xmlns="" id="{FC12A69F-F5A7-1E45-A2C9-F4F53239184D}"/>
                </a:ext>
              </a:extLst>
            </p:cNvPr>
            <p:cNvSpPr/>
            <p:nvPr/>
          </p:nvSpPr>
          <p:spPr>
            <a:xfrm>
              <a:off x="2303600" y="1284375"/>
              <a:ext cx="31750" cy="48225"/>
            </a:xfrm>
            <a:custGeom>
              <a:avLst/>
              <a:gdLst/>
              <a:ahLst/>
              <a:cxnLst/>
              <a:rect l="l" t="t" r="r" b="b"/>
              <a:pathLst>
                <a:path w="1270" h="1929" extrusionOk="0">
                  <a:moveTo>
                    <a:pt x="627" y="198"/>
                  </a:moveTo>
                  <a:cubicBezTo>
                    <a:pt x="759" y="198"/>
                    <a:pt x="858" y="264"/>
                    <a:pt x="924" y="396"/>
                  </a:cubicBezTo>
                  <a:cubicBezTo>
                    <a:pt x="990" y="511"/>
                    <a:pt x="1023" y="709"/>
                    <a:pt x="1023" y="956"/>
                  </a:cubicBezTo>
                  <a:cubicBezTo>
                    <a:pt x="1023" y="1220"/>
                    <a:pt x="990"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5" y="83"/>
                    <a:pt x="149" y="247"/>
                  </a:cubicBezTo>
                  <a:cubicBezTo>
                    <a:pt x="50" y="412"/>
                    <a:pt x="1" y="643"/>
                    <a:pt x="1" y="956"/>
                  </a:cubicBezTo>
                  <a:cubicBezTo>
                    <a:pt x="1" y="1269"/>
                    <a:pt x="50" y="1517"/>
                    <a:pt x="149" y="1681"/>
                  </a:cubicBezTo>
                  <a:cubicBezTo>
                    <a:pt x="265" y="1846"/>
                    <a:pt x="429" y="1929"/>
                    <a:pt x="627" y="1929"/>
                  </a:cubicBezTo>
                  <a:cubicBezTo>
                    <a:pt x="841" y="1929"/>
                    <a:pt x="1006" y="1846"/>
                    <a:pt x="1105" y="1681"/>
                  </a:cubicBezTo>
                  <a:cubicBezTo>
                    <a:pt x="1221" y="1517"/>
                    <a:pt x="1270" y="1269"/>
                    <a:pt x="1270" y="956"/>
                  </a:cubicBezTo>
                  <a:cubicBezTo>
                    <a:pt x="1270" y="643"/>
                    <a:pt x="1221" y="412"/>
                    <a:pt x="1105" y="247"/>
                  </a:cubicBezTo>
                  <a:cubicBezTo>
                    <a:pt x="1006" y="83"/>
                    <a:pt x="841"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92;p48">
              <a:extLst>
                <a:ext uri="{FF2B5EF4-FFF2-40B4-BE49-F238E27FC236}">
                  <a16:creationId xmlns:a16="http://schemas.microsoft.com/office/drawing/2014/main" xmlns="" id="{069747AB-2742-8744-9AB8-5D479B383D39}"/>
                </a:ext>
              </a:extLst>
            </p:cNvPr>
            <p:cNvSpPr/>
            <p:nvPr/>
          </p:nvSpPr>
          <p:spPr>
            <a:xfrm>
              <a:off x="2344825" y="1285200"/>
              <a:ext cx="29675" cy="46175"/>
            </a:xfrm>
            <a:custGeom>
              <a:avLst/>
              <a:gdLst/>
              <a:ahLst/>
              <a:cxnLst/>
              <a:rect l="l" t="t" r="r" b="b"/>
              <a:pathLst>
                <a:path w="1187" h="1847" extrusionOk="0">
                  <a:moveTo>
                    <a:pt x="0" y="0"/>
                  </a:moveTo>
                  <a:lnTo>
                    <a:pt x="0" y="214"/>
                  </a:lnTo>
                  <a:lnTo>
                    <a:pt x="890" y="214"/>
                  </a:lnTo>
                  <a:lnTo>
                    <a:pt x="264" y="1846"/>
                  </a:lnTo>
                  <a:lnTo>
                    <a:pt x="511" y="1846"/>
                  </a:lnTo>
                  <a:lnTo>
                    <a:pt x="1187" y="116"/>
                  </a:lnTo>
                  <a:lnTo>
                    <a:pt x="11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8521;p54">
            <a:extLst>
              <a:ext uri="{FF2B5EF4-FFF2-40B4-BE49-F238E27FC236}">
                <a16:creationId xmlns:a16="http://schemas.microsoft.com/office/drawing/2014/main" xmlns="" id="{41BEDDC6-613A-2B4D-8429-8EBEB7DA1353}"/>
              </a:ext>
            </a:extLst>
          </p:cNvPr>
          <p:cNvGrpSpPr/>
          <p:nvPr/>
        </p:nvGrpSpPr>
        <p:grpSpPr>
          <a:xfrm flipV="1">
            <a:off x="8906874" y="5805861"/>
            <a:ext cx="2103548" cy="565662"/>
            <a:chOff x="998425" y="1182125"/>
            <a:chExt cx="1065400" cy="199500"/>
          </a:xfrm>
        </p:grpSpPr>
        <p:sp>
          <p:nvSpPr>
            <p:cNvPr id="129" name="Google Shape;8522;p54">
              <a:extLst>
                <a:ext uri="{FF2B5EF4-FFF2-40B4-BE49-F238E27FC236}">
                  <a16:creationId xmlns:a16="http://schemas.microsoft.com/office/drawing/2014/main" xmlns="" id="{B0D061A3-6E4E-894F-977C-F756CF9D2FE1}"/>
                </a:ext>
              </a:extLst>
            </p:cNvPr>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523;p54">
              <a:extLst>
                <a:ext uri="{FF2B5EF4-FFF2-40B4-BE49-F238E27FC236}">
                  <a16:creationId xmlns:a16="http://schemas.microsoft.com/office/drawing/2014/main" xmlns="" id="{E54070C2-D34C-1543-BFDF-9DFE5B158C74}"/>
                </a:ext>
              </a:extLst>
            </p:cNvPr>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524;p54">
              <a:extLst>
                <a:ext uri="{FF2B5EF4-FFF2-40B4-BE49-F238E27FC236}">
                  <a16:creationId xmlns:a16="http://schemas.microsoft.com/office/drawing/2014/main" xmlns="" id="{C418408E-C12D-AC45-B42A-C61DFB3FE581}"/>
                </a:ext>
              </a:extLst>
            </p:cNvPr>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525;p54">
              <a:extLst>
                <a:ext uri="{FF2B5EF4-FFF2-40B4-BE49-F238E27FC236}">
                  <a16:creationId xmlns:a16="http://schemas.microsoft.com/office/drawing/2014/main" xmlns="" id="{F45E9F35-E712-5849-B7D5-EAB4568ACC1B}"/>
                </a:ext>
              </a:extLst>
            </p:cNvPr>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526;p54">
              <a:extLst>
                <a:ext uri="{FF2B5EF4-FFF2-40B4-BE49-F238E27FC236}">
                  <a16:creationId xmlns:a16="http://schemas.microsoft.com/office/drawing/2014/main" xmlns="" id="{EC323AC9-7349-5341-9E5C-B6AD51552345}"/>
                </a:ext>
              </a:extLst>
            </p:cNvPr>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493;p48">
            <a:extLst>
              <a:ext uri="{FF2B5EF4-FFF2-40B4-BE49-F238E27FC236}">
                <a16:creationId xmlns:a16="http://schemas.microsoft.com/office/drawing/2014/main" xmlns="" id="{AC9D3F31-450B-4E44-B63A-48EAF15DFA27}"/>
              </a:ext>
            </a:extLst>
          </p:cNvPr>
          <p:cNvGrpSpPr/>
          <p:nvPr/>
        </p:nvGrpSpPr>
        <p:grpSpPr>
          <a:xfrm>
            <a:off x="4383769" y="5611037"/>
            <a:ext cx="4046871" cy="866564"/>
            <a:chOff x="3115300" y="906125"/>
            <a:chExt cx="1802650" cy="562850"/>
          </a:xfrm>
        </p:grpSpPr>
        <p:sp>
          <p:nvSpPr>
            <p:cNvPr id="135" name="Google Shape;1494;p48">
              <a:extLst>
                <a:ext uri="{FF2B5EF4-FFF2-40B4-BE49-F238E27FC236}">
                  <a16:creationId xmlns:a16="http://schemas.microsoft.com/office/drawing/2014/main" xmlns="" id="{DCF419B2-B7C7-ED4F-AA3C-5DB440F15B49}"/>
                </a:ext>
              </a:extLst>
            </p:cNvPr>
            <p:cNvSpPr/>
            <p:nvPr/>
          </p:nvSpPr>
          <p:spPr>
            <a:xfrm>
              <a:off x="3137550" y="1433525"/>
              <a:ext cx="23525" cy="35450"/>
            </a:xfrm>
            <a:custGeom>
              <a:avLst/>
              <a:gdLst/>
              <a:ahLst/>
              <a:cxnLst/>
              <a:rect l="l" t="t" r="r" b="b"/>
              <a:pathLst>
                <a:path w="941" h="1418" extrusionOk="0">
                  <a:moveTo>
                    <a:pt x="462" y="149"/>
                  </a:moveTo>
                  <a:cubicBezTo>
                    <a:pt x="561" y="149"/>
                    <a:pt x="627" y="198"/>
                    <a:pt x="677" y="281"/>
                  </a:cubicBezTo>
                  <a:cubicBezTo>
                    <a:pt x="726" y="379"/>
                    <a:pt x="759" y="511"/>
                    <a:pt x="759" y="709"/>
                  </a:cubicBezTo>
                  <a:cubicBezTo>
                    <a:pt x="759" y="890"/>
                    <a:pt x="726" y="1039"/>
                    <a:pt x="677" y="1121"/>
                  </a:cubicBezTo>
                  <a:cubicBezTo>
                    <a:pt x="627" y="1220"/>
                    <a:pt x="561" y="1269"/>
                    <a:pt x="462" y="1269"/>
                  </a:cubicBezTo>
                  <a:cubicBezTo>
                    <a:pt x="380" y="1269"/>
                    <a:pt x="297" y="1220"/>
                    <a:pt x="248" y="1121"/>
                  </a:cubicBezTo>
                  <a:cubicBezTo>
                    <a:pt x="199" y="1039"/>
                    <a:pt x="182" y="890"/>
                    <a:pt x="182" y="709"/>
                  </a:cubicBezTo>
                  <a:cubicBezTo>
                    <a:pt x="182" y="511"/>
                    <a:pt x="199" y="379"/>
                    <a:pt x="248" y="281"/>
                  </a:cubicBezTo>
                  <a:cubicBezTo>
                    <a:pt x="297"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2" y="1352"/>
                    <a:pt x="808" y="1236"/>
                  </a:cubicBezTo>
                  <a:cubicBezTo>
                    <a:pt x="891" y="1105"/>
                    <a:pt x="940" y="940"/>
                    <a:pt x="940" y="709"/>
                  </a:cubicBezTo>
                  <a:cubicBezTo>
                    <a:pt x="940" y="478"/>
                    <a:pt x="891" y="297"/>
                    <a:pt x="808"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95;p48">
              <a:extLst>
                <a:ext uri="{FF2B5EF4-FFF2-40B4-BE49-F238E27FC236}">
                  <a16:creationId xmlns:a16="http://schemas.microsoft.com/office/drawing/2014/main" xmlns="" id="{21F853AF-7AEF-554C-959E-71A6EF63EF5C}"/>
                </a:ext>
              </a:extLst>
            </p:cNvPr>
            <p:cNvSpPr/>
            <p:nvPr/>
          </p:nvSpPr>
          <p:spPr>
            <a:xfrm>
              <a:off x="3169275" y="1433925"/>
              <a:ext cx="20225" cy="34225"/>
            </a:xfrm>
            <a:custGeom>
              <a:avLst/>
              <a:gdLst/>
              <a:ahLst/>
              <a:cxnLst/>
              <a:rect l="l" t="t" r="r" b="b"/>
              <a:pathLst>
                <a:path w="809" h="1369" extrusionOk="0">
                  <a:moveTo>
                    <a:pt x="330" y="1"/>
                  </a:moveTo>
                  <a:lnTo>
                    <a:pt x="1" y="67"/>
                  </a:lnTo>
                  <a:lnTo>
                    <a:pt x="1" y="248"/>
                  </a:lnTo>
                  <a:lnTo>
                    <a:pt x="330" y="182"/>
                  </a:lnTo>
                  <a:lnTo>
                    <a:pt x="330" y="1220"/>
                  </a:lnTo>
                  <a:lnTo>
                    <a:pt x="17" y="1220"/>
                  </a:lnTo>
                  <a:lnTo>
                    <a:pt x="17"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96;p48">
              <a:extLst>
                <a:ext uri="{FF2B5EF4-FFF2-40B4-BE49-F238E27FC236}">
                  <a16:creationId xmlns:a16="http://schemas.microsoft.com/office/drawing/2014/main" xmlns="" id="{72CB51FD-8D34-9C43-9754-E70C6CBDC833}"/>
                </a:ext>
              </a:extLst>
            </p:cNvPr>
            <p:cNvSpPr/>
            <p:nvPr/>
          </p:nvSpPr>
          <p:spPr>
            <a:xfrm>
              <a:off x="3302775"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97;p48">
              <a:extLst>
                <a:ext uri="{FF2B5EF4-FFF2-40B4-BE49-F238E27FC236}">
                  <a16:creationId xmlns:a16="http://schemas.microsoft.com/office/drawing/2014/main" xmlns="" id="{3A403370-2574-7648-87C7-AF6C3FAA643A}"/>
                </a:ext>
              </a:extLst>
            </p:cNvPr>
            <p:cNvSpPr/>
            <p:nvPr/>
          </p:nvSpPr>
          <p:spPr>
            <a:xfrm>
              <a:off x="3332850" y="1433525"/>
              <a:ext cx="21450" cy="34625"/>
            </a:xfrm>
            <a:custGeom>
              <a:avLst/>
              <a:gdLst/>
              <a:ahLst/>
              <a:cxnLst/>
              <a:rect l="l" t="t" r="r" b="b"/>
              <a:pathLst>
                <a:path w="858" h="1385" extrusionOk="0">
                  <a:moveTo>
                    <a:pt x="396" y="0"/>
                  </a:moveTo>
                  <a:cubicBezTo>
                    <a:pt x="330" y="0"/>
                    <a:pt x="281" y="0"/>
                    <a:pt x="215" y="17"/>
                  </a:cubicBezTo>
                  <a:cubicBezTo>
                    <a:pt x="149" y="33"/>
                    <a:pt x="83" y="66"/>
                    <a:pt x="1" y="83"/>
                  </a:cubicBezTo>
                  <a:lnTo>
                    <a:pt x="1" y="281"/>
                  </a:lnTo>
                  <a:cubicBezTo>
                    <a:pt x="83" y="231"/>
                    <a:pt x="149" y="198"/>
                    <a:pt x="215" y="182"/>
                  </a:cubicBezTo>
                  <a:cubicBezTo>
                    <a:pt x="281" y="165"/>
                    <a:pt x="330" y="149"/>
                    <a:pt x="396" y="149"/>
                  </a:cubicBezTo>
                  <a:cubicBezTo>
                    <a:pt x="479" y="149"/>
                    <a:pt x="545" y="182"/>
                    <a:pt x="594" y="215"/>
                  </a:cubicBezTo>
                  <a:cubicBezTo>
                    <a:pt x="644" y="264"/>
                    <a:pt x="660" y="330"/>
                    <a:pt x="660" y="396"/>
                  </a:cubicBezTo>
                  <a:cubicBezTo>
                    <a:pt x="660" y="445"/>
                    <a:pt x="660" y="495"/>
                    <a:pt x="627" y="528"/>
                  </a:cubicBezTo>
                  <a:cubicBezTo>
                    <a:pt x="611" y="577"/>
                    <a:pt x="561" y="643"/>
                    <a:pt x="512" y="709"/>
                  </a:cubicBezTo>
                  <a:cubicBezTo>
                    <a:pt x="479" y="742"/>
                    <a:pt x="396" y="824"/>
                    <a:pt x="281" y="940"/>
                  </a:cubicBezTo>
                  <a:cubicBezTo>
                    <a:pt x="166" y="1055"/>
                    <a:pt x="67" y="1154"/>
                    <a:pt x="1" y="1236"/>
                  </a:cubicBezTo>
                  <a:lnTo>
                    <a:pt x="1" y="1385"/>
                  </a:lnTo>
                  <a:lnTo>
                    <a:pt x="858" y="1385"/>
                  </a:lnTo>
                  <a:lnTo>
                    <a:pt x="858" y="1236"/>
                  </a:lnTo>
                  <a:lnTo>
                    <a:pt x="215" y="1236"/>
                  </a:lnTo>
                  <a:cubicBezTo>
                    <a:pt x="363" y="1072"/>
                    <a:pt x="479" y="956"/>
                    <a:pt x="561" y="874"/>
                  </a:cubicBezTo>
                  <a:cubicBezTo>
                    <a:pt x="644" y="791"/>
                    <a:pt x="693" y="742"/>
                    <a:pt x="710" y="726"/>
                  </a:cubicBezTo>
                  <a:cubicBezTo>
                    <a:pt x="759" y="660"/>
                    <a:pt x="792" y="594"/>
                    <a:pt x="825" y="544"/>
                  </a:cubicBezTo>
                  <a:cubicBezTo>
                    <a:pt x="841" y="495"/>
                    <a:pt x="858" y="445"/>
                    <a:pt x="858" y="379"/>
                  </a:cubicBezTo>
                  <a:cubicBezTo>
                    <a:pt x="858" y="264"/>
                    <a:pt x="808" y="182"/>
                    <a:pt x="726" y="99"/>
                  </a:cubicBezTo>
                  <a:cubicBezTo>
                    <a:pt x="644"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98;p48">
              <a:extLst>
                <a:ext uri="{FF2B5EF4-FFF2-40B4-BE49-F238E27FC236}">
                  <a16:creationId xmlns:a16="http://schemas.microsoft.com/office/drawing/2014/main" xmlns="" id="{0268BB5A-2349-BA45-BBA3-C6EA816CA747}"/>
                </a:ext>
              </a:extLst>
            </p:cNvPr>
            <p:cNvSpPr/>
            <p:nvPr/>
          </p:nvSpPr>
          <p:spPr>
            <a:xfrm>
              <a:off x="3451925" y="1433525"/>
              <a:ext cx="23525" cy="35450"/>
            </a:xfrm>
            <a:custGeom>
              <a:avLst/>
              <a:gdLst/>
              <a:ahLst/>
              <a:cxnLst/>
              <a:rect l="l" t="t" r="r" b="b"/>
              <a:pathLst>
                <a:path w="941" h="1418" extrusionOk="0">
                  <a:moveTo>
                    <a:pt x="462" y="149"/>
                  </a:moveTo>
                  <a:cubicBezTo>
                    <a:pt x="561" y="149"/>
                    <a:pt x="644" y="198"/>
                    <a:pt x="677" y="281"/>
                  </a:cubicBezTo>
                  <a:cubicBezTo>
                    <a:pt x="726" y="379"/>
                    <a:pt x="759" y="511"/>
                    <a:pt x="759" y="709"/>
                  </a:cubicBezTo>
                  <a:cubicBezTo>
                    <a:pt x="759" y="890"/>
                    <a:pt x="726" y="1039"/>
                    <a:pt x="677" y="1121"/>
                  </a:cubicBezTo>
                  <a:cubicBezTo>
                    <a:pt x="644" y="1220"/>
                    <a:pt x="561" y="1269"/>
                    <a:pt x="462" y="1269"/>
                  </a:cubicBezTo>
                  <a:cubicBezTo>
                    <a:pt x="380" y="1269"/>
                    <a:pt x="298" y="1220"/>
                    <a:pt x="248" y="1121"/>
                  </a:cubicBezTo>
                  <a:cubicBezTo>
                    <a:pt x="215" y="1039"/>
                    <a:pt x="182" y="890"/>
                    <a:pt x="182" y="709"/>
                  </a:cubicBezTo>
                  <a:cubicBezTo>
                    <a:pt x="182" y="511"/>
                    <a:pt x="215" y="379"/>
                    <a:pt x="248" y="281"/>
                  </a:cubicBezTo>
                  <a:cubicBezTo>
                    <a:pt x="298"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3" y="1352"/>
                    <a:pt x="825" y="1236"/>
                  </a:cubicBezTo>
                  <a:cubicBezTo>
                    <a:pt x="907" y="1105"/>
                    <a:pt x="940" y="940"/>
                    <a:pt x="940" y="709"/>
                  </a:cubicBezTo>
                  <a:cubicBezTo>
                    <a:pt x="940" y="478"/>
                    <a:pt x="907" y="297"/>
                    <a:pt x="825" y="182"/>
                  </a:cubicBezTo>
                  <a:cubicBezTo>
                    <a:pt x="743"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99;p48">
              <a:extLst>
                <a:ext uri="{FF2B5EF4-FFF2-40B4-BE49-F238E27FC236}">
                  <a16:creationId xmlns:a16="http://schemas.microsoft.com/office/drawing/2014/main" xmlns="" id="{7B668061-90D4-6E49-A2D3-F4E538C6A634}"/>
                </a:ext>
              </a:extLst>
            </p:cNvPr>
            <p:cNvSpPr/>
            <p:nvPr/>
          </p:nvSpPr>
          <p:spPr>
            <a:xfrm>
              <a:off x="3482025" y="1433525"/>
              <a:ext cx="22675" cy="35450"/>
            </a:xfrm>
            <a:custGeom>
              <a:avLst/>
              <a:gdLst/>
              <a:ahLst/>
              <a:cxnLst/>
              <a:rect l="l" t="t" r="r" b="b"/>
              <a:pathLst>
                <a:path w="907" h="1418" extrusionOk="0">
                  <a:moveTo>
                    <a:pt x="412" y="0"/>
                  </a:moveTo>
                  <a:cubicBezTo>
                    <a:pt x="363" y="0"/>
                    <a:pt x="297" y="0"/>
                    <a:pt x="247" y="17"/>
                  </a:cubicBezTo>
                  <a:cubicBezTo>
                    <a:pt x="181" y="17"/>
                    <a:pt x="115" y="33"/>
                    <a:pt x="49" y="50"/>
                  </a:cubicBezTo>
                  <a:lnTo>
                    <a:pt x="49" y="215"/>
                  </a:lnTo>
                  <a:cubicBezTo>
                    <a:pt x="115" y="198"/>
                    <a:pt x="181" y="182"/>
                    <a:pt x="231" y="165"/>
                  </a:cubicBezTo>
                  <a:cubicBezTo>
                    <a:pt x="297" y="165"/>
                    <a:pt x="346" y="149"/>
                    <a:pt x="396" y="149"/>
                  </a:cubicBezTo>
                  <a:cubicBezTo>
                    <a:pt x="494" y="149"/>
                    <a:pt x="560" y="165"/>
                    <a:pt x="610" y="215"/>
                  </a:cubicBezTo>
                  <a:cubicBezTo>
                    <a:pt x="659" y="248"/>
                    <a:pt x="692" y="297"/>
                    <a:pt x="692" y="363"/>
                  </a:cubicBezTo>
                  <a:cubicBezTo>
                    <a:pt x="692" y="445"/>
                    <a:pt x="659" y="495"/>
                    <a:pt x="610" y="528"/>
                  </a:cubicBezTo>
                  <a:cubicBezTo>
                    <a:pt x="560" y="561"/>
                    <a:pt x="494" y="577"/>
                    <a:pt x="412" y="577"/>
                  </a:cubicBezTo>
                  <a:lnTo>
                    <a:pt x="231" y="577"/>
                  </a:lnTo>
                  <a:lnTo>
                    <a:pt x="231" y="726"/>
                  </a:lnTo>
                  <a:lnTo>
                    <a:pt x="396" y="726"/>
                  </a:lnTo>
                  <a:cubicBezTo>
                    <a:pt x="494" y="726"/>
                    <a:pt x="577" y="759"/>
                    <a:pt x="626" y="808"/>
                  </a:cubicBezTo>
                  <a:cubicBezTo>
                    <a:pt x="692" y="841"/>
                    <a:pt x="709" y="907"/>
                    <a:pt x="709" y="989"/>
                  </a:cubicBezTo>
                  <a:cubicBezTo>
                    <a:pt x="709" y="1072"/>
                    <a:pt x="692" y="1138"/>
                    <a:pt x="626" y="1187"/>
                  </a:cubicBezTo>
                  <a:cubicBezTo>
                    <a:pt x="560" y="1236"/>
                    <a:pt x="478" y="1253"/>
                    <a:pt x="363" y="1253"/>
                  </a:cubicBezTo>
                  <a:cubicBezTo>
                    <a:pt x="297" y="1253"/>
                    <a:pt x="231" y="1253"/>
                    <a:pt x="165" y="1236"/>
                  </a:cubicBezTo>
                  <a:cubicBezTo>
                    <a:pt x="115" y="1220"/>
                    <a:pt x="49" y="1204"/>
                    <a:pt x="0" y="1171"/>
                  </a:cubicBezTo>
                  <a:lnTo>
                    <a:pt x="0" y="1352"/>
                  </a:lnTo>
                  <a:cubicBezTo>
                    <a:pt x="66" y="1368"/>
                    <a:pt x="132" y="1385"/>
                    <a:pt x="198" y="1401"/>
                  </a:cubicBezTo>
                  <a:cubicBezTo>
                    <a:pt x="247" y="1401"/>
                    <a:pt x="313" y="1418"/>
                    <a:pt x="363" y="1418"/>
                  </a:cubicBezTo>
                  <a:cubicBezTo>
                    <a:pt x="544" y="1418"/>
                    <a:pt x="676" y="1368"/>
                    <a:pt x="758" y="1302"/>
                  </a:cubicBezTo>
                  <a:cubicBezTo>
                    <a:pt x="857" y="1220"/>
                    <a:pt x="906" y="1121"/>
                    <a:pt x="906" y="989"/>
                  </a:cubicBezTo>
                  <a:cubicBezTo>
                    <a:pt x="906" y="907"/>
                    <a:pt x="874" y="824"/>
                    <a:pt x="824" y="775"/>
                  </a:cubicBezTo>
                  <a:cubicBezTo>
                    <a:pt x="775" y="709"/>
                    <a:pt x="709" y="676"/>
                    <a:pt x="626" y="643"/>
                  </a:cubicBezTo>
                  <a:cubicBezTo>
                    <a:pt x="692" y="627"/>
                    <a:pt x="758" y="594"/>
                    <a:pt x="808" y="544"/>
                  </a:cubicBezTo>
                  <a:cubicBezTo>
                    <a:pt x="841" y="495"/>
                    <a:pt x="874" y="429"/>
                    <a:pt x="874" y="346"/>
                  </a:cubicBezTo>
                  <a:cubicBezTo>
                    <a:pt x="874" y="248"/>
                    <a:pt x="824" y="165"/>
                    <a:pt x="742" y="99"/>
                  </a:cubicBezTo>
                  <a:cubicBezTo>
                    <a:pt x="659" y="33"/>
                    <a:pt x="560" y="0"/>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00;p48">
              <a:extLst>
                <a:ext uri="{FF2B5EF4-FFF2-40B4-BE49-F238E27FC236}">
                  <a16:creationId xmlns:a16="http://schemas.microsoft.com/office/drawing/2014/main" xmlns="" id="{DFC749E6-3CE0-7243-ACA7-7A91C26488CA}"/>
                </a:ext>
              </a:extLst>
            </p:cNvPr>
            <p:cNvSpPr/>
            <p:nvPr/>
          </p:nvSpPr>
          <p:spPr>
            <a:xfrm>
              <a:off x="3611800" y="1433525"/>
              <a:ext cx="23500" cy="35450"/>
            </a:xfrm>
            <a:custGeom>
              <a:avLst/>
              <a:gdLst/>
              <a:ahLst/>
              <a:cxnLst/>
              <a:rect l="l" t="t" r="r" b="b"/>
              <a:pathLst>
                <a:path w="940"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01;p48">
              <a:extLst>
                <a:ext uri="{FF2B5EF4-FFF2-40B4-BE49-F238E27FC236}">
                  <a16:creationId xmlns:a16="http://schemas.microsoft.com/office/drawing/2014/main" xmlns="" id="{74FD7FDE-3A73-8C4C-95EA-C5F2D1479258}"/>
                </a:ext>
              </a:extLst>
            </p:cNvPr>
            <p:cNvSpPr/>
            <p:nvPr/>
          </p:nvSpPr>
          <p:spPr>
            <a:xfrm>
              <a:off x="3640650" y="1433925"/>
              <a:ext cx="24750" cy="34225"/>
            </a:xfrm>
            <a:custGeom>
              <a:avLst/>
              <a:gdLst/>
              <a:ahLst/>
              <a:cxnLst/>
              <a:rect l="l" t="t" r="r" b="b"/>
              <a:pathLst>
                <a:path w="990" h="1369" extrusionOk="0">
                  <a:moveTo>
                    <a:pt x="610" y="166"/>
                  </a:moveTo>
                  <a:lnTo>
                    <a:pt x="610" y="891"/>
                  </a:lnTo>
                  <a:lnTo>
                    <a:pt x="149" y="891"/>
                  </a:lnTo>
                  <a:lnTo>
                    <a:pt x="610" y="166"/>
                  </a:lnTo>
                  <a:close/>
                  <a:moveTo>
                    <a:pt x="561" y="1"/>
                  </a:moveTo>
                  <a:lnTo>
                    <a:pt x="0" y="874"/>
                  </a:lnTo>
                  <a:lnTo>
                    <a:pt x="0" y="1056"/>
                  </a:lnTo>
                  <a:lnTo>
                    <a:pt x="610" y="1056"/>
                  </a:lnTo>
                  <a:lnTo>
                    <a:pt x="610" y="1369"/>
                  </a:lnTo>
                  <a:lnTo>
                    <a:pt x="808" y="1369"/>
                  </a:lnTo>
                  <a:lnTo>
                    <a:pt x="808" y="1056"/>
                  </a:lnTo>
                  <a:lnTo>
                    <a:pt x="989" y="1056"/>
                  </a:lnTo>
                  <a:lnTo>
                    <a:pt x="989" y="891"/>
                  </a:lnTo>
                  <a:lnTo>
                    <a:pt x="808" y="891"/>
                  </a:lnTo>
                  <a:lnTo>
                    <a:pt x="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02;p48">
              <a:extLst>
                <a:ext uri="{FF2B5EF4-FFF2-40B4-BE49-F238E27FC236}">
                  <a16:creationId xmlns:a16="http://schemas.microsoft.com/office/drawing/2014/main" xmlns="" id="{D55BDAC7-7E11-3E4A-9DC6-414C680AF8AB}"/>
                </a:ext>
              </a:extLst>
            </p:cNvPr>
            <p:cNvSpPr/>
            <p:nvPr/>
          </p:nvSpPr>
          <p:spPr>
            <a:xfrm>
              <a:off x="3750650"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03;p48">
              <a:extLst>
                <a:ext uri="{FF2B5EF4-FFF2-40B4-BE49-F238E27FC236}">
                  <a16:creationId xmlns:a16="http://schemas.microsoft.com/office/drawing/2014/main" xmlns="" id="{A55F8E03-92A1-5747-87BE-3875A71F4339}"/>
                </a:ext>
              </a:extLst>
            </p:cNvPr>
            <p:cNvSpPr/>
            <p:nvPr/>
          </p:nvSpPr>
          <p:spPr>
            <a:xfrm>
              <a:off x="3780725" y="1433925"/>
              <a:ext cx="22275" cy="35050"/>
            </a:xfrm>
            <a:custGeom>
              <a:avLst/>
              <a:gdLst/>
              <a:ahLst/>
              <a:cxnLst/>
              <a:rect l="l" t="t" r="r" b="b"/>
              <a:pathLst>
                <a:path w="891" h="1402" extrusionOk="0">
                  <a:moveTo>
                    <a:pt x="67" y="1"/>
                  </a:moveTo>
                  <a:lnTo>
                    <a:pt x="67" y="693"/>
                  </a:lnTo>
                  <a:cubicBezTo>
                    <a:pt x="116" y="660"/>
                    <a:pt x="166" y="644"/>
                    <a:pt x="215" y="644"/>
                  </a:cubicBezTo>
                  <a:cubicBezTo>
                    <a:pt x="265" y="627"/>
                    <a:pt x="314" y="627"/>
                    <a:pt x="363" y="627"/>
                  </a:cubicBezTo>
                  <a:cubicBezTo>
                    <a:pt x="462" y="627"/>
                    <a:pt x="545" y="644"/>
                    <a:pt x="611" y="710"/>
                  </a:cubicBezTo>
                  <a:cubicBezTo>
                    <a:pt x="660" y="759"/>
                    <a:pt x="693" y="841"/>
                    <a:pt x="693" y="924"/>
                  </a:cubicBezTo>
                  <a:cubicBezTo>
                    <a:pt x="693" y="1023"/>
                    <a:pt x="660" y="1105"/>
                    <a:pt x="611" y="1155"/>
                  </a:cubicBezTo>
                  <a:cubicBezTo>
                    <a:pt x="545" y="1220"/>
                    <a:pt x="462" y="1237"/>
                    <a:pt x="363" y="1237"/>
                  </a:cubicBezTo>
                  <a:cubicBezTo>
                    <a:pt x="298" y="1237"/>
                    <a:pt x="232" y="1237"/>
                    <a:pt x="166" y="1220"/>
                  </a:cubicBezTo>
                  <a:cubicBezTo>
                    <a:pt x="116" y="1204"/>
                    <a:pt x="50" y="1188"/>
                    <a:pt x="1" y="1155"/>
                  </a:cubicBezTo>
                  <a:lnTo>
                    <a:pt x="1" y="1336"/>
                  </a:lnTo>
                  <a:cubicBezTo>
                    <a:pt x="67" y="1352"/>
                    <a:pt x="133" y="1369"/>
                    <a:pt x="182" y="1385"/>
                  </a:cubicBezTo>
                  <a:cubicBezTo>
                    <a:pt x="248" y="1385"/>
                    <a:pt x="298" y="1402"/>
                    <a:pt x="363" y="1402"/>
                  </a:cubicBezTo>
                  <a:cubicBezTo>
                    <a:pt x="528" y="1402"/>
                    <a:pt x="660" y="1352"/>
                    <a:pt x="742" y="1270"/>
                  </a:cubicBezTo>
                  <a:cubicBezTo>
                    <a:pt x="841" y="1188"/>
                    <a:pt x="891" y="1072"/>
                    <a:pt x="891" y="924"/>
                  </a:cubicBezTo>
                  <a:cubicBezTo>
                    <a:pt x="891" y="792"/>
                    <a:pt x="841" y="677"/>
                    <a:pt x="742" y="594"/>
                  </a:cubicBezTo>
                  <a:cubicBezTo>
                    <a:pt x="660" y="512"/>
                    <a:pt x="545" y="462"/>
                    <a:pt x="396" y="462"/>
                  </a:cubicBezTo>
                  <a:cubicBezTo>
                    <a:pt x="363" y="462"/>
                    <a:pt x="330" y="479"/>
                    <a:pt x="314" y="479"/>
                  </a:cubicBezTo>
                  <a:cubicBezTo>
                    <a:pt x="281" y="479"/>
                    <a:pt x="248" y="479"/>
                    <a:pt x="232" y="495"/>
                  </a:cubicBezTo>
                  <a:lnTo>
                    <a:pt x="232" y="166"/>
                  </a:lnTo>
                  <a:lnTo>
                    <a:pt x="775" y="166"/>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04;p48">
              <a:extLst>
                <a:ext uri="{FF2B5EF4-FFF2-40B4-BE49-F238E27FC236}">
                  <a16:creationId xmlns:a16="http://schemas.microsoft.com/office/drawing/2014/main" xmlns="" id="{5A780063-A5B3-AC43-AE3A-32C75697DA10}"/>
                </a:ext>
              </a:extLst>
            </p:cNvPr>
            <p:cNvSpPr/>
            <p:nvPr/>
          </p:nvSpPr>
          <p:spPr>
            <a:xfrm>
              <a:off x="3905175" y="1433525"/>
              <a:ext cx="23500" cy="35450"/>
            </a:xfrm>
            <a:custGeom>
              <a:avLst/>
              <a:gdLst/>
              <a:ahLst/>
              <a:cxnLst/>
              <a:rect l="l" t="t" r="r" b="b"/>
              <a:pathLst>
                <a:path w="940" h="1418" extrusionOk="0">
                  <a:moveTo>
                    <a:pt x="462" y="149"/>
                  </a:moveTo>
                  <a:cubicBezTo>
                    <a:pt x="561" y="149"/>
                    <a:pt x="626" y="198"/>
                    <a:pt x="676" y="281"/>
                  </a:cubicBezTo>
                  <a:cubicBezTo>
                    <a:pt x="725" y="379"/>
                    <a:pt x="758" y="511"/>
                    <a:pt x="758" y="709"/>
                  </a:cubicBezTo>
                  <a:cubicBezTo>
                    <a:pt x="758" y="890"/>
                    <a:pt x="725" y="1039"/>
                    <a:pt x="676" y="1121"/>
                  </a:cubicBezTo>
                  <a:cubicBezTo>
                    <a:pt x="626" y="1220"/>
                    <a:pt x="561" y="1269"/>
                    <a:pt x="462" y="1269"/>
                  </a:cubicBezTo>
                  <a:cubicBezTo>
                    <a:pt x="379" y="1269"/>
                    <a:pt x="297" y="1220"/>
                    <a:pt x="247" y="1121"/>
                  </a:cubicBezTo>
                  <a:cubicBezTo>
                    <a:pt x="198" y="1039"/>
                    <a:pt x="181" y="890"/>
                    <a:pt x="181" y="709"/>
                  </a:cubicBezTo>
                  <a:cubicBezTo>
                    <a:pt x="181" y="511"/>
                    <a:pt x="198" y="379"/>
                    <a:pt x="247" y="281"/>
                  </a:cubicBezTo>
                  <a:cubicBezTo>
                    <a:pt x="297" y="198"/>
                    <a:pt x="379" y="149"/>
                    <a:pt x="462" y="149"/>
                  </a:cubicBezTo>
                  <a:close/>
                  <a:moveTo>
                    <a:pt x="462" y="0"/>
                  </a:moveTo>
                  <a:cubicBezTo>
                    <a:pt x="313" y="0"/>
                    <a:pt x="198" y="66"/>
                    <a:pt x="116" y="182"/>
                  </a:cubicBezTo>
                  <a:cubicBezTo>
                    <a:pt x="33" y="297"/>
                    <a:pt x="0" y="478"/>
                    <a:pt x="0" y="709"/>
                  </a:cubicBezTo>
                  <a:cubicBezTo>
                    <a:pt x="0" y="940"/>
                    <a:pt x="33" y="1105"/>
                    <a:pt x="116" y="1236"/>
                  </a:cubicBezTo>
                  <a:cubicBezTo>
                    <a:pt x="198" y="1352"/>
                    <a:pt x="313" y="1418"/>
                    <a:pt x="462" y="1418"/>
                  </a:cubicBezTo>
                  <a:cubicBezTo>
                    <a:pt x="626" y="1418"/>
                    <a:pt x="742" y="1352"/>
                    <a:pt x="808" y="1236"/>
                  </a:cubicBezTo>
                  <a:cubicBezTo>
                    <a:pt x="890" y="1105"/>
                    <a:pt x="940" y="940"/>
                    <a:pt x="940" y="709"/>
                  </a:cubicBezTo>
                  <a:cubicBezTo>
                    <a:pt x="940" y="478"/>
                    <a:pt x="890" y="297"/>
                    <a:pt x="808" y="182"/>
                  </a:cubicBezTo>
                  <a:cubicBezTo>
                    <a:pt x="742" y="66"/>
                    <a:pt x="626"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05;p48">
              <a:extLst>
                <a:ext uri="{FF2B5EF4-FFF2-40B4-BE49-F238E27FC236}">
                  <a16:creationId xmlns:a16="http://schemas.microsoft.com/office/drawing/2014/main" xmlns="" id="{D2EBEF49-EAB1-5941-BEF6-FD201C146B32}"/>
                </a:ext>
              </a:extLst>
            </p:cNvPr>
            <p:cNvSpPr/>
            <p:nvPr/>
          </p:nvSpPr>
          <p:spPr>
            <a:xfrm>
              <a:off x="3934825" y="1433525"/>
              <a:ext cx="23525" cy="35450"/>
            </a:xfrm>
            <a:custGeom>
              <a:avLst/>
              <a:gdLst/>
              <a:ahLst/>
              <a:cxnLst/>
              <a:rect l="l" t="t" r="r" b="b"/>
              <a:pathLst>
                <a:path w="941" h="1418" extrusionOk="0">
                  <a:moveTo>
                    <a:pt x="495" y="627"/>
                  </a:moveTo>
                  <a:cubicBezTo>
                    <a:pt x="578" y="627"/>
                    <a:pt x="644" y="660"/>
                    <a:pt x="693" y="709"/>
                  </a:cubicBezTo>
                  <a:cubicBezTo>
                    <a:pt x="742" y="775"/>
                    <a:pt x="759" y="857"/>
                    <a:pt x="759" y="940"/>
                  </a:cubicBezTo>
                  <a:cubicBezTo>
                    <a:pt x="759" y="1039"/>
                    <a:pt x="742" y="1121"/>
                    <a:pt x="693" y="1187"/>
                  </a:cubicBezTo>
                  <a:cubicBezTo>
                    <a:pt x="644" y="1236"/>
                    <a:pt x="578" y="1269"/>
                    <a:pt x="495" y="1269"/>
                  </a:cubicBezTo>
                  <a:cubicBezTo>
                    <a:pt x="413" y="1269"/>
                    <a:pt x="347" y="1236"/>
                    <a:pt x="297" y="1187"/>
                  </a:cubicBezTo>
                  <a:cubicBezTo>
                    <a:pt x="248" y="1121"/>
                    <a:pt x="232" y="1039"/>
                    <a:pt x="232" y="940"/>
                  </a:cubicBezTo>
                  <a:cubicBezTo>
                    <a:pt x="232" y="857"/>
                    <a:pt x="248" y="775"/>
                    <a:pt x="297" y="709"/>
                  </a:cubicBezTo>
                  <a:cubicBezTo>
                    <a:pt x="347" y="660"/>
                    <a:pt x="413" y="627"/>
                    <a:pt x="495" y="627"/>
                  </a:cubicBezTo>
                  <a:close/>
                  <a:moveTo>
                    <a:pt x="578" y="0"/>
                  </a:moveTo>
                  <a:cubicBezTo>
                    <a:pt x="396" y="0"/>
                    <a:pt x="264" y="66"/>
                    <a:pt x="166" y="198"/>
                  </a:cubicBezTo>
                  <a:cubicBezTo>
                    <a:pt x="50" y="314"/>
                    <a:pt x="1" y="495"/>
                    <a:pt x="1" y="709"/>
                  </a:cubicBezTo>
                  <a:cubicBezTo>
                    <a:pt x="1" y="940"/>
                    <a:pt x="50" y="1105"/>
                    <a:pt x="133" y="1236"/>
                  </a:cubicBezTo>
                  <a:cubicBezTo>
                    <a:pt x="215" y="1352"/>
                    <a:pt x="330" y="1418"/>
                    <a:pt x="495" y="1418"/>
                  </a:cubicBezTo>
                  <a:cubicBezTo>
                    <a:pt x="627" y="1418"/>
                    <a:pt x="742" y="1368"/>
                    <a:pt x="825" y="1286"/>
                  </a:cubicBezTo>
                  <a:cubicBezTo>
                    <a:pt x="907" y="1204"/>
                    <a:pt x="940" y="1088"/>
                    <a:pt x="940" y="940"/>
                  </a:cubicBezTo>
                  <a:cubicBezTo>
                    <a:pt x="940" y="808"/>
                    <a:pt x="907" y="693"/>
                    <a:pt x="825" y="610"/>
                  </a:cubicBezTo>
                  <a:cubicBezTo>
                    <a:pt x="742" y="528"/>
                    <a:pt x="644" y="478"/>
                    <a:pt x="512" y="478"/>
                  </a:cubicBezTo>
                  <a:cubicBezTo>
                    <a:pt x="446" y="478"/>
                    <a:pt x="380" y="495"/>
                    <a:pt x="330" y="528"/>
                  </a:cubicBezTo>
                  <a:cubicBezTo>
                    <a:pt x="264" y="561"/>
                    <a:pt x="232" y="594"/>
                    <a:pt x="182" y="643"/>
                  </a:cubicBezTo>
                  <a:cubicBezTo>
                    <a:pt x="199" y="478"/>
                    <a:pt x="232" y="363"/>
                    <a:pt x="297" y="281"/>
                  </a:cubicBezTo>
                  <a:cubicBezTo>
                    <a:pt x="363" y="198"/>
                    <a:pt x="462" y="149"/>
                    <a:pt x="578" y="149"/>
                  </a:cubicBezTo>
                  <a:cubicBezTo>
                    <a:pt x="627" y="149"/>
                    <a:pt x="677" y="165"/>
                    <a:pt x="726" y="165"/>
                  </a:cubicBezTo>
                  <a:cubicBezTo>
                    <a:pt x="759" y="182"/>
                    <a:pt x="808" y="198"/>
                    <a:pt x="858" y="215"/>
                  </a:cubicBezTo>
                  <a:lnTo>
                    <a:pt x="858" y="50"/>
                  </a:lnTo>
                  <a:cubicBezTo>
                    <a:pt x="808" y="33"/>
                    <a:pt x="759" y="17"/>
                    <a:pt x="709" y="17"/>
                  </a:cubicBezTo>
                  <a:cubicBezTo>
                    <a:pt x="660" y="0"/>
                    <a:pt x="611" y="0"/>
                    <a:pt x="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506;p48">
              <a:extLst>
                <a:ext uri="{FF2B5EF4-FFF2-40B4-BE49-F238E27FC236}">
                  <a16:creationId xmlns:a16="http://schemas.microsoft.com/office/drawing/2014/main" xmlns="" id="{BBDC05DB-C7DF-F540-8003-D27726309542}"/>
                </a:ext>
              </a:extLst>
            </p:cNvPr>
            <p:cNvSpPr/>
            <p:nvPr/>
          </p:nvSpPr>
          <p:spPr>
            <a:xfrm>
              <a:off x="4091400" y="1433525"/>
              <a:ext cx="23525" cy="35450"/>
            </a:xfrm>
            <a:custGeom>
              <a:avLst/>
              <a:gdLst/>
              <a:ahLst/>
              <a:cxnLst/>
              <a:rect l="l" t="t" r="r" b="b"/>
              <a:pathLst>
                <a:path w="941"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507;p48">
              <a:extLst>
                <a:ext uri="{FF2B5EF4-FFF2-40B4-BE49-F238E27FC236}">
                  <a16:creationId xmlns:a16="http://schemas.microsoft.com/office/drawing/2014/main" xmlns="" id="{D9A75850-BEFF-7444-82F8-70E8E18BD401}"/>
                </a:ext>
              </a:extLst>
            </p:cNvPr>
            <p:cNvSpPr/>
            <p:nvPr/>
          </p:nvSpPr>
          <p:spPr>
            <a:xfrm>
              <a:off x="4121900" y="1433925"/>
              <a:ext cx="21850" cy="34225"/>
            </a:xfrm>
            <a:custGeom>
              <a:avLst/>
              <a:gdLst/>
              <a:ahLst/>
              <a:cxnLst/>
              <a:rect l="l" t="t" r="r" b="b"/>
              <a:pathLst>
                <a:path w="874" h="1369" extrusionOk="0">
                  <a:moveTo>
                    <a:pt x="0" y="1"/>
                  </a:moveTo>
                  <a:lnTo>
                    <a:pt x="0" y="166"/>
                  </a:lnTo>
                  <a:lnTo>
                    <a:pt x="659" y="166"/>
                  </a:lnTo>
                  <a:lnTo>
                    <a:pt x="182" y="1369"/>
                  </a:lnTo>
                  <a:lnTo>
                    <a:pt x="379" y="1369"/>
                  </a:lnTo>
                  <a:lnTo>
                    <a:pt x="874" y="83"/>
                  </a:lnTo>
                  <a:lnTo>
                    <a:pt x="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508;p48">
              <a:extLst>
                <a:ext uri="{FF2B5EF4-FFF2-40B4-BE49-F238E27FC236}">
                  <a16:creationId xmlns:a16="http://schemas.microsoft.com/office/drawing/2014/main" xmlns="" id="{B56E5025-BA93-4846-B1AC-8C3778450948}"/>
                </a:ext>
              </a:extLst>
            </p:cNvPr>
            <p:cNvSpPr/>
            <p:nvPr/>
          </p:nvSpPr>
          <p:spPr>
            <a:xfrm>
              <a:off x="4233975" y="1433525"/>
              <a:ext cx="23900" cy="35450"/>
            </a:xfrm>
            <a:custGeom>
              <a:avLst/>
              <a:gdLst/>
              <a:ahLst/>
              <a:cxnLst/>
              <a:rect l="l" t="t" r="r" b="b"/>
              <a:pathLst>
                <a:path w="956" h="1418" extrusionOk="0">
                  <a:moveTo>
                    <a:pt x="478" y="149"/>
                  </a:moveTo>
                  <a:cubicBezTo>
                    <a:pt x="577" y="149"/>
                    <a:pt x="643" y="198"/>
                    <a:pt x="692" y="281"/>
                  </a:cubicBezTo>
                  <a:cubicBezTo>
                    <a:pt x="742" y="379"/>
                    <a:pt x="758" y="511"/>
                    <a:pt x="758" y="709"/>
                  </a:cubicBezTo>
                  <a:cubicBezTo>
                    <a:pt x="758" y="890"/>
                    <a:pt x="742" y="1039"/>
                    <a:pt x="692" y="1121"/>
                  </a:cubicBezTo>
                  <a:cubicBezTo>
                    <a:pt x="643" y="1220"/>
                    <a:pt x="577" y="1269"/>
                    <a:pt x="478" y="1269"/>
                  </a:cubicBezTo>
                  <a:cubicBezTo>
                    <a:pt x="379" y="1269"/>
                    <a:pt x="313" y="1220"/>
                    <a:pt x="264" y="1121"/>
                  </a:cubicBezTo>
                  <a:cubicBezTo>
                    <a:pt x="214" y="1039"/>
                    <a:pt x="198" y="890"/>
                    <a:pt x="198" y="709"/>
                  </a:cubicBezTo>
                  <a:cubicBezTo>
                    <a:pt x="198" y="511"/>
                    <a:pt x="214" y="379"/>
                    <a:pt x="264" y="281"/>
                  </a:cubicBezTo>
                  <a:cubicBezTo>
                    <a:pt x="313" y="198"/>
                    <a:pt x="379" y="149"/>
                    <a:pt x="478" y="149"/>
                  </a:cubicBezTo>
                  <a:close/>
                  <a:moveTo>
                    <a:pt x="478" y="0"/>
                  </a:moveTo>
                  <a:cubicBezTo>
                    <a:pt x="330" y="0"/>
                    <a:pt x="214" y="66"/>
                    <a:pt x="132" y="182"/>
                  </a:cubicBezTo>
                  <a:cubicBezTo>
                    <a:pt x="50" y="297"/>
                    <a:pt x="0" y="478"/>
                    <a:pt x="0" y="709"/>
                  </a:cubicBezTo>
                  <a:cubicBezTo>
                    <a:pt x="0" y="940"/>
                    <a:pt x="50" y="1105"/>
                    <a:pt x="132" y="1236"/>
                  </a:cubicBezTo>
                  <a:cubicBezTo>
                    <a:pt x="214" y="1352"/>
                    <a:pt x="330" y="1418"/>
                    <a:pt x="478" y="1418"/>
                  </a:cubicBezTo>
                  <a:cubicBezTo>
                    <a:pt x="626" y="1418"/>
                    <a:pt x="742" y="1352"/>
                    <a:pt x="824" y="1236"/>
                  </a:cubicBezTo>
                  <a:cubicBezTo>
                    <a:pt x="907" y="1105"/>
                    <a:pt x="956" y="940"/>
                    <a:pt x="956" y="709"/>
                  </a:cubicBezTo>
                  <a:cubicBezTo>
                    <a:pt x="956" y="478"/>
                    <a:pt x="907" y="297"/>
                    <a:pt x="824" y="182"/>
                  </a:cubicBezTo>
                  <a:cubicBezTo>
                    <a:pt x="742" y="66"/>
                    <a:pt x="626" y="0"/>
                    <a:pt x="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9;p48">
              <a:extLst>
                <a:ext uri="{FF2B5EF4-FFF2-40B4-BE49-F238E27FC236}">
                  <a16:creationId xmlns:a16="http://schemas.microsoft.com/office/drawing/2014/main" xmlns="" id="{08DC4C48-D621-5546-BE16-DFEFDCDB4C09}"/>
                </a:ext>
              </a:extLst>
            </p:cNvPr>
            <p:cNvSpPr/>
            <p:nvPr/>
          </p:nvSpPr>
          <p:spPr>
            <a:xfrm>
              <a:off x="4264050" y="1433525"/>
              <a:ext cx="23500" cy="35450"/>
            </a:xfrm>
            <a:custGeom>
              <a:avLst/>
              <a:gdLst/>
              <a:ahLst/>
              <a:cxnLst/>
              <a:rect l="l" t="t" r="r" b="b"/>
              <a:pathLst>
                <a:path w="940" h="1418" extrusionOk="0">
                  <a:moveTo>
                    <a:pt x="462" y="149"/>
                  </a:moveTo>
                  <a:cubicBezTo>
                    <a:pt x="544" y="149"/>
                    <a:pt x="610" y="165"/>
                    <a:pt x="643" y="198"/>
                  </a:cubicBezTo>
                  <a:cubicBezTo>
                    <a:pt x="692" y="248"/>
                    <a:pt x="725" y="297"/>
                    <a:pt x="725" y="363"/>
                  </a:cubicBezTo>
                  <a:cubicBezTo>
                    <a:pt x="725" y="445"/>
                    <a:pt x="692" y="495"/>
                    <a:pt x="643" y="528"/>
                  </a:cubicBezTo>
                  <a:cubicBezTo>
                    <a:pt x="610" y="577"/>
                    <a:pt x="544" y="594"/>
                    <a:pt x="462" y="594"/>
                  </a:cubicBezTo>
                  <a:cubicBezTo>
                    <a:pt x="379" y="594"/>
                    <a:pt x="330" y="577"/>
                    <a:pt x="280" y="528"/>
                  </a:cubicBezTo>
                  <a:cubicBezTo>
                    <a:pt x="231" y="495"/>
                    <a:pt x="214" y="445"/>
                    <a:pt x="214" y="363"/>
                  </a:cubicBezTo>
                  <a:cubicBezTo>
                    <a:pt x="214" y="297"/>
                    <a:pt x="231" y="248"/>
                    <a:pt x="280" y="198"/>
                  </a:cubicBezTo>
                  <a:cubicBezTo>
                    <a:pt x="330" y="165"/>
                    <a:pt x="379" y="149"/>
                    <a:pt x="462" y="149"/>
                  </a:cubicBezTo>
                  <a:close/>
                  <a:moveTo>
                    <a:pt x="462" y="742"/>
                  </a:moveTo>
                  <a:cubicBezTo>
                    <a:pt x="561" y="742"/>
                    <a:pt x="627" y="759"/>
                    <a:pt x="676" y="808"/>
                  </a:cubicBezTo>
                  <a:cubicBezTo>
                    <a:pt x="725" y="857"/>
                    <a:pt x="742" y="923"/>
                    <a:pt x="742" y="1006"/>
                  </a:cubicBezTo>
                  <a:cubicBezTo>
                    <a:pt x="742" y="1088"/>
                    <a:pt x="725" y="1154"/>
                    <a:pt x="676" y="1187"/>
                  </a:cubicBezTo>
                  <a:cubicBezTo>
                    <a:pt x="627" y="1236"/>
                    <a:pt x="561" y="1269"/>
                    <a:pt x="462" y="1269"/>
                  </a:cubicBezTo>
                  <a:cubicBezTo>
                    <a:pt x="379" y="1269"/>
                    <a:pt x="313" y="1236"/>
                    <a:pt x="264" y="1187"/>
                  </a:cubicBezTo>
                  <a:cubicBezTo>
                    <a:pt x="214" y="1154"/>
                    <a:pt x="182" y="1088"/>
                    <a:pt x="182" y="1006"/>
                  </a:cubicBezTo>
                  <a:cubicBezTo>
                    <a:pt x="182" y="923"/>
                    <a:pt x="214" y="857"/>
                    <a:pt x="264" y="808"/>
                  </a:cubicBezTo>
                  <a:cubicBezTo>
                    <a:pt x="313" y="759"/>
                    <a:pt x="379" y="742"/>
                    <a:pt x="462" y="742"/>
                  </a:cubicBezTo>
                  <a:close/>
                  <a:moveTo>
                    <a:pt x="462" y="0"/>
                  </a:moveTo>
                  <a:cubicBezTo>
                    <a:pt x="330" y="0"/>
                    <a:pt x="231" y="33"/>
                    <a:pt x="149" y="99"/>
                  </a:cubicBezTo>
                  <a:cubicBezTo>
                    <a:pt x="66" y="149"/>
                    <a:pt x="33" y="248"/>
                    <a:pt x="33" y="346"/>
                  </a:cubicBezTo>
                  <a:cubicBezTo>
                    <a:pt x="33" y="429"/>
                    <a:pt x="50" y="495"/>
                    <a:pt x="99" y="544"/>
                  </a:cubicBezTo>
                  <a:cubicBezTo>
                    <a:pt x="149" y="610"/>
                    <a:pt x="198" y="643"/>
                    <a:pt x="280" y="660"/>
                  </a:cubicBezTo>
                  <a:cubicBezTo>
                    <a:pt x="198" y="676"/>
                    <a:pt x="116" y="726"/>
                    <a:pt x="66" y="775"/>
                  </a:cubicBezTo>
                  <a:cubicBezTo>
                    <a:pt x="17" y="841"/>
                    <a:pt x="0" y="907"/>
                    <a:pt x="0" y="1006"/>
                  </a:cubicBezTo>
                  <a:cubicBezTo>
                    <a:pt x="0" y="1138"/>
                    <a:pt x="33" y="1236"/>
                    <a:pt x="116" y="1302"/>
                  </a:cubicBezTo>
                  <a:cubicBezTo>
                    <a:pt x="198" y="1368"/>
                    <a:pt x="313" y="1418"/>
                    <a:pt x="462" y="1418"/>
                  </a:cubicBezTo>
                  <a:cubicBezTo>
                    <a:pt x="610" y="1418"/>
                    <a:pt x="725" y="1368"/>
                    <a:pt x="808" y="1302"/>
                  </a:cubicBezTo>
                  <a:cubicBezTo>
                    <a:pt x="890" y="1236"/>
                    <a:pt x="940" y="1138"/>
                    <a:pt x="940" y="1006"/>
                  </a:cubicBezTo>
                  <a:cubicBezTo>
                    <a:pt x="940" y="907"/>
                    <a:pt x="907" y="841"/>
                    <a:pt x="857" y="775"/>
                  </a:cubicBezTo>
                  <a:cubicBezTo>
                    <a:pt x="808" y="726"/>
                    <a:pt x="742" y="676"/>
                    <a:pt x="643" y="660"/>
                  </a:cubicBezTo>
                  <a:cubicBezTo>
                    <a:pt x="725" y="643"/>
                    <a:pt x="791" y="610"/>
                    <a:pt x="841" y="544"/>
                  </a:cubicBezTo>
                  <a:cubicBezTo>
                    <a:pt x="874" y="495"/>
                    <a:pt x="907" y="429"/>
                    <a:pt x="907" y="346"/>
                  </a:cubicBezTo>
                  <a:cubicBezTo>
                    <a:pt x="907" y="248"/>
                    <a:pt x="857" y="149"/>
                    <a:pt x="791" y="99"/>
                  </a:cubicBezTo>
                  <a:cubicBezTo>
                    <a:pt x="709" y="33"/>
                    <a:pt x="594"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0;p48">
              <a:extLst>
                <a:ext uri="{FF2B5EF4-FFF2-40B4-BE49-F238E27FC236}">
                  <a16:creationId xmlns:a16="http://schemas.microsoft.com/office/drawing/2014/main" xmlns="" id="{2AF17628-CF9F-3644-A872-3998A3FBB741}"/>
                </a:ext>
              </a:extLst>
            </p:cNvPr>
            <p:cNvSpPr/>
            <p:nvPr/>
          </p:nvSpPr>
          <p:spPr>
            <a:xfrm>
              <a:off x="4393825" y="1433525"/>
              <a:ext cx="23925" cy="35450"/>
            </a:xfrm>
            <a:custGeom>
              <a:avLst/>
              <a:gdLst/>
              <a:ahLst/>
              <a:cxnLst/>
              <a:rect l="l" t="t" r="r" b="b"/>
              <a:pathLst>
                <a:path w="957" h="1418" extrusionOk="0">
                  <a:moveTo>
                    <a:pt x="479" y="149"/>
                  </a:moveTo>
                  <a:cubicBezTo>
                    <a:pt x="578" y="149"/>
                    <a:pt x="644" y="198"/>
                    <a:pt x="693" y="281"/>
                  </a:cubicBezTo>
                  <a:cubicBezTo>
                    <a:pt x="742" y="379"/>
                    <a:pt x="759" y="511"/>
                    <a:pt x="759" y="709"/>
                  </a:cubicBezTo>
                  <a:cubicBezTo>
                    <a:pt x="759" y="890"/>
                    <a:pt x="742" y="1039"/>
                    <a:pt x="693" y="1121"/>
                  </a:cubicBezTo>
                  <a:cubicBezTo>
                    <a:pt x="644" y="1220"/>
                    <a:pt x="578" y="1269"/>
                    <a:pt x="479" y="1269"/>
                  </a:cubicBezTo>
                  <a:cubicBezTo>
                    <a:pt x="380" y="1269"/>
                    <a:pt x="314" y="1220"/>
                    <a:pt x="264" y="1121"/>
                  </a:cubicBezTo>
                  <a:cubicBezTo>
                    <a:pt x="215" y="1039"/>
                    <a:pt x="199" y="890"/>
                    <a:pt x="199" y="709"/>
                  </a:cubicBezTo>
                  <a:cubicBezTo>
                    <a:pt x="199" y="511"/>
                    <a:pt x="215" y="379"/>
                    <a:pt x="264" y="281"/>
                  </a:cubicBezTo>
                  <a:cubicBezTo>
                    <a:pt x="314" y="198"/>
                    <a:pt x="380" y="149"/>
                    <a:pt x="479" y="149"/>
                  </a:cubicBezTo>
                  <a:close/>
                  <a:moveTo>
                    <a:pt x="479" y="0"/>
                  </a:moveTo>
                  <a:cubicBezTo>
                    <a:pt x="330" y="0"/>
                    <a:pt x="215" y="66"/>
                    <a:pt x="133" y="182"/>
                  </a:cubicBezTo>
                  <a:cubicBezTo>
                    <a:pt x="50" y="297"/>
                    <a:pt x="1" y="478"/>
                    <a:pt x="1" y="709"/>
                  </a:cubicBezTo>
                  <a:cubicBezTo>
                    <a:pt x="1" y="940"/>
                    <a:pt x="50" y="1105"/>
                    <a:pt x="133" y="1236"/>
                  </a:cubicBezTo>
                  <a:cubicBezTo>
                    <a:pt x="215" y="1352"/>
                    <a:pt x="330" y="1418"/>
                    <a:pt x="479" y="1418"/>
                  </a:cubicBezTo>
                  <a:cubicBezTo>
                    <a:pt x="627" y="1418"/>
                    <a:pt x="742" y="1352"/>
                    <a:pt x="825" y="1236"/>
                  </a:cubicBezTo>
                  <a:cubicBezTo>
                    <a:pt x="907" y="1105"/>
                    <a:pt x="957" y="940"/>
                    <a:pt x="957" y="709"/>
                  </a:cubicBezTo>
                  <a:cubicBezTo>
                    <a:pt x="957"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11;p48">
              <a:extLst>
                <a:ext uri="{FF2B5EF4-FFF2-40B4-BE49-F238E27FC236}">
                  <a16:creationId xmlns:a16="http://schemas.microsoft.com/office/drawing/2014/main" xmlns="" id="{FF6349B4-8F22-2446-BE24-8CE7A63D51B9}"/>
                </a:ext>
              </a:extLst>
            </p:cNvPr>
            <p:cNvSpPr/>
            <p:nvPr/>
          </p:nvSpPr>
          <p:spPr>
            <a:xfrm>
              <a:off x="4423500" y="1433525"/>
              <a:ext cx="23500" cy="35450"/>
            </a:xfrm>
            <a:custGeom>
              <a:avLst/>
              <a:gdLst/>
              <a:ahLst/>
              <a:cxnLst/>
              <a:rect l="l" t="t" r="r" b="b"/>
              <a:pathLst>
                <a:path w="940" h="1418" extrusionOk="0">
                  <a:moveTo>
                    <a:pt x="462" y="149"/>
                  </a:moveTo>
                  <a:cubicBezTo>
                    <a:pt x="544" y="149"/>
                    <a:pt x="610" y="165"/>
                    <a:pt x="660" y="231"/>
                  </a:cubicBezTo>
                  <a:cubicBezTo>
                    <a:pt x="709" y="281"/>
                    <a:pt x="726" y="363"/>
                    <a:pt x="726" y="462"/>
                  </a:cubicBezTo>
                  <a:cubicBezTo>
                    <a:pt x="726" y="561"/>
                    <a:pt x="709" y="643"/>
                    <a:pt x="660" y="693"/>
                  </a:cubicBezTo>
                  <a:cubicBezTo>
                    <a:pt x="610" y="759"/>
                    <a:pt x="544" y="775"/>
                    <a:pt x="462" y="775"/>
                  </a:cubicBezTo>
                  <a:cubicBezTo>
                    <a:pt x="379" y="775"/>
                    <a:pt x="314" y="759"/>
                    <a:pt x="264" y="693"/>
                  </a:cubicBezTo>
                  <a:cubicBezTo>
                    <a:pt x="215" y="643"/>
                    <a:pt x="198" y="561"/>
                    <a:pt x="198" y="462"/>
                  </a:cubicBezTo>
                  <a:cubicBezTo>
                    <a:pt x="198" y="363"/>
                    <a:pt x="215" y="281"/>
                    <a:pt x="264" y="231"/>
                  </a:cubicBezTo>
                  <a:cubicBezTo>
                    <a:pt x="314" y="165"/>
                    <a:pt x="379" y="149"/>
                    <a:pt x="462" y="149"/>
                  </a:cubicBezTo>
                  <a:close/>
                  <a:moveTo>
                    <a:pt x="462" y="0"/>
                  </a:moveTo>
                  <a:cubicBezTo>
                    <a:pt x="330" y="0"/>
                    <a:pt x="215" y="33"/>
                    <a:pt x="132" y="132"/>
                  </a:cubicBezTo>
                  <a:cubicBezTo>
                    <a:pt x="50" y="215"/>
                    <a:pt x="0" y="314"/>
                    <a:pt x="0" y="462"/>
                  </a:cubicBezTo>
                  <a:cubicBezTo>
                    <a:pt x="0" y="610"/>
                    <a:pt x="50" y="709"/>
                    <a:pt x="132" y="808"/>
                  </a:cubicBezTo>
                  <a:cubicBezTo>
                    <a:pt x="198" y="874"/>
                    <a:pt x="314" y="923"/>
                    <a:pt x="445" y="923"/>
                  </a:cubicBezTo>
                  <a:cubicBezTo>
                    <a:pt x="511" y="923"/>
                    <a:pt x="577" y="907"/>
                    <a:pt x="627" y="874"/>
                  </a:cubicBezTo>
                  <a:cubicBezTo>
                    <a:pt x="676" y="857"/>
                    <a:pt x="726" y="808"/>
                    <a:pt x="759" y="759"/>
                  </a:cubicBezTo>
                  <a:lnTo>
                    <a:pt x="759" y="759"/>
                  </a:lnTo>
                  <a:cubicBezTo>
                    <a:pt x="759" y="923"/>
                    <a:pt x="709" y="1055"/>
                    <a:pt x="660" y="1138"/>
                  </a:cubicBezTo>
                  <a:cubicBezTo>
                    <a:pt x="594" y="1220"/>
                    <a:pt x="495" y="1253"/>
                    <a:pt x="379" y="1253"/>
                  </a:cubicBezTo>
                  <a:cubicBezTo>
                    <a:pt x="330" y="1253"/>
                    <a:pt x="281" y="1253"/>
                    <a:pt x="231" y="1236"/>
                  </a:cubicBezTo>
                  <a:cubicBezTo>
                    <a:pt x="182" y="1220"/>
                    <a:pt x="132" y="1204"/>
                    <a:pt x="99" y="1187"/>
                  </a:cubicBezTo>
                  <a:lnTo>
                    <a:pt x="99" y="1352"/>
                  </a:lnTo>
                  <a:cubicBezTo>
                    <a:pt x="149" y="1368"/>
                    <a:pt x="198" y="1385"/>
                    <a:pt x="248" y="1401"/>
                  </a:cubicBezTo>
                  <a:cubicBezTo>
                    <a:pt x="281" y="1401"/>
                    <a:pt x="330" y="1418"/>
                    <a:pt x="379" y="1418"/>
                  </a:cubicBezTo>
                  <a:cubicBezTo>
                    <a:pt x="561" y="1418"/>
                    <a:pt x="693" y="1352"/>
                    <a:pt x="792" y="1220"/>
                  </a:cubicBezTo>
                  <a:cubicBezTo>
                    <a:pt x="890" y="1088"/>
                    <a:pt x="940" y="923"/>
                    <a:pt x="940" y="709"/>
                  </a:cubicBezTo>
                  <a:cubicBezTo>
                    <a:pt x="940" y="478"/>
                    <a:pt x="907" y="297"/>
                    <a:pt x="824" y="182"/>
                  </a:cubicBezTo>
                  <a:cubicBezTo>
                    <a:pt x="742" y="66"/>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12;p48">
              <a:extLst>
                <a:ext uri="{FF2B5EF4-FFF2-40B4-BE49-F238E27FC236}">
                  <a16:creationId xmlns:a16="http://schemas.microsoft.com/office/drawing/2014/main" xmlns="" id="{140FD7CE-42E3-904B-BCC6-EE09C819BAEE}"/>
                </a:ext>
              </a:extLst>
            </p:cNvPr>
            <p:cNvSpPr/>
            <p:nvPr/>
          </p:nvSpPr>
          <p:spPr>
            <a:xfrm>
              <a:off x="4534750" y="1433925"/>
              <a:ext cx="20200" cy="34225"/>
            </a:xfrm>
            <a:custGeom>
              <a:avLst/>
              <a:gdLst/>
              <a:ahLst/>
              <a:cxnLst/>
              <a:rect l="l" t="t" r="r" b="b"/>
              <a:pathLst>
                <a:path w="808" h="1369" extrusionOk="0">
                  <a:moveTo>
                    <a:pt x="330" y="1"/>
                  </a:moveTo>
                  <a:lnTo>
                    <a:pt x="0" y="67"/>
                  </a:lnTo>
                  <a:lnTo>
                    <a:pt x="0" y="248"/>
                  </a:lnTo>
                  <a:lnTo>
                    <a:pt x="330" y="182"/>
                  </a:lnTo>
                  <a:lnTo>
                    <a:pt x="330" y="1220"/>
                  </a:lnTo>
                  <a:lnTo>
                    <a:pt x="33" y="1220"/>
                  </a:lnTo>
                  <a:lnTo>
                    <a:pt x="33" y="1369"/>
                  </a:lnTo>
                  <a:lnTo>
                    <a:pt x="808" y="1369"/>
                  </a:lnTo>
                  <a:lnTo>
                    <a:pt x="808" y="1220"/>
                  </a:lnTo>
                  <a:lnTo>
                    <a:pt x="511" y="1220"/>
                  </a:lnTo>
                  <a:lnTo>
                    <a:pt x="5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13;p48">
              <a:extLst>
                <a:ext uri="{FF2B5EF4-FFF2-40B4-BE49-F238E27FC236}">
                  <a16:creationId xmlns:a16="http://schemas.microsoft.com/office/drawing/2014/main" xmlns="" id="{6D33400A-8815-F448-B093-C1200331349B}"/>
                </a:ext>
              </a:extLst>
            </p:cNvPr>
            <p:cNvSpPr/>
            <p:nvPr/>
          </p:nvSpPr>
          <p:spPr>
            <a:xfrm>
              <a:off x="4562350" y="1433525"/>
              <a:ext cx="23925" cy="35450"/>
            </a:xfrm>
            <a:custGeom>
              <a:avLst/>
              <a:gdLst/>
              <a:ahLst/>
              <a:cxnLst/>
              <a:rect l="l" t="t" r="r" b="b"/>
              <a:pathLst>
                <a:path w="957" h="1418" extrusionOk="0">
                  <a:moveTo>
                    <a:pt x="479" y="149"/>
                  </a:moveTo>
                  <a:cubicBezTo>
                    <a:pt x="577" y="149"/>
                    <a:pt x="643" y="198"/>
                    <a:pt x="693" y="281"/>
                  </a:cubicBezTo>
                  <a:cubicBezTo>
                    <a:pt x="742" y="379"/>
                    <a:pt x="759" y="511"/>
                    <a:pt x="759" y="709"/>
                  </a:cubicBezTo>
                  <a:cubicBezTo>
                    <a:pt x="759" y="890"/>
                    <a:pt x="742" y="1039"/>
                    <a:pt x="693" y="1121"/>
                  </a:cubicBezTo>
                  <a:cubicBezTo>
                    <a:pt x="643" y="1220"/>
                    <a:pt x="577" y="1269"/>
                    <a:pt x="479" y="1269"/>
                  </a:cubicBezTo>
                  <a:cubicBezTo>
                    <a:pt x="380" y="1269"/>
                    <a:pt x="314" y="1220"/>
                    <a:pt x="264" y="1121"/>
                  </a:cubicBezTo>
                  <a:cubicBezTo>
                    <a:pt x="215" y="1039"/>
                    <a:pt x="198" y="890"/>
                    <a:pt x="198" y="709"/>
                  </a:cubicBezTo>
                  <a:cubicBezTo>
                    <a:pt x="198" y="511"/>
                    <a:pt x="215" y="379"/>
                    <a:pt x="264" y="281"/>
                  </a:cubicBezTo>
                  <a:cubicBezTo>
                    <a:pt x="314" y="198"/>
                    <a:pt x="380" y="149"/>
                    <a:pt x="479" y="149"/>
                  </a:cubicBezTo>
                  <a:close/>
                  <a:moveTo>
                    <a:pt x="479" y="0"/>
                  </a:moveTo>
                  <a:cubicBezTo>
                    <a:pt x="330" y="0"/>
                    <a:pt x="215" y="66"/>
                    <a:pt x="132" y="182"/>
                  </a:cubicBezTo>
                  <a:cubicBezTo>
                    <a:pt x="50" y="297"/>
                    <a:pt x="1" y="478"/>
                    <a:pt x="1" y="709"/>
                  </a:cubicBezTo>
                  <a:cubicBezTo>
                    <a:pt x="1" y="940"/>
                    <a:pt x="50" y="1105"/>
                    <a:pt x="132" y="1236"/>
                  </a:cubicBezTo>
                  <a:cubicBezTo>
                    <a:pt x="215" y="1352"/>
                    <a:pt x="330" y="1418"/>
                    <a:pt x="479" y="1418"/>
                  </a:cubicBezTo>
                  <a:cubicBezTo>
                    <a:pt x="627" y="1418"/>
                    <a:pt x="742" y="1352"/>
                    <a:pt x="825" y="1236"/>
                  </a:cubicBezTo>
                  <a:cubicBezTo>
                    <a:pt x="907" y="1105"/>
                    <a:pt x="956" y="940"/>
                    <a:pt x="956" y="709"/>
                  </a:cubicBezTo>
                  <a:cubicBezTo>
                    <a:pt x="956"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14;p48">
              <a:extLst>
                <a:ext uri="{FF2B5EF4-FFF2-40B4-BE49-F238E27FC236}">
                  <a16:creationId xmlns:a16="http://schemas.microsoft.com/office/drawing/2014/main" xmlns="" id="{1AB7E228-8614-914B-B912-5CEC59528969}"/>
                </a:ext>
              </a:extLst>
            </p:cNvPr>
            <p:cNvSpPr/>
            <p:nvPr/>
          </p:nvSpPr>
          <p:spPr>
            <a:xfrm>
              <a:off x="4689250" y="1433925"/>
              <a:ext cx="20625" cy="34225"/>
            </a:xfrm>
            <a:custGeom>
              <a:avLst/>
              <a:gdLst/>
              <a:ahLst/>
              <a:cxnLst/>
              <a:rect l="l" t="t" r="r" b="b"/>
              <a:pathLst>
                <a:path w="825" h="1369" extrusionOk="0">
                  <a:moveTo>
                    <a:pt x="330" y="1"/>
                  </a:moveTo>
                  <a:lnTo>
                    <a:pt x="1" y="67"/>
                  </a:lnTo>
                  <a:lnTo>
                    <a:pt x="1" y="248"/>
                  </a:lnTo>
                  <a:lnTo>
                    <a:pt x="330" y="182"/>
                  </a:lnTo>
                  <a:lnTo>
                    <a:pt x="330" y="1220"/>
                  </a:lnTo>
                  <a:lnTo>
                    <a:pt x="34" y="1220"/>
                  </a:lnTo>
                  <a:lnTo>
                    <a:pt x="34" y="1369"/>
                  </a:lnTo>
                  <a:lnTo>
                    <a:pt x="825" y="1369"/>
                  </a:lnTo>
                  <a:lnTo>
                    <a:pt x="825"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15;p48">
              <a:extLst>
                <a:ext uri="{FF2B5EF4-FFF2-40B4-BE49-F238E27FC236}">
                  <a16:creationId xmlns:a16="http://schemas.microsoft.com/office/drawing/2014/main" xmlns="" id="{57472483-1BB2-4042-BCF2-F01189CA1A0C}"/>
                </a:ext>
              </a:extLst>
            </p:cNvPr>
            <p:cNvSpPr/>
            <p:nvPr/>
          </p:nvSpPr>
          <p:spPr>
            <a:xfrm>
              <a:off x="4719325" y="1433925"/>
              <a:ext cx="20225" cy="34225"/>
            </a:xfrm>
            <a:custGeom>
              <a:avLst/>
              <a:gdLst/>
              <a:ahLst/>
              <a:cxnLst/>
              <a:rect l="l" t="t" r="r" b="b"/>
              <a:pathLst>
                <a:path w="809" h="1369" extrusionOk="0">
                  <a:moveTo>
                    <a:pt x="314" y="1"/>
                  </a:moveTo>
                  <a:lnTo>
                    <a:pt x="1" y="67"/>
                  </a:lnTo>
                  <a:lnTo>
                    <a:pt x="1" y="248"/>
                  </a:lnTo>
                  <a:lnTo>
                    <a:pt x="314" y="182"/>
                  </a:lnTo>
                  <a:lnTo>
                    <a:pt x="314" y="1220"/>
                  </a:lnTo>
                  <a:lnTo>
                    <a:pt x="17" y="1220"/>
                  </a:lnTo>
                  <a:lnTo>
                    <a:pt x="17" y="1369"/>
                  </a:lnTo>
                  <a:lnTo>
                    <a:pt x="808" y="1369"/>
                  </a:lnTo>
                  <a:lnTo>
                    <a:pt x="808" y="1220"/>
                  </a:lnTo>
                  <a:lnTo>
                    <a:pt x="495" y="1220"/>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16;p48">
              <a:extLst>
                <a:ext uri="{FF2B5EF4-FFF2-40B4-BE49-F238E27FC236}">
                  <a16:creationId xmlns:a16="http://schemas.microsoft.com/office/drawing/2014/main" xmlns="" id="{F9A771B0-868D-624D-9F96-77EA4CB90CCA}"/>
                </a:ext>
              </a:extLst>
            </p:cNvPr>
            <p:cNvSpPr/>
            <p:nvPr/>
          </p:nvSpPr>
          <p:spPr>
            <a:xfrm>
              <a:off x="4854475" y="1433925"/>
              <a:ext cx="20225" cy="34225"/>
            </a:xfrm>
            <a:custGeom>
              <a:avLst/>
              <a:gdLst/>
              <a:ahLst/>
              <a:cxnLst/>
              <a:rect l="l" t="t" r="r" b="b"/>
              <a:pathLst>
                <a:path w="809" h="1369" extrusionOk="0">
                  <a:moveTo>
                    <a:pt x="330" y="1"/>
                  </a:moveTo>
                  <a:lnTo>
                    <a:pt x="1" y="67"/>
                  </a:lnTo>
                  <a:lnTo>
                    <a:pt x="1" y="248"/>
                  </a:lnTo>
                  <a:lnTo>
                    <a:pt x="330" y="182"/>
                  </a:lnTo>
                  <a:lnTo>
                    <a:pt x="330" y="1220"/>
                  </a:lnTo>
                  <a:lnTo>
                    <a:pt x="34" y="1220"/>
                  </a:lnTo>
                  <a:lnTo>
                    <a:pt x="34"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17;p48">
              <a:extLst>
                <a:ext uri="{FF2B5EF4-FFF2-40B4-BE49-F238E27FC236}">
                  <a16:creationId xmlns:a16="http://schemas.microsoft.com/office/drawing/2014/main" xmlns="" id="{EE351D95-5A0D-CA4B-BEC1-4508505690C2}"/>
                </a:ext>
              </a:extLst>
            </p:cNvPr>
            <p:cNvSpPr/>
            <p:nvPr/>
          </p:nvSpPr>
          <p:spPr>
            <a:xfrm>
              <a:off x="4882500" y="1433525"/>
              <a:ext cx="21850" cy="34625"/>
            </a:xfrm>
            <a:custGeom>
              <a:avLst/>
              <a:gdLst/>
              <a:ahLst/>
              <a:cxnLst/>
              <a:rect l="l" t="t" r="r" b="b"/>
              <a:pathLst>
                <a:path w="874" h="1385" extrusionOk="0">
                  <a:moveTo>
                    <a:pt x="396" y="0"/>
                  </a:moveTo>
                  <a:cubicBezTo>
                    <a:pt x="347" y="0"/>
                    <a:pt x="281" y="0"/>
                    <a:pt x="215" y="17"/>
                  </a:cubicBezTo>
                  <a:cubicBezTo>
                    <a:pt x="149" y="33"/>
                    <a:pt x="83" y="66"/>
                    <a:pt x="17" y="83"/>
                  </a:cubicBezTo>
                  <a:lnTo>
                    <a:pt x="17" y="281"/>
                  </a:lnTo>
                  <a:cubicBezTo>
                    <a:pt x="83" y="231"/>
                    <a:pt x="149" y="198"/>
                    <a:pt x="215" y="182"/>
                  </a:cubicBezTo>
                  <a:cubicBezTo>
                    <a:pt x="281" y="165"/>
                    <a:pt x="347" y="149"/>
                    <a:pt x="396" y="149"/>
                  </a:cubicBezTo>
                  <a:cubicBezTo>
                    <a:pt x="478" y="149"/>
                    <a:pt x="544" y="182"/>
                    <a:pt x="594" y="215"/>
                  </a:cubicBezTo>
                  <a:cubicBezTo>
                    <a:pt x="643" y="264"/>
                    <a:pt x="676" y="330"/>
                    <a:pt x="676" y="396"/>
                  </a:cubicBezTo>
                  <a:cubicBezTo>
                    <a:pt x="676" y="445"/>
                    <a:pt x="660" y="495"/>
                    <a:pt x="643" y="528"/>
                  </a:cubicBezTo>
                  <a:cubicBezTo>
                    <a:pt x="610" y="577"/>
                    <a:pt x="577" y="643"/>
                    <a:pt x="511" y="709"/>
                  </a:cubicBezTo>
                  <a:cubicBezTo>
                    <a:pt x="478" y="742"/>
                    <a:pt x="412" y="824"/>
                    <a:pt x="281" y="940"/>
                  </a:cubicBezTo>
                  <a:cubicBezTo>
                    <a:pt x="165" y="1055"/>
                    <a:pt x="66" y="1154"/>
                    <a:pt x="0" y="1236"/>
                  </a:cubicBezTo>
                  <a:lnTo>
                    <a:pt x="0" y="1385"/>
                  </a:lnTo>
                  <a:lnTo>
                    <a:pt x="874" y="1385"/>
                  </a:lnTo>
                  <a:lnTo>
                    <a:pt x="874" y="1236"/>
                  </a:lnTo>
                  <a:lnTo>
                    <a:pt x="231" y="1236"/>
                  </a:lnTo>
                  <a:cubicBezTo>
                    <a:pt x="379" y="1072"/>
                    <a:pt x="495" y="956"/>
                    <a:pt x="561" y="874"/>
                  </a:cubicBezTo>
                  <a:cubicBezTo>
                    <a:pt x="643" y="791"/>
                    <a:pt x="693" y="742"/>
                    <a:pt x="709" y="726"/>
                  </a:cubicBezTo>
                  <a:cubicBezTo>
                    <a:pt x="775" y="660"/>
                    <a:pt x="808" y="594"/>
                    <a:pt x="824" y="544"/>
                  </a:cubicBezTo>
                  <a:cubicBezTo>
                    <a:pt x="857" y="495"/>
                    <a:pt x="857" y="445"/>
                    <a:pt x="857" y="379"/>
                  </a:cubicBezTo>
                  <a:cubicBezTo>
                    <a:pt x="857" y="264"/>
                    <a:pt x="824" y="182"/>
                    <a:pt x="742" y="99"/>
                  </a:cubicBezTo>
                  <a:cubicBezTo>
                    <a:pt x="643" y="33"/>
                    <a:pt x="544"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18;p48">
              <a:extLst>
                <a:ext uri="{FF2B5EF4-FFF2-40B4-BE49-F238E27FC236}">
                  <a16:creationId xmlns:a16="http://schemas.microsoft.com/office/drawing/2014/main" xmlns="" id="{41D969D6-A400-134F-92FA-C52D60621CF2}"/>
                </a:ext>
              </a:extLst>
            </p:cNvPr>
            <p:cNvSpPr/>
            <p:nvPr/>
          </p:nvSpPr>
          <p:spPr>
            <a:xfrm>
              <a:off x="3423500" y="1176825"/>
              <a:ext cx="96450" cy="168125"/>
            </a:xfrm>
            <a:custGeom>
              <a:avLst/>
              <a:gdLst/>
              <a:ahLst/>
              <a:cxnLst/>
              <a:rect l="l" t="t" r="r" b="b"/>
              <a:pathLst>
                <a:path w="3858" h="6725" extrusionOk="0">
                  <a:moveTo>
                    <a:pt x="281" y="1"/>
                  </a:moveTo>
                  <a:cubicBezTo>
                    <a:pt x="133" y="1"/>
                    <a:pt x="1" y="116"/>
                    <a:pt x="17" y="281"/>
                  </a:cubicBezTo>
                  <a:cubicBezTo>
                    <a:pt x="17" y="429"/>
                    <a:pt x="133" y="545"/>
                    <a:pt x="281" y="545"/>
                  </a:cubicBezTo>
                  <a:lnTo>
                    <a:pt x="3577" y="545"/>
                  </a:lnTo>
                  <a:cubicBezTo>
                    <a:pt x="3725" y="545"/>
                    <a:pt x="3841" y="429"/>
                    <a:pt x="3857" y="281"/>
                  </a:cubicBezTo>
                  <a:cubicBezTo>
                    <a:pt x="3857" y="116"/>
                    <a:pt x="3725" y="1"/>
                    <a:pt x="3577" y="1"/>
                  </a:cubicBezTo>
                  <a:close/>
                  <a:moveTo>
                    <a:pt x="281" y="2061"/>
                  </a:moveTo>
                  <a:cubicBezTo>
                    <a:pt x="133" y="2061"/>
                    <a:pt x="1" y="2176"/>
                    <a:pt x="17" y="2341"/>
                  </a:cubicBezTo>
                  <a:cubicBezTo>
                    <a:pt x="17" y="2489"/>
                    <a:pt x="133" y="2605"/>
                    <a:pt x="281" y="2605"/>
                  </a:cubicBezTo>
                  <a:lnTo>
                    <a:pt x="3577" y="2605"/>
                  </a:lnTo>
                  <a:cubicBezTo>
                    <a:pt x="3725" y="2605"/>
                    <a:pt x="3857" y="2489"/>
                    <a:pt x="3857" y="2341"/>
                  </a:cubicBezTo>
                  <a:cubicBezTo>
                    <a:pt x="3857" y="2176"/>
                    <a:pt x="3725" y="2061"/>
                    <a:pt x="3577" y="2061"/>
                  </a:cubicBezTo>
                  <a:close/>
                  <a:moveTo>
                    <a:pt x="281" y="4121"/>
                  </a:moveTo>
                  <a:cubicBezTo>
                    <a:pt x="133" y="4121"/>
                    <a:pt x="1" y="4236"/>
                    <a:pt x="17" y="4401"/>
                  </a:cubicBezTo>
                  <a:cubicBezTo>
                    <a:pt x="17" y="4549"/>
                    <a:pt x="133" y="4665"/>
                    <a:pt x="281" y="4665"/>
                  </a:cubicBezTo>
                  <a:lnTo>
                    <a:pt x="3577" y="4665"/>
                  </a:lnTo>
                  <a:cubicBezTo>
                    <a:pt x="3725" y="4665"/>
                    <a:pt x="3857" y="4549"/>
                    <a:pt x="3857" y="4401"/>
                  </a:cubicBezTo>
                  <a:cubicBezTo>
                    <a:pt x="3857" y="4236"/>
                    <a:pt x="3725" y="4121"/>
                    <a:pt x="3577" y="4121"/>
                  </a:cubicBezTo>
                  <a:close/>
                  <a:moveTo>
                    <a:pt x="281" y="6181"/>
                  </a:moveTo>
                  <a:cubicBezTo>
                    <a:pt x="133" y="6181"/>
                    <a:pt x="1" y="6296"/>
                    <a:pt x="17" y="6445"/>
                  </a:cubicBezTo>
                  <a:cubicBezTo>
                    <a:pt x="17" y="6610"/>
                    <a:pt x="133" y="6725"/>
                    <a:pt x="281" y="6725"/>
                  </a:cubicBezTo>
                  <a:lnTo>
                    <a:pt x="3577" y="6725"/>
                  </a:lnTo>
                  <a:cubicBezTo>
                    <a:pt x="3725" y="6725"/>
                    <a:pt x="3857" y="6610"/>
                    <a:pt x="3857" y="6445"/>
                  </a:cubicBezTo>
                  <a:cubicBezTo>
                    <a:pt x="3857" y="6296"/>
                    <a:pt x="3725" y="6181"/>
                    <a:pt x="3577" y="618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19;p48">
              <a:extLst>
                <a:ext uri="{FF2B5EF4-FFF2-40B4-BE49-F238E27FC236}">
                  <a16:creationId xmlns:a16="http://schemas.microsoft.com/office/drawing/2014/main" xmlns="" id="{A0CD8BCB-3322-734C-A6FA-155ADC55327A}"/>
                </a:ext>
              </a:extLst>
            </p:cNvPr>
            <p:cNvSpPr/>
            <p:nvPr/>
          </p:nvSpPr>
          <p:spPr>
            <a:xfrm>
              <a:off x="3115300" y="1125750"/>
              <a:ext cx="96450" cy="219200"/>
            </a:xfrm>
            <a:custGeom>
              <a:avLst/>
              <a:gdLst/>
              <a:ahLst/>
              <a:cxnLst/>
              <a:rect l="l" t="t" r="r" b="b"/>
              <a:pathLst>
                <a:path w="3858" h="8768" extrusionOk="0">
                  <a:moveTo>
                    <a:pt x="281" y="0"/>
                  </a:moveTo>
                  <a:cubicBezTo>
                    <a:pt x="133" y="0"/>
                    <a:pt x="1" y="115"/>
                    <a:pt x="1" y="264"/>
                  </a:cubicBezTo>
                  <a:cubicBezTo>
                    <a:pt x="1" y="429"/>
                    <a:pt x="133" y="544"/>
                    <a:pt x="281" y="544"/>
                  </a:cubicBezTo>
                  <a:lnTo>
                    <a:pt x="3577" y="544"/>
                  </a:lnTo>
                  <a:cubicBezTo>
                    <a:pt x="3726" y="544"/>
                    <a:pt x="3841" y="412"/>
                    <a:pt x="3841" y="264"/>
                  </a:cubicBezTo>
                  <a:lnTo>
                    <a:pt x="3857" y="264"/>
                  </a:lnTo>
                  <a:cubicBezTo>
                    <a:pt x="3841" y="115"/>
                    <a:pt x="3726" y="0"/>
                    <a:pt x="3577" y="0"/>
                  </a:cubicBezTo>
                  <a:close/>
                  <a:moveTo>
                    <a:pt x="281" y="2044"/>
                  </a:moveTo>
                  <a:cubicBezTo>
                    <a:pt x="133" y="2044"/>
                    <a:pt x="1" y="2159"/>
                    <a:pt x="1" y="2324"/>
                  </a:cubicBezTo>
                  <a:cubicBezTo>
                    <a:pt x="1" y="2472"/>
                    <a:pt x="133" y="2588"/>
                    <a:pt x="281" y="2588"/>
                  </a:cubicBezTo>
                  <a:lnTo>
                    <a:pt x="3577" y="2588"/>
                  </a:lnTo>
                  <a:cubicBezTo>
                    <a:pt x="3726" y="2588"/>
                    <a:pt x="3841" y="2472"/>
                    <a:pt x="3841" y="2324"/>
                  </a:cubicBezTo>
                  <a:lnTo>
                    <a:pt x="3857" y="2324"/>
                  </a:lnTo>
                  <a:cubicBezTo>
                    <a:pt x="3857" y="2159"/>
                    <a:pt x="3726" y="2044"/>
                    <a:pt x="3577" y="2044"/>
                  </a:cubicBezTo>
                  <a:close/>
                  <a:moveTo>
                    <a:pt x="281" y="4104"/>
                  </a:moveTo>
                  <a:cubicBezTo>
                    <a:pt x="133" y="4104"/>
                    <a:pt x="1" y="4219"/>
                    <a:pt x="1" y="4384"/>
                  </a:cubicBezTo>
                  <a:cubicBezTo>
                    <a:pt x="1" y="4532"/>
                    <a:pt x="133" y="4664"/>
                    <a:pt x="281" y="4664"/>
                  </a:cubicBezTo>
                  <a:lnTo>
                    <a:pt x="3577" y="4664"/>
                  </a:lnTo>
                  <a:cubicBezTo>
                    <a:pt x="3726" y="4648"/>
                    <a:pt x="3841" y="4532"/>
                    <a:pt x="3841" y="4384"/>
                  </a:cubicBezTo>
                  <a:lnTo>
                    <a:pt x="3857" y="4384"/>
                  </a:lnTo>
                  <a:cubicBezTo>
                    <a:pt x="3857" y="4219"/>
                    <a:pt x="3726" y="4104"/>
                    <a:pt x="3577" y="4104"/>
                  </a:cubicBezTo>
                  <a:close/>
                  <a:moveTo>
                    <a:pt x="281" y="6164"/>
                  </a:moveTo>
                  <a:cubicBezTo>
                    <a:pt x="133" y="6164"/>
                    <a:pt x="1" y="6279"/>
                    <a:pt x="1" y="6444"/>
                  </a:cubicBezTo>
                  <a:cubicBezTo>
                    <a:pt x="1" y="6592"/>
                    <a:pt x="133" y="6708"/>
                    <a:pt x="281" y="6708"/>
                  </a:cubicBezTo>
                  <a:lnTo>
                    <a:pt x="3577" y="6708"/>
                  </a:lnTo>
                  <a:cubicBezTo>
                    <a:pt x="3726" y="6708"/>
                    <a:pt x="3841" y="6592"/>
                    <a:pt x="3841" y="6444"/>
                  </a:cubicBezTo>
                  <a:lnTo>
                    <a:pt x="3857" y="6444"/>
                  </a:lnTo>
                  <a:cubicBezTo>
                    <a:pt x="3857" y="6279"/>
                    <a:pt x="3726" y="6164"/>
                    <a:pt x="3577" y="6164"/>
                  </a:cubicBezTo>
                  <a:close/>
                  <a:moveTo>
                    <a:pt x="281" y="8224"/>
                  </a:moveTo>
                  <a:cubicBezTo>
                    <a:pt x="133" y="8224"/>
                    <a:pt x="1" y="8339"/>
                    <a:pt x="1" y="8488"/>
                  </a:cubicBezTo>
                  <a:cubicBezTo>
                    <a:pt x="1" y="8653"/>
                    <a:pt x="133" y="8768"/>
                    <a:pt x="281" y="8768"/>
                  </a:cubicBezTo>
                  <a:lnTo>
                    <a:pt x="3577" y="8768"/>
                  </a:lnTo>
                  <a:cubicBezTo>
                    <a:pt x="3726" y="8768"/>
                    <a:pt x="3841" y="8636"/>
                    <a:pt x="3841" y="8488"/>
                  </a:cubicBezTo>
                  <a:cubicBezTo>
                    <a:pt x="3841" y="8339"/>
                    <a:pt x="3726" y="8224"/>
                    <a:pt x="3577" y="8224"/>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20;p48">
              <a:extLst>
                <a:ext uri="{FF2B5EF4-FFF2-40B4-BE49-F238E27FC236}">
                  <a16:creationId xmlns:a16="http://schemas.microsoft.com/office/drawing/2014/main" xmlns="" id="{89F0A628-916B-0445-B3FE-20D8DA8A667A}"/>
                </a:ext>
              </a:extLst>
            </p:cNvPr>
            <p:cNvSpPr/>
            <p:nvPr/>
          </p:nvSpPr>
          <p:spPr>
            <a:xfrm>
              <a:off x="3732125" y="1060650"/>
              <a:ext cx="96025" cy="284300"/>
            </a:xfrm>
            <a:custGeom>
              <a:avLst/>
              <a:gdLst/>
              <a:ahLst/>
              <a:cxnLst/>
              <a:rect l="l" t="t" r="r" b="b"/>
              <a:pathLst>
                <a:path w="3841" h="11372" extrusionOk="0">
                  <a:moveTo>
                    <a:pt x="280" y="0"/>
                  </a:moveTo>
                  <a:cubicBezTo>
                    <a:pt x="115" y="0"/>
                    <a:pt x="0" y="115"/>
                    <a:pt x="0" y="264"/>
                  </a:cubicBezTo>
                  <a:cubicBezTo>
                    <a:pt x="0" y="412"/>
                    <a:pt x="115" y="544"/>
                    <a:pt x="280" y="544"/>
                  </a:cubicBezTo>
                  <a:lnTo>
                    <a:pt x="3576" y="544"/>
                  </a:lnTo>
                  <a:cubicBezTo>
                    <a:pt x="3725" y="544"/>
                    <a:pt x="3840" y="429"/>
                    <a:pt x="3840" y="264"/>
                  </a:cubicBezTo>
                  <a:cubicBezTo>
                    <a:pt x="3840" y="115"/>
                    <a:pt x="3725" y="0"/>
                    <a:pt x="3576" y="0"/>
                  </a:cubicBezTo>
                  <a:close/>
                  <a:moveTo>
                    <a:pt x="280" y="2159"/>
                  </a:moveTo>
                  <a:cubicBezTo>
                    <a:pt x="115" y="2159"/>
                    <a:pt x="0" y="2291"/>
                    <a:pt x="0" y="2439"/>
                  </a:cubicBezTo>
                  <a:cubicBezTo>
                    <a:pt x="0" y="2588"/>
                    <a:pt x="132" y="2719"/>
                    <a:pt x="280" y="2719"/>
                  </a:cubicBezTo>
                  <a:lnTo>
                    <a:pt x="3576" y="2719"/>
                  </a:lnTo>
                  <a:cubicBezTo>
                    <a:pt x="3725" y="2703"/>
                    <a:pt x="3840" y="2588"/>
                    <a:pt x="3840" y="2439"/>
                  </a:cubicBezTo>
                  <a:cubicBezTo>
                    <a:pt x="3840" y="2291"/>
                    <a:pt x="3725" y="2159"/>
                    <a:pt x="3576" y="2159"/>
                  </a:cubicBezTo>
                  <a:close/>
                  <a:moveTo>
                    <a:pt x="253" y="4333"/>
                  </a:moveTo>
                  <a:cubicBezTo>
                    <a:pt x="103" y="4333"/>
                    <a:pt x="0" y="4458"/>
                    <a:pt x="0" y="4598"/>
                  </a:cubicBezTo>
                  <a:cubicBezTo>
                    <a:pt x="0" y="4747"/>
                    <a:pt x="115" y="4878"/>
                    <a:pt x="280" y="4878"/>
                  </a:cubicBezTo>
                  <a:lnTo>
                    <a:pt x="3576" y="4878"/>
                  </a:lnTo>
                  <a:cubicBezTo>
                    <a:pt x="3725" y="4878"/>
                    <a:pt x="3840" y="4747"/>
                    <a:pt x="3840" y="4598"/>
                  </a:cubicBezTo>
                  <a:cubicBezTo>
                    <a:pt x="3840" y="4458"/>
                    <a:pt x="3738" y="4333"/>
                    <a:pt x="3602" y="4333"/>
                  </a:cubicBezTo>
                  <a:cubicBezTo>
                    <a:pt x="3593" y="4333"/>
                    <a:pt x="3585" y="4334"/>
                    <a:pt x="3576" y="4335"/>
                  </a:cubicBezTo>
                  <a:lnTo>
                    <a:pt x="280" y="4335"/>
                  </a:lnTo>
                  <a:cubicBezTo>
                    <a:pt x="271" y="4334"/>
                    <a:pt x="262" y="4333"/>
                    <a:pt x="253" y="4333"/>
                  </a:cubicBezTo>
                  <a:close/>
                  <a:moveTo>
                    <a:pt x="280" y="6494"/>
                  </a:moveTo>
                  <a:cubicBezTo>
                    <a:pt x="115" y="6494"/>
                    <a:pt x="0" y="6609"/>
                    <a:pt x="0" y="6774"/>
                  </a:cubicBezTo>
                  <a:cubicBezTo>
                    <a:pt x="0" y="6922"/>
                    <a:pt x="115" y="7037"/>
                    <a:pt x="280" y="7037"/>
                  </a:cubicBezTo>
                  <a:lnTo>
                    <a:pt x="3576" y="7037"/>
                  </a:lnTo>
                  <a:cubicBezTo>
                    <a:pt x="3725" y="7037"/>
                    <a:pt x="3840" y="6922"/>
                    <a:pt x="3840" y="6774"/>
                  </a:cubicBezTo>
                  <a:cubicBezTo>
                    <a:pt x="3840" y="6609"/>
                    <a:pt x="3725" y="6494"/>
                    <a:pt x="3576" y="6494"/>
                  </a:cubicBezTo>
                  <a:close/>
                  <a:moveTo>
                    <a:pt x="280" y="8653"/>
                  </a:moveTo>
                  <a:cubicBezTo>
                    <a:pt x="115" y="8653"/>
                    <a:pt x="0" y="8784"/>
                    <a:pt x="0" y="8933"/>
                  </a:cubicBezTo>
                  <a:cubicBezTo>
                    <a:pt x="0" y="9081"/>
                    <a:pt x="115" y="9213"/>
                    <a:pt x="280" y="9213"/>
                  </a:cubicBezTo>
                  <a:lnTo>
                    <a:pt x="3576" y="9213"/>
                  </a:lnTo>
                  <a:cubicBezTo>
                    <a:pt x="3725" y="9213"/>
                    <a:pt x="3840" y="9081"/>
                    <a:pt x="3840" y="8933"/>
                  </a:cubicBezTo>
                  <a:cubicBezTo>
                    <a:pt x="3840" y="8784"/>
                    <a:pt x="3725" y="8653"/>
                    <a:pt x="3576" y="8653"/>
                  </a:cubicBezTo>
                  <a:close/>
                  <a:moveTo>
                    <a:pt x="280" y="10828"/>
                  </a:moveTo>
                  <a:cubicBezTo>
                    <a:pt x="115" y="10828"/>
                    <a:pt x="0" y="10943"/>
                    <a:pt x="0" y="11092"/>
                  </a:cubicBezTo>
                  <a:cubicBezTo>
                    <a:pt x="0" y="11257"/>
                    <a:pt x="115" y="11372"/>
                    <a:pt x="280" y="11372"/>
                  </a:cubicBezTo>
                  <a:lnTo>
                    <a:pt x="3576" y="11372"/>
                  </a:lnTo>
                  <a:cubicBezTo>
                    <a:pt x="3725" y="11372"/>
                    <a:pt x="3840" y="11257"/>
                    <a:pt x="3840" y="11092"/>
                  </a:cubicBezTo>
                  <a:cubicBezTo>
                    <a:pt x="3840" y="10943"/>
                    <a:pt x="3725" y="10828"/>
                    <a:pt x="3576" y="10828"/>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21;p48">
              <a:extLst>
                <a:ext uri="{FF2B5EF4-FFF2-40B4-BE49-F238E27FC236}">
                  <a16:creationId xmlns:a16="http://schemas.microsoft.com/office/drawing/2014/main" xmlns="" id="{D529C682-0485-7747-9F9B-C26CB734EB35}"/>
                </a:ext>
              </a:extLst>
            </p:cNvPr>
            <p:cNvSpPr/>
            <p:nvPr/>
          </p:nvSpPr>
          <p:spPr>
            <a:xfrm>
              <a:off x="3882925" y="1279825"/>
              <a:ext cx="96425" cy="65125"/>
            </a:xfrm>
            <a:custGeom>
              <a:avLst/>
              <a:gdLst/>
              <a:ahLst/>
              <a:cxnLst/>
              <a:rect l="l" t="t" r="r" b="b"/>
              <a:pathLst>
                <a:path w="3857" h="2605" extrusionOk="0">
                  <a:moveTo>
                    <a:pt x="280" y="1"/>
                  </a:moveTo>
                  <a:cubicBezTo>
                    <a:pt x="116" y="1"/>
                    <a:pt x="0" y="116"/>
                    <a:pt x="0" y="281"/>
                  </a:cubicBezTo>
                  <a:cubicBezTo>
                    <a:pt x="0" y="429"/>
                    <a:pt x="116" y="545"/>
                    <a:pt x="280" y="545"/>
                  </a:cubicBezTo>
                  <a:lnTo>
                    <a:pt x="3577" y="545"/>
                  </a:lnTo>
                  <a:cubicBezTo>
                    <a:pt x="3725" y="545"/>
                    <a:pt x="3840" y="429"/>
                    <a:pt x="3840" y="281"/>
                  </a:cubicBezTo>
                  <a:cubicBezTo>
                    <a:pt x="3840" y="116"/>
                    <a:pt x="3725" y="1"/>
                    <a:pt x="3577" y="1"/>
                  </a:cubicBezTo>
                  <a:close/>
                  <a:moveTo>
                    <a:pt x="280" y="2045"/>
                  </a:moveTo>
                  <a:cubicBezTo>
                    <a:pt x="132" y="2045"/>
                    <a:pt x="0" y="2176"/>
                    <a:pt x="0" y="2325"/>
                  </a:cubicBezTo>
                  <a:cubicBezTo>
                    <a:pt x="0" y="2473"/>
                    <a:pt x="116" y="2605"/>
                    <a:pt x="280" y="2605"/>
                  </a:cubicBezTo>
                  <a:lnTo>
                    <a:pt x="3577" y="2605"/>
                  </a:lnTo>
                  <a:cubicBezTo>
                    <a:pt x="3725" y="2605"/>
                    <a:pt x="3857" y="2473"/>
                    <a:pt x="3857" y="2325"/>
                  </a:cubicBezTo>
                  <a:cubicBezTo>
                    <a:pt x="3857"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22;p48">
              <a:extLst>
                <a:ext uri="{FF2B5EF4-FFF2-40B4-BE49-F238E27FC236}">
                  <a16:creationId xmlns:a16="http://schemas.microsoft.com/office/drawing/2014/main" xmlns="" id="{37A5D8A5-7B88-F040-AF88-BAA9E0F064C3}"/>
                </a:ext>
              </a:extLst>
            </p:cNvPr>
            <p:cNvSpPr/>
            <p:nvPr/>
          </p:nvSpPr>
          <p:spPr>
            <a:xfrm>
              <a:off x="3272700" y="1009125"/>
              <a:ext cx="96450" cy="335825"/>
            </a:xfrm>
            <a:custGeom>
              <a:avLst/>
              <a:gdLst/>
              <a:ahLst/>
              <a:cxnLst/>
              <a:rect l="l" t="t" r="r" b="b"/>
              <a:pathLst>
                <a:path w="3858" h="13433" extrusionOk="0">
                  <a:moveTo>
                    <a:pt x="281" y="1"/>
                  </a:moveTo>
                  <a:cubicBezTo>
                    <a:pt x="132" y="1"/>
                    <a:pt x="17" y="116"/>
                    <a:pt x="17" y="265"/>
                  </a:cubicBezTo>
                  <a:cubicBezTo>
                    <a:pt x="1" y="429"/>
                    <a:pt x="132" y="545"/>
                    <a:pt x="281" y="545"/>
                  </a:cubicBezTo>
                  <a:lnTo>
                    <a:pt x="3577" y="545"/>
                  </a:lnTo>
                  <a:cubicBezTo>
                    <a:pt x="3725" y="545"/>
                    <a:pt x="3857" y="429"/>
                    <a:pt x="3857" y="265"/>
                  </a:cubicBezTo>
                  <a:cubicBezTo>
                    <a:pt x="3857" y="116"/>
                    <a:pt x="3725" y="1"/>
                    <a:pt x="3577" y="1"/>
                  </a:cubicBezTo>
                  <a:close/>
                  <a:moveTo>
                    <a:pt x="281" y="2143"/>
                  </a:moveTo>
                  <a:cubicBezTo>
                    <a:pt x="132" y="2143"/>
                    <a:pt x="17" y="2275"/>
                    <a:pt x="17" y="2424"/>
                  </a:cubicBezTo>
                  <a:cubicBezTo>
                    <a:pt x="17" y="2572"/>
                    <a:pt x="132" y="2687"/>
                    <a:pt x="281" y="2687"/>
                  </a:cubicBezTo>
                  <a:lnTo>
                    <a:pt x="3577" y="2687"/>
                  </a:lnTo>
                  <a:cubicBezTo>
                    <a:pt x="3585" y="2688"/>
                    <a:pt x="3594" y="2689"/>
                    <a:pt x="3602" y="2689"/>
                  </a:cubicBezTo>
                  <a:cubicBezTo>
                    <a:pt x="3740" y="2689"/>
                    <a:pt x="3857" y="2563"/>
                    <a:pt x="3857" y="2424"/>
                  </a:cubicBezTo>
                  <a:cubicBezTo>
                    <a:pt x="3857" y="2275"/>
                    <a:pt x="3725" y="2143"/>
                    <a:pt x="3577" y="2143"/>
                  </a:cubicBezTo>
                  <a:close/>
                  <a:moveTo>
                    <a:pt x="3602" y="4301"/>
                  </a:moveTo>
                  <a:cubicBezTo>
                    <a:pt x="3594" y="4301"/>
                    <a:pt x="3585" y="4302"/>
                    <a:pt x="3577" y="4302"/>
                  </a:cubicBezTo>
                  <a:lnTo>
                    <a:pt x="281" y="4302"/>
                  </a:lnTo>
                  <a:cubicBezTo>
                    <a:pt x="132" y="4302"/>
                    <a:pt x="17" y="4418"/>
                    <a:pt x="17" y="4566"/>
                  </a:cubicBezTo>
                  <a:cubicBezTo>
                    <a:pt x="17" y="4714"/>
                    <a:pt x="132" y="4846"/>
                    <a:pt x="281" y="4846"/>
                  </a:cubicBezTo>
                  <a:lnTo>
                    <a:pt x="3577" y="4846"/>
                  </a:lnTo>
                  <a:cubicBezTo>
                    <a:pt x="3725" y="4846"/>
                    <a:pt x="3857" y="4714"/>
                    <a:pt x="3857" y="4566"/>
                  </a:cubicBezTo>
                  <a:cubicBezTo>
                    <a:pt x="3857" y="4426"/>
                    <a:pt x="3740" y="4301"/>
                    <a:pt x="3602" y="4301"/>
                  </a:cubicBezTo>
                  <a:close/>
                  <a:moveTo>
                    <a:pt x="281" y="6445"/>
                  </a:moveTo>
                  <a:cubicBezTo>
                    <a:pt x="132" y="6445"/>
                    <a:pt x="17" y="6560"/>
                    <a:pt x="17" y="6709"/>
                  </a:cubicBezTo>
                  <a:cubicBezTo>
                    <a:pt x="1" y="6873"/>
                    <a:pt x="132" y="6989"/>
                    <a:pt x="281" y="6989"/>
                  </a:cubicBezTo>
                  <a:lnTo>
                    <a:pt x="3577" y="6989"/>
                  </a:lnTo>
                  <a:cubicBezTo>
                    <a:pt x="3725" y="6989"/>
                    <a:pt x="3857" y="6873"/>
                    <a:pt x="3857" y="6709"/>
                  </a:cubicBezTo>
                  <a:cubicBezTo>
                    <a:pt x="3857" y="6560"/>
                    <a:pt x="3725" y="6445"/>
                    <a:pt x="3577" y="6445"/>
                  </a:cubicBezTo>
                  <a:close/>
                  <a:moveTo>
                    <a:pt x="281" y="8588"/>
                  </a:moveTo>
                  <a:cubicBezTo>
                    <a:pt x="132" y="8588"/>
                    <a:pt x="17" y="8719"/>
                    <a:pt x="17" y="8868"/>
                  </a:cubicBezTo>
                  <a:cubicBezTo>
                    <a:pt x="17" y="9016"/>
                    <a:pt x="132" y="9131"/>
                    <a:pt x="281" y="9131"/>
                  </a:cubicBezTo>
                  <a:lnTo>
                    <a:pt x="3577" y="9131"/>
                  </a:lnTo>
                  <a:cubicBezTo>
                    <a:pt x="3725" y="9131"/>
                    <a:pt x="3857" y="9016"/>
                    <a:pt x="3857" y="8868"/>
                  </a:cubicBezTo>
                  <a:cubicBezTo>
                    <a:pt x="3857" y="8719"/>
                    <a:pt x="3725" y="8588"/>
                    <a:pt x="3577" y="8588"/>
                  </a:cubicBezTo>
                  <a:close/>
                  <a:moveTo>
                    <a:pt x="281" y="10730"/>
                  </a:moveTo>
                  <a:cubicBezTo>
                    <a:pt x="132" y="10730"/>
                    <a:pt x="17" y="10862"/>
                    <a:pt x="17" y="11010"/>
                  </a:cubicBezTo>
                  <a:cubicBezTo>
                    <a:pt x="17" y="11159"/>
                    <a:pt x="132" y="11290"/>
                    <a:pt x="281" y="11290"/>
                  </a:cubicBezTo>
                  <a:lnTo>
                    <a:pt x="3577" y="11290"/>
                  </a:lnTo>
                  <a:cubicBezTo>
                    <a:pt x="3725" y="11290"/>
                    <a:pt x="3857" y="11159"/>
                    <a:pt x="3857" y="11010"/>
                  </a:cubicBezTo>
                  <a:cubicBezTo>
                    <a:pt x="3857" y="10862"/>
                    <a:pt x="3725" y="10730"/>
                    <a:pt x="3577" y="10730"/>
                  </a:cubicBezTo>
                  <a:close/>
                  <a:moveTo>
                    <a:pt x="281" y="12889"/>
                  </a:moveTo>
                  <a:cubicBezTo>
                    <a:pt x="132" y="12889"/>
                    <a:pt x="1" y="13004"/>
                    <a:pt x="17" y="13153"/>
                  </a:cubicBezTo>
                  <a:cubicBezTo>
                    <a:pt x="17" y="13318"/>
                    <a:pt x="132" y="13433"/>
                    <a:pt x="281" y="13433"/>
                  </a:cubicBezTo>
                  <a:lnTo>
                    <a:pt x="3577" y="13433"/>
                  </a:lnTo>
                  <a:cubicBezTo>
                    <a:pt x="3725" y="13433"/>
                    <a:pt x="3857" y="13301"/>
                    <a:pt x="3857" y="13153"/>
                  </a:cubicBezTo>
                  <a:cubicBezTo>
                    <a:pt x="3857"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23;p48">
              <a:extLst>
                <a:ext uri="{FF2B5EF4-FFF2-40B4-BE49-F238E27FC236}">
                  <a16:creationId xmlns:a16="http://schemas.microsoft.com/office/drawing/2014/main" xmlns="" id="{2BD769DD-1206-DD4F-9E74-4A53976895B2}"/>
                </a:ext>
              </a:extLst>
            </p:cNvPr>
            <p:cNvSpPr/>
            <p:nvPr/>
          </p:nvSpPr>
          <p:spPr>
            <a:xfrm>
              <a:off x="3581300" y="906125"/>
              <a:ext cx="96050" cy="438825"/>
            </a:xfrm>
            <a:custGeom>
              <a:avLst/>
              <a:gdLst/>
              <a:ahLst/>
              <a:cxnLst/>
              <a:rect l="l" t="t" r="r" b="b"/>
              <a:pathLst>
                <a:path w="3842" h="17553" extrusionOk="0">
                  <a:moveTo>
                    <a:pt x="281" y="1"/>
                  </a:moveTo>
                  <a:cubicBezTo>
                    <a:pt x="116" y="1"/>
                    <a:pt x="1" y="132"/>
                    <a:pt x="1" y="281"/>
                  </a:cubicBezTo>
                  <a:cubicBezTo>
                    <a:pt x="1" y="429"/>
                    <a:pt x="116" y="561"/>
                    <a:pt x="281" y="561"/>
                  </a:cubicBezTo>
                  <a:lnTo>
                    <a:pt x="3577" y="561"/>
                  </a:lnTo>
                  <a:cubicBezTo>
                    <a:pt x="3726" y="561"/>
                    <a:pt x="3841" y="429"/>
                    <a:pt x="3841" y="281"/>
                  </a:cubicBezTo>
                  <a:cubicBezTo>
                    <a:pt x="3841" y="132"/>
                    <a:pt x="3726" y="1"/>
                    <a:pt x="3577" y="1"/>
                  </a:cubicBezTo>
                  <a:close/>
                  <a:moveTo>
                    <a:pt x="281" y="2127"/>
                  </a:moveTo>
                  <a:cubicBezTo>
                    <a:pt x="116" y="2127"/>
                    <a:pt x="1" y="2259"/>
                    <a:pt x="1" y="2407"/>
                  </a:cubicBezTo>
                  <a:cubicBezTo>
                    <a:pt x="1" y="2555"/>
                    <a:pt x="116" y="2687"/>
                    <a:pt x="281" y="2687"/>
                  </a:cubicBezTo>
                  <a:lnTo>
                    <a:pt x="3577" y="2687"/>
                  </a:lnTo>
                  <a:cubicBezTo>
                    <a:pt x="3726" y="2687"/>
                    <a:pt x="3841" y="2555"/>
                    <a:pt x="3841" y="2407"/>
                  </a:cubicBezTo>
                  <a:cubicBezTo>
                    <a:pt x="3841" y="2259"/>
                    <a:pt x="3726" y="2127"/>
                    <a:pt x="3577" y="2127"/>
                  </a:cubicBezTo>
                  <a:close/>
                  <a:moveTo>
                    <a:pt x="281" y="4253"/>
                  </a:moveTo>
                  <a:cubicBezTo>
                    <a:pt x="116" y="4253"/>
                    <a:pt x="1" y="4385"/>
                    <a:pt x="1" y="4533"/>
                  </a:cubicBezTo>
                  <a:cubicBezTo>
                    <a:pt x="1" y="4681"/>
                    <a:pt x="116" y="4797"/>
                    <a:pt x="281" y="4813"/>
                  </a:cubicBezTo>
                  <a:lnTo>
                    <a:pt x="3577" y="4813"/>
                  </a:lnTo>
                  <a:cubicBezTo>
                    <a:pt x="3726" y="4797"/>
                    <a:pt x="3841" y="4681"/>
                    <a:pt x="3841" y="4533"/>
                  </a:cubicBezTo>
                  <a:cubicBezTo>
                    <a:pt x="3841" y="4385"/>
                    <a:pt x="3726" y="4253"/>
                    <a:pt x="3577" y="4253"/>
                  </a:cubicBezTo>
                  <a:close/>
                  <a:moveTo>
                    <a:pt x="281" y="6379"/>
                  </a:moveTo>
                  <a:cubicBezTo>
                    <a:pt x="116" y="6379"/>
                    <a:pt x="1" y="6511"/>
                    <a:pt x="1" y="6659"/>
                  </a:cubicBezTo>
                  <a:cubicBezTo>
                    <a:pt x="1" y="6807"/>
                    <a:pt x="116" y="6923"/>
                    <a:pt x="281" y="6923"/>
                  </a:cubicBezTo>
                  <a:lnTo>
                    <a:pt x="3577" y="6923"/>
                  </a:lnTo>
                  <a:cubicBezTo>
                    <a:pt x="3726" y="6923"/>
                    <a:pt x="3841" y="6807"/>
                    <a:pt x="3841" y="6659"/>
                  </a:cubicBezTo>
                  <a:cubicBezTo>
                    <a:pt x="3841" y="6511"/>
                    <a:pt x="3726" y="6379"/>
                    <a:pt x="3577" y="6379"/>
                  </a:cubicBezTo>
                  <a:close/>
                  <a:moveTo>
                    <a:pt x="281" y="8505"/>
                  </a:moveTo>
                  <a:cubicBezTo>
                    <a:pt x="116" y="8505"/>
                    <a:pt x="1" y="8637"/>
                    <a:pt x="1" y="8785"/>
                  </a:cubicBezTo>
                  <a:cubicBezTo>
                    <a:pt x="1" y="8933"/>
                    <a:pt x="116" y="9049"/>
                    <a:pt x="281" y="9049"/>
                  </a:cubicBezTo>
                  <a:lnTo>
                    <a:pt x="3577" y="9049"/>
                  </a:lnTo>
                  <a:cubicBezTo>
                    <a:pt x="3726" y="9049"/>
                    <a:pt x="3841" y="8933"/>
                    <a:pt x="3841" y="8785"/>
                  </a:cubicBezTo>
                  <a:cubicBezTo>
                    <a:pt x="3841" y="8637"/>
                    <a:pt x="3726" y="8505"/>
                    <a:pt x="3577" y="8505"/>
                  </a:cubicBezTo>
                  <a:close/>
                  <a:moveTo>
                    <a:pt x="281" y="10631"/>
                  </a:moveTo>
                  <a:cubicBezTo>
                    <a:pt x="116" y="10631"/>
                    <a:pt x="1" y="10746"/>
                    <a:pt x="1" y="10911"/>
                  </a:cubicBezTo>
                  <a:cubicBezTo>
                    <a:pt x="1" y="11059"/>
                    <a:pt x="116" y="11175"/>
                    <a:pt x="281" y="11175"/>
                  </a:cubicBezTo>
                  <a:lnTo>
                    <a:pt x="3577" y="11175"/>
                  </a:lnTo>
                  <a:cubicBezTo>
                    <a:pt x="3726" y="11175"/>
                    <a:pt x="3841" y="11059"/>
                    <a:pt x="3841" y="10911"/>
                  </a:cubicBezTo>
                  <a:cubicBezTo>
                    <a:pt x="3841" y="10746"/>
                    <a:pt x="3726" y="10631"/>
                    <a:pt x="3577" y="10631"/>
                  </a:cubicBezTo>
                  <a:close/>
                  <a:moveTo>
                    <a:pt x="281" y="12757"/>
                  </a:moveTo>
                  <a:cubicBezTo>
                    <a:pt x="116" y="12757"/>
                    <a:pt x="1" y="12872"/>
                    <a:pt x="1" y="13037"/>
                  </a:cubicBezTo>
                  <a:cubicBezTo>
                    <a:pt x="1" y="13185"/>
                    <a:pt x="116" y="13301"/>
                    <a:pt x="281" y="13301"/>
                  </a:cubicBezTo>
                  <a:lnTo>
                    <a:pt x="3577" y="13301"/>
                  </a:lnTo>
                  <a:cubicBezTo>
                    <a:pt x="3726" y="13301"/>
                    <a:pt x="3841" y="13185"/>
                    <a:pt x="3841" y="13037"/>
                  </a:cubicBezTo>
                  <a:cubicBezTo>
                    <a:pt x="3841" y="12872"/>
                    <a:pt x="3726" y="12757"/>
                    <a:pt x="3577" y="12757"/>
                  </a:cubicBezTo>
                  <a:close/>
                  <a:moveTo>
                    <a:pt x="281" y="14883"/>
                  </a:moveTo>
                  <a:cubicBezTo>
                    <a:pt x="116" y="14883"/>
                    <a:pt x="1" y="14998"/>
                    <a:pt x="1" y="15147"/>
                  </a:cubicBezTo>
                  <a:cubicBezTo>
                    <a:pt x="1" y="15312"/>
                    <a:pt x="116" y="15427"/>
                    <a:pt x="281" y="15427"/>
                  </a:cubicBezTo>
                  <a:lnTo>
                    <a:pt x="3577" y="15427"/>
                  </a:lnTo>
                  <a:cubicBezTo>
                    <a:pt x="3726" y="15427"/>
                    <a:pt x="3841" y="15312"/>
                    <a:pt x="3841" y="15147"/>
                  </a:cubicBezTo>
                  <a:cubicBezTo>
                    <a:pt x="3841" y="14998"/>
                    <a:pt x="3726" y="14883"/>
                    <a:pt x="3577" y="14883"/>
                  </a:cubicBezTo>
                  <a:close/>
                  <a:moveTo>
                    <a:pt x="281" y="17009"/>
                  </a:moveTo>
                  <a:cubicBezTo>
                    <a:pt x="116" y="17009"/>
                    <a:pt x="1" y="17124"/>
                    <a:pt x="1" y="17273"/>
                  </a:cubicBezTo>
                  <a:cubicBezTo>
                    <a:pt x="1" y="17438"/>
                    <a:pt x="116" y="17553"/>
                    <a:pt x="281" y="17553"/>
                  </a:cubicBezTo>
                  <a:lnTo>
                    <a:pt x="3577" y="17553"/>
                  </a:lnTo>
                  <a:cubicBezTo>
                    <a:pt x="3726" y="17553"/>
                    <a:pt x="3841" y="17438"/>
                    <a:pt x="3841" y="17273"/>
                  </a:cubicBezTo>
                  <a:cubicBezTo>
                    <a:pt x="3841" y="17124"/>
                    <a:pt x="3726" y="17009"/>
                    <a:pt x="3577" y="1700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24;p48">
              <a:extLst>
                <a:ext uri="{FF2B5EF4-FFF2-40B4-BE49-F238E27FC236}">
                  <a16:creationId xmlns:a16="http://schemas.microsoft.com/office/drawing/2014/main" xmlns="" id="{9C2FE638-E7F1-1842-93EB-332E317372A8}"/>
                </a:ext>
              </a:extLst>
            </p:cNvPr>
            <p:cNvSpPr/>
            <p:nvPr/>
          </p:nvSpPr>
          <p:spPr>
            <a:xfrm>
              <a:off x="4362525" y="1176825"/>
              <a:ext cx="96025" cy="168125"/>
            </a:xfrm>
            <a:custGeom>
              <a:avLst/>
              <a:gdLst/>
              <a:ahLst/>
              <a:cxnLst/>
              <a:rect l="l" t="t" r="r" b="b"/>
              <a:pathLst>
                <a:path w="3841" h="6725" extrusionOk="0">
                  <a:moveTo>
                    <a:pt x="280" y="1"/>
                  </a:moveTo>
                  <a:cubicBezTo>
                    <a:pt x="132" y="1"/>
                    <a:pt x="0" y="116"/>
                    <a:pt x="0" y="281"/>
                  </a:cubicBezTo>
                  <a:cubicBezTo>
                    <a:pt x="0" y="429"/>
                    <a:pt x="132" y="545"/>
                    <a:pt x="280" y="545"/>
                  </a:cubicBezTo>
                  <a:lnTo>
                    <a:pt x="3577" y="545"/>
                  </a:lnTo>
                  <a:cubicBezTo>
                    <a:pt x="3725" y="545"/>
                    <a:pt x="3840" y="429"/>
                    <a:pt x="3840" y="281"/>
                  </a:cubicBezTo>
                  <a:cubicBezTo>
                    <a:pt x="3840" y="116"/>
                    <a:pt x="3725" y="1"/>
                    <a:pt x="3577" y="1"/>
                  </a:cubicBezTo>
                  <a:close/>
                  <a:moveTo>
                    <a:pt x="280" y="2061"/>
                  </a:moveTo>
                  <a:cubicBezTo>
                    <a:pt x="132" y="2061"/>
                    <a:pt x="0" y="2176"/>
                    <a:pt x="0" y="2341"/>
                  </a:cubicBezTo>
                  <a:cubicBezTo>
                    <a:pt x="0" y="2489"/>
                    <a:pt x="132" y="2605"/>
                    <a:pt x="280" y="2605"/>
                  </a:cubicBezTo>
                  <a:lnTo>
                    <a:pt x="3577" y="2605"/>
                  </a:lnTo>
                  <a:cubicBezTo>
                    <a:pt x="3725" y="2605"/>
                    <a:pt x="3840" y="2489"/>
                    <a:pt x="3840" y="2341"/>
                  </a:cubicBezTo>
                  <a:cubicBezTo>
                    <a:pt x="3840" y="2176"/>
                    <a:pt x="3725" y="2061"/>
                    <a:pt x="3577" y="2061"/>
                  </a:cubicBezTo>
                  <a:close/>
                  <a:moveTo>
                    <a:pt x="280" y="4121"/>
                  </a:moveTo>
                  <a:cubicBezTo>
                    <a:pt x="132" y="4121"/>
                    <a:pt x="0" y="4236"/>
                    <a:pt x="0" y="4401"/>
                  </a:cubicBezTo>
                  <a:cubicBezTo>
                    <a:pt x="0" y="4549"/>
                    <a:pt x="132" y="4665"/>
                    <a:pt x="280" y="4665"/>
                  </a:cubicBezTo>
                  <a:lnTo>
                    <a:pt x="3577" y="4665"/>
                  </a:lnTo>
                  <a:cubicBezTo>
                    <a:pt x="3725" y="4665"/>
                    <a:pt x="3840" y="4549"/>
                    <a:pt x="3840" y="4401"/>
                  </a:cubicBezTo>
                  <a:cubicBezTo>
                    <a:pt x="3840" y="4236"/>
                    <a:pt x="3725" y="4121"/>
                    <a:pt x="3577" y="4121"/>
                  </a:cubicBezTo>
                  <a:close/>
                  <a:moveTo>
                    <a:pt x="280" y="6181"/>
                  </a:moveTo>
                  <a:cubicBezTo>
                    <a:pt x="132" y="6181"/>
                    <a:pt x="0" y="6296"/>
                    <a:pt x="0" y="6445"/>
                  </a:cubicBezTo>
                  <a:cubicBezTo>
                    <a:pt x="0" y="6610"/>
                    <a:pt x="132" y="6725"/>
                    <a:pt x="280" y="6725"/>
                  </a:cubicBezTo>
                  <a:lnTo>
                    <a:pt x="3577" y="6725"/>
                  </a:lnTo>
                  <a:cubicBezTo>
                    <a:pt x="3725" y="6725"/>
                    <a:pt x="3840" y="6610"/>
                    <a:pt x="3840" y="6445"/>
                  </a:cubicBezTo>
                  <a:cubicBezTo>
                    <a:pt x="3840" y="6296"/>
                    <a:pt x="3725" y="6181"/>
                    <a:pt x="3577" y="618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25;p48">
              <a:extLst>
                <a:ext uri="{FF2B5EF4-FFF2-40B4-BE49-F238E27FC236}">
                  <a16:creationId xmlns:a16="http://schemas.microsoft.com/office/drawing/2014/main" xmlns="" id="{FF3F0842-029C-B44E-8538-989FEA06420D}"/>
                </a:ext>
              </a:extLst>
            </p:cNvPr>
            <p:cNvSpPr/>
            <p:nvPr/>
          </p:nvSpPr>
          <p:spPr>
            <a:xfrm>
              <a:off x="4054325" y="1125325"/>
              <a:ext cx="96025" cy="219625"/>
            </a:xfrm>
            <a:custGeom>
              <a:avLst/>
              <a:gdLst/>
              <a:ahLst/>
              <a:cxnLst/>
              <a:rect l="l" t="t" r="r" b="b"/>
              <a:pathLst>
                <a:path w="3841" h="8785" extrusionOk="0">
                  <a:moveTo>
                    <a:pt x="264" y="1"/>
                  </a:moveTo>
                  <a:cubicBezTo>
                    <a:pt x="116" y="1"/>
                    <a:pt x="0" y="132"/>
                    <a:pt x="17" y="281"/>
                  </a:cubicBezTo>
                  <a:cubicBezTo>
                    <a:pt x="17" y="446"/>
                    <a:pt x="132" y="561"/>
                    <a:pt x="281" y="561"/>
                  </a:cubicBezTo>
                  <a:lnTo>
                    <a:pt x="3577" y="561"/>
                  </a:lnTo>
                  <a:cubicBezTo>
                    <a:pt x="3725" y="561"/>
                    <a:pt x="3840" y="429"/>
                    <a:pt x="3840" y="281"/>
                  </a:cubicBezTo>
                  <a:cubicBezTo>
                    <a:pt x="3840" y="116"/>
                    <a:pt x="3725" y="1"/>
                    <a:pt x="3560" y="1"/>
                  </a:cubicBezTo>
                  <a:close/>
                  <a:moveTo>
                    <a:pt x="264" y="2061"/>
                  </a:moveTo>
                  <a:cubicBezTo>
                    <a:pt x="116" y="2061"/>
                    <a:pt x="0" y="2176"/>
                    <a:pt x="0" y="2341"/>
                  </a:cubicBezTo>
                  <a:cubicBezTo>
                    <a:pt x="0" y="2489"/>
                    <a:pt x="116" y="2605"/>
                    <a:pt x="264" y="2605"/>
                  </a:cubicBezTo>
                  <a:lnTo>
                    <a:pt x="3560" y="2605"/>
                  </a:lnTo>
                  <a:cubicBezTo>
                    <a:pt x="3709" y="2605"/>
                    <a:pt x="3840" y="2489"/>
                    <a:pt x="3840" y="2341"/>
                  </a:cubicBezTo>
                  <a:cubicBezTo>
                    <a:pt x="3840" y="2176"/>
                    <a:pt x="3725" y="2061"/>
                    <a:pt x="3560" y="2061"/>
                  </a:cubicBezTo>
                  <a:close/>
                  <a:moveTo>
                    <a:pt x="264" y="4121"/>
                  </a:moveTo>
                  <a:cubicBezTo>
                    <a:pt x="116" y="4121"/>
                    <a:pt x="0" y="4236"/>
                    <a:pt x="0" y="4401"/>
                  </a:cubicBezTo>
                  <a:cubicBezTo>
                    <a:pt x="0" y="4549"/>
                    <a:pt x="116" y="4665"/>
                    <a:pt x="264" y="4665"/>
                  </a:cubicBezTo>
                  <a:lnTo>
                    <a:pt x="3560" y="4665"/>
                  </a:lnTo>
                  <a:cubicBezTo>
                    <a:pt x="3709" y="4665"/>
                    <a:pt x="3840" y="4549"/>
                    <a:pt x="3840" y="4401"/>
                  </a:cubicBezTo>
                  <a:cubicBezTo>
                    <a:pt x="3840" y="4236"/>
                    <a:pt x="3725" y="4121"/>
                    <a:pt x="3560" y="4121"/>
                  </a:cubicBezTo>
                  <a:close/>
                  <a:moveTo>
                    <a:pt x="264" y="6181"/>
                  </a:moveTo>
                  <a:cubicBezTo>
                    <a:pt x="116" y="6181"/>
                    <a:pt x="0" y="6296"/>
                    <a:pt x="0" y="6461"/>
                  </a:cubicBezTo>
                  <a:cubicBezTo>
                    <a:pt x="0" y="6609"/>
                    <a:pt x="116" y="6725"/>
                    <a:pt x="264" y="6725"/>
                  </a:cubicBezTo>
                  <a:lnTo>
                    <a:pt x="3560" y="6725"/>
                  </a:lnTo>
                  <a:cubicBezTo>
                    <a:pt x="3725" y="6725"/>
                    <a:pt x="3840" y="6609"/>
                    <a:pt x="3840" y="6461"/>
                  </a:cubicBezTo>
                  <a:cubicBezTo>
                    <a:pt x="3840" y="6296"/>
                    <a:pt x="3725" y="6181"/>
                    <a:pt x="3560" y="6181"/>
                  </a:cubicBezTo>
                  <a:close/>
                  <a:moveTo>
                    <a:pt x="281" y="8225"/>
                  </a:moveTo>
                  <a:cubicBezTo>
                    <a:pt x="132" y="8225"/>
                    <a:pt x="0" y="8356"/>
                    <a:pt x="17" y="8505"/>
                  </a:cubicBezTo>
                  <a:cubicBezTo>
                    <a:pt x="0" y="8653"/>
                    <a:pt x="116" y="8785"/>
                    <a:pt x="264" y="8785"/>
                  </a:cubicBezTo>
                  <a:lnTo>
                    <a:pt x="3560" y="8785"/>
                  </a:lnTo>
                  <a:cubicBezTo>
                    <a:pt x="3725" y="8785"/>
                    <a:pt x="3840" y="8653"/>
                    <a:pt x="3840" y="8505"/>
                  </a:cubicBezTo>
                  <a:cubicBezTo>
                    <a:pt x="3840" y="8356"/>
                    <a:pt x="3725" y="8241"/>
                    <a:pt x="3577" y="8225"/>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26;p48">
              <a:extLst>
                <a:ext uri="{FF2B5EF4-FFF2-40B4-BE49-F238E27FC236}">
                  <a16:creationId xmlns:a16="http://schemas.microsoft.com/office/drawing/2014/main" xmlns="" id="{65944662-110E-7B43-9A90-269582260DC7}"/>
                </a:ext>
              </a:extLst>
            </p:cNvPr>
            <p:cNvSpPr/>
            <p:nvPr/>
          </p:nvSpPr>
          <p:spPr>
            <a:xfrm>
              <a:off x="4670725" y="1060650"/>
              <a:ext cx="96425" cy="284300"/>
            </a:xfrm>
            <a:custGeom>
              <a:avLst/>
              <a:gdLst/>
              <a:ahLst/>
              <a:cxnLst/>
              <a:rect l="l" t="t" r="r" b="b"/>
              <a:pathLst>
                <a:path w="3857" h="11372" extrusionOk="0">
                  <a:moveTo>
                    <a:pt x="280" y="0"/>
                  </a:moveTo>
                  <a:cubicBezTo>
                    <a:pt x="132" y="0"/>
                    <a:pt x="0" y="115"/>
                    <a:pt x="0" y="264"/>
                  </a:cubicBezTo>
                  <a:cubicBezTo>
                    <a:pt x="0" y="412"/>
                    <a:pt x="132" y="544"/>
                    <a:pt x="280" y="544"/>
                  </a:cubicBezTo>
                  <a:lnTo>
                    <a:pt x="3577" y="544"/>
                  </a:lnTo>
                  <a:cubicBezTo>
                    <a:pt x="3725" y="544"/>
                    <a:pt x="3857" y="429"/>
                    <a:pt x="3857" y="264"/>
                  </a:cubicBezTo>
                  <a:cubicBezTo>
                    <a:pt x="3857" y="115"/>
                    <a:pt x="3725" y="0"/>
                    <a:pt x="3577" y="0"/>
                  </a:cubicBezTo>
                  <a:close/>
                  <a:moveTo>
                    <a:pt x="280" y="2159"/>
                  </a:moveTo>
                  <a:cubicBezTo>
                    <a:pt x="132" y="2159"/>
                    <a:pt x="17" y="2291"/>
                    <a:pt x="17" y="2439"/>
                  </a:cubicBezTo>
                  <a:cubicBezTo>
                    <a:pt x="17" y="2588"/>
                    <a:pt x="148" y="2719"/>
                    <a:pt x="297" y="2719"/>
                  </a:cubicBezTo>
                  <a:lnTo>
                    <a:pt x="3593" y="2719"/>
                  </a:lnTo>
                  <a:cubicBezTo>
                    <a:pt x="3741" y="2703"/>
                    <a:pt x="3857" y="2588"/>
                    <a:pt x="3857" y="2439"/>
                  </a:cubicBezTo>
                  <a:cubicBezTo>
                    <a:pt x="3857" y="2291"/>
                    <a:pt x="3725" y="2159"/>
                    <a:pt x="3577" y="2159"/>
                  </a:cubicBezTo>
                  <a:close/>
                  <a:moveTo>
                    <a:pt x="255" y="4333"/>
                  </a:moveTo>
                  <a:cubicBezTo>
                    <a:pt x="117" y="4333"/>
                    <a:pt x="0" y="4458"/>
                    <a:pt x="0" y="4598"/>
                  </a:cubicBezTo>
                  <a:cubicBezTo>
                    <a:pt x="0" y="4747"/>
                    <a:pt x="132" y="4878"/>
                    <a:pt x="280" y="4878"/>
                  </a:cubicBezTo>
                  <a:lnTo>
                    <a:pt x="3577" y="4878"/>
                  </a:lnTo>
                  <a:cubicBezTo>
                    <a:pt x="3725" y="4878"/>
                    <a:pt x="3857" y="4747"/>
                    <a:pt x="3857" y="4598"/>
                  </a:cubicBezTo>
                  <a:cubicBezTo>
                    <a:pt x="3857" y="4458"/>
                    <a:pt x="3739" y="4333"/>
                    <a:pt x="3602" y="4333"/>
                  </a:cubicBezTo>
                  <a:cubicBezTo>
                    <a:pt x="3593" y="4333"/>
                    <a:pt x="3585" y="4334"/>
                    <a:pt x="3577" y="4335"/>
                  </a:cubicBezTo>
                  <a:lnTo>
                    <a:pt x="280" y="4335"/>
                  </a:lnTo>
                  <a:cubicBezTo>
                    <a:pt x="272" y="4334"/>
                    <a:pt x="263" y="4333"/>
                    <a:pt x="255" y="4333"/>
                  </a:cubicBezTo>
                  <a:close/>
                  <a:moveTo>
                    <a:pt x="280" y="6494"/>
                  </a:moveTo>
                  <a:cubicBezTo>
                    <a:pt x="132" y="6494"/>
                    <a:pt x="0" y="6609"/>
                    <a:pt x="0" y="6774"/>
                  </a:cubicBezTo>
                  <a:cubicBezTo>
                    <a:pt x="0" y="6922"/>
                    <a:pt x="132" y="7037"/>
                    <a:pt x="280" y="7037"/>
                  </a:cubicBezTo>
                  <a:lnTo>
                    <a:pt x="3577" y="7037"/>
                  </a:lnTo>
                  <a:cubicBezTo>
                    <a:pt x="3725" y="7037"/>
                    <a:pt x="3857" y="6922"/>
                    <a:pt x="3857" y="6774"/>
                  </a:cubicBezTo>
                  <a:cubicBezTo>
                    <a:pt x="3857" y="6609"/>
                    <a:pt x="3725" y="6494"/>
                    <a:pt x="3577" y="6494"/>
                  </a:cubicBezTo>
                  <a:close/>
                  <a:moveTo>
                    <a:pt x="280" y="8653"/>
                  </a:moveTo>
                  <a:cubicBezTo>
                    <a:pt x="132" y="8653"/>
                    <a:pt x="0" y="8784"/>
                    <a:pt x="0" y="8933"/>
                  </a:cubicBezTo>
                  <a:cubicBezTo>
                    <a:pt x="0" y="9081"/>
                    <a:pt x="132" y="9213"/>
                    <a:pt x="280" y="9213"/>
                  </a:cubicBezTo>
                  <a:lnTo>
                    <a:pt x="3577" y="9213"/>
                  </a:lnTo>
                  <a:cubicBezTo>
                    <a:pt x="3725" y="9213"/>
                    <a:pt x="3857" y="9081"/>
                    <a:pt x="3857" y="8933"/>
                  </a:cubicBezTo>
                  <a:cubicBezTo>
                    <a:pt x="3857" y="8784"/>
                    <a:pt x="3725" y="8653"/>
                    <a:pt x="3577" y="8653"/>
                  </a:cubicBezTo>
                  <a:close/>
                  <a:moveTo>
                    <a:pt x="280" y="10828"/>
                  </a:moveTo>
                  <a:cubicBezTo>
                    <a:pt x="132" y="10828"/>
                    <a:pt x="0" y="10943"/>
                    <a:pt x="0" y="11092"/>
                  </a:cubicBezTo>
                  <a:cubicBezTo>
                    <a:pt x="0" y="11257"/>
                    <a:pt x="132" y="11372"/>
                    <a:pt x="280" y="11372"/>
                  </a:cubicBezTo>
                  <a:lnTo>
                    <a:pt x="3577" y="11372"/>
                  </a:lnTo>
                  <a:cubicBezTo>
                    <a:pt x="3725" y="11372"/>
                    <a:pt x="3857" y="11257"/>
                    <a:pt x="3857" y="11092"/>
                  </a:cubicBezTo>
                  <a:cubicBezTo>
                    <a:pt x="3857" y="10943"/>
                    <a:pt x="3725" y="10828"/>
                    <a:pt x="3577" y="10828"/>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27;p48">
              <a:extLst>
                <a:ext uri="{FF2B5EF4-FFF2-40B4-BE49-F238E27FC236}">
                  <a16:creationId xmlns:a16="http://schemas.microsoft.com/office/drawing/2014/main" xmlns="" id="{201CE513-4C66-A743-B2E6-989BB0787BFB}"/>
                </a:ext>
              </a:extLst>
            </p:cNvPr>
            <p:cNvSpPr/>
            <p:nvPr/>
          </p:nvSpPr>
          <p:spPr>
            <a:xfrm>
              <a:off x="4821925" y="1279825"/>
              <a:ext cx="96025" cy="65125"/>
            </a:xfrm>
            <a:custGeom>
              <a:avLst/>
              <a:gdLst/>
              <a:ahLst/>
              <a:cxnLst/>
              <a:rect l="l" t="t" r="r" b="b"/>
              <a:pathLst>
                <a:path w="3841" h="2605" extrusionOk="0">
                  <a:moveTo>
                    <a:pt x="264" y="1"/>
                  </a:moveTo>
                  <a:cubicBezTo>
                    <a:pt x="116" y="1"/>
                    <a:pt x="1" y="116"/>
                    <a:pt x="1" y="281"/>
                  </a:cubicBezTo>
                  <a:cubicBezTo>
                    <a:pt x="1" y="429"/>
                    <a:pt x="116" y="545"/>
                    <a:pt x="264" y="545"/>
                  </a:cubicBezTo>
                  <a:lnTo>
                    <a:pt x="3561" y="545"/>
                  </a:lnTo>
                  <a:cubicBezTo>
                    <a:pt x="3709" y="545"/>
                    <a:pt x="3841" y="429"/>
                    <a:pt x="3841" y="281"/>
                  </a:cubicBezTo>
                  <a:cubicBezTo>
                    <a:pt x="3841" y="116"/>
                    <a:pt x="3709" y="1"/>
                    <a:pt x="3561" y="1"/>
                  </a:cubicBezTo>
                  <a:close/>
                  <a:moveTo>
                    <a:pt x="281" y="2045"/>
                  </a:moveTo>
                  <a:cubicBezTo>
                    <a:pt x="116" y="2045"/>
                    <a:pt x="1" y="2176"/>
                    <a:pt x="1" y="2325"/>
                  </a:cubicBezTo>
                  <a:cubicBezTo>
                    <a:pt x="1" y="2473"/>
                    <a:pt x="116" y="2605"/>
                    <a:pt x="264" y="2605"/>
                  </a:cubicBezTo>
                  <a:lnTo>
                    <a:pt x="3561" y="2605"/>
                  </a:lnTo>
                  <a:cubicBezTo>
                    <a:pt x="3725" y="2605"/>
                    <a:pt x="3841" y="2473"/>
                    <a:pt x="3841" y="2325"/>
                  </a:cubicBezTo>
                  <a:cubicBezTo>
                    <a:pt x="3841"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28;p48">
              <a:extLst>
                <a:ext uri="{FF2B5EF4-FFF2-40B4-BE49-F238E27FC236}">
                  <a16:creationId xmlns:a16="http://schemas.microsoft.com/office/drawing/2014/main" xmlns="" id="{251C6CC1-6884-394D-B64D-7709869BEF85}"/>
                </a:ext>
              </a:extLst>
            </p:cNvPr>
            <p:cNvSpPr/>
            <p:nvPr/>
          </p:nvSpPr>
          <p:spPr>
            <a:xfrm>
              <a:off x="4211725" y="1009125"/>
              <a:ext cx="96425" cy="335825"/>
            </a:xfrm>
            <a:custGeom>
              <a:avLst/>
              <a:gdLst/>
              <a:ahLst/>
              <a:cxnLst/>
              <a:rect l="l" t="t" r="r" b="b"/>
              <a:pathLst>
                <a:path w="3857" h="13433" extrusionOk="0">
                  <a:moveTo>
                    <a:pt x="280" y="1"/>
                  </a:moveTo>
                  <a:cubicBezTo>
                    <a:pt x="132" y="1"/>
                    <a:pt x="0" y="116"/>
                    <a:pt x="0" y="265"/>
                  </a:cubicBezTo>
                  <a:cubicBezTo>
                    <a:pt x="0" y="429"/>
                    <a:pt x="132" y="545"/>
                    <a:pt x="280" y="545"/>
                  </a:cubicBezTo>
                  <a:lnTo>
                    <a:pt x="3577" y="545"/>
                  </a:lnTo>
                  <a:cubicBezTo>
                    <a:pt x="3725" y="545"/>
                    <a:pt x="3857" y="429"/>
                    <a:pt x="3857" y="265"/>
                  </a:cubicBezTo>
                  <a:cubicBezTo>
                    <a:pt x="3840" y="116"/>
                    <a:pt x="3725" y="1"/>
                    <a:pt x="3577" y="1"/>
                  </a:cubicBezTo>
                  <a:close/>
                  <a:moveTo>
                    <a:pt x="280" y="2143"/>
                  </a:moveTo>
                  <a:cubicBezTo>
                    <a:pt x="132" y="2143"/>
                    <a:pt x="0" y="2275"/>
                    <a:pt x="0" y="2424"/>
                  </a:cubicBezTo>
                  <a:cubicBezTo>
                    <a:pt x="0" y="2572"/>
                    <a:pt x="132" y="2687"/>
                    <a:pt x="280" y="2687"/>
                  </a:cubicBezTo>
                  <a:lnTo>
                    <a:pt x="3577" y="2687"/>
                  </a:lnTo>
                  <a:cubicBezTo>
                    <a:pt x="3725" y="2687"/>
                    <a:pt x="3840" y="2572"/>
                    <a:pt x="3857" y="2424"/>
                  </a:cubicBezTo>
                  <a:cubicBezTo>
                    <a:pt x="3857" y="2275"/>
                    <a:pt x="3725" y="2143"/>
                    <a:pt x="3577" y="2143"/>
                  </a:cubicBezTo>
                  <a:close/>
                  <a:moveTo>
                    <a:pt x="280" y="4302"/>
                  </a:moveTo>
                  <a:cubicBezTo>
                    <a:pt x="132" y="4302"/>
                    <a:pt x="0" y="4418"/>
                    <a:pt x="0" y="4566"/>
                  </a:cubicBezTo>
                  <a:cubicBezTo>
                    <a:pt x="0" y="4714"/>
                    <a:pt x="132" y="4846"/>
                    <a:pt x="280" y="4846"/>
                  </a:cubicBezTo>
                  <a:lnTo>
                    <a:pt x="3577" y="4846"/>
                  </a:lnTo>
                  <a:cubicBezTo>
                    <a:pt x="3725" y="4846"/>
                    <a:pt x="3857" y="4714"/>
                    <a:pt x="3857" y="4566"/>
                  </a:cubicBezTo>
                  <a:cubicBezTo>
                    <a:pt x="3840" y="4418"/>
                    <a:pt x="3725" y="4302"/>
                    <a:pt x="3577" y="4302"/>
                  </a:cubicBezTo>
                  <a:close/>
                  <a:moveTo>
                    <a:pt x="280" y="6445"/>
                  </a:moveTo>
                  <a:cubicBezTo>
                    <a:pt x="132" y="6445"/>
                    <a:pt x="0" y="6560"/>
                    <a:pt x="0" y="6709"/>
                  </a:cubicBezTo>
                  <a:cubicBezTo>
                    <a:pt x="0" y="6873"/>
                    <a:pt x="132" y="6989"/>
                    <a:pt x="280" y="6989"/>
                  </a:cubicBezTo>
                  <a:lnTo>
                    <a:pt x="3577" y="6989"/>
                  </a:lnTo>
                  <a:cubicBezTo>
                    <a:pt x="3725" y="6989"/>
                    <a:pt x="3857" y="6873"/>
                    <a:pt x="3857" y="6709"/>
                  </a:cubicBezTo>
                  <a:cubicBezTo>
                    <a:pt x="3840" y="6560"/>
                    <a:pt x="3725" y="6445"/>
                    <a:pt x="3577" y="6445"/>
                  </a:cubicBezTo>
                  <a:close/>
                  <a:moveTo>
                    <a:pt x="280" y="8588"/>
                  </a:moveTo>
                  <a:cubicBezTo>
                    <a:pt x="132" y="8588"/>
                    <a:pt x="0" y="8719"/>
                    <a:pt x="0" y="8868"/>
                  </a:cubicBezTo>
                  <a:cubicBezTo>
                    <a:pt x="0" y="9016"/>
                    <a:pt x="132" y="9131"/>
                    <a:pt x="280" y="9131"/>
                  </a:cubicBezTo>
                  <a:lnTo>
                    <a:pt x="3577" y="9131"/>
                  </a:lnTo>
                  <a:cubicBezTo>
                    <a:pt x="3725" y="9131"/>
                    <a:pt x="3840" y="9016"/>
                    <a:pt x="3857" y="8868"/>
                  </a:cubicBezTo>
                  <a:cubicBezTo>
                    <a:pt x="3857" y="8719"/>
                    <a:pt x="3725" y="8588"/>
                    <a:pt x="3577" y="8588"/>
                  </a:cubicBezTo>
                  <a:close/>
                  <a:moveTo>
                    <a:pt x="280" y="10730"/>
                  </a:moveTo>
                  <a:cubicBezTo>
                    <a:pt x="132" y="10730"/>
                    <a:pt x="0" y="10862"/>
                    <a:pt x="0" y="11010"/>
                  </a:cubicBezTo>
                  <a:cubicBezTo>
                    <a:pt x="0" y="11159"/>
                    <a:pt x="132" y="11290"/>
                    <a:pt x="280" y="11290"/>
                  </a:cubicBezTo>
                  <a:lnTo>
                    <a:pt x="3577" y="11290"/>
                  </a:lnTo>
                  <a:cubicBezTo>
                    <a:pt x="3725" y="11290"/>
                    <a:pt x="3857" y="11159"/>
                    <a:pt x="3857" y="11010"/>
                  </a:cubicBezTo>
                  <a:cubicBezTo>
                    <a:pt x="3840" y="10862"/>
                    <a:pt x="3725" y="10730"/>
                    <a:pt x="3577" y="10730"/>
                  </a:cubicBezTo>
                  <a:close/>
                  <a:moveTo>
                    <a:pt x="280" y="12889"/>
                  </a:moveTo>
                  <a:cubicBezTo>
                    <a:pt x="132" y="12889"/>
                    <a:pt x="0" y="13004"/>
                    <a:pt x="0" y="13153"/>
                  </a:cubicBezTo>
                  <a:cubicBezTo>
                    <a:pt x="0" y="13318"/>
                    <a:pt x="132" y="13433"/>
                    <a:pt x="280" y="13433"/>
                  </a:cubicBezTo>
                  <a:lnTo>
                    <a:pt x="3577" y="13433"/>
                  </a:lnTo>
                  <a:cubicBezTo>
                    <a:pt x="3725" y="13433"/>
                    <a:pt x="3857" y="13301"/>
                    <a:pt x="3857" y="13153"/>
                  </a:cubicBezTo>
                  <a:cubicBezTo>
                    <a:pt x="3840"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529;p48">
              <a:extLst>
                <a:ext uri="{FF2B5EF4-FFF2-40B4-BE49-F238E27FC236}">
                  <a16:creationId xmlns:a16="http://schemas.microsoft.com/office/drawing/2014/main" xmlns="" id="{0B414581-806B-2747-A341-B6D9A1ADC40B}"/>
                </a:ext>
              </a:extLst>
            </p:cNvPr>
            <p:cNvSpPr/>
            <p:nvPr/>
          </p:nvSpPr>
          <p:spPr>
            <a:xfrm>
              <a:off x="4520325" y="906125"/>
              <a:ext cx="96025" cy="438825"/>
            </a:xfrm>
            <a:custGeom>
              <a:avLst/>
              <a:gdLst/>
              <a:ahLst/>
              <a:cxnLst/>
              <a:rect l="l" t="t" r="r" b="b"/>
              <a:pathLst>
                <a:path w="3841" h="17553" extrusionOk="0">
                  <a:moveTo>
                    <a:pt x="264" y="1"/>
                  </a:moveTo>
                  <a:cubicBezTo>
                    <a:pt x="116" y="1"/>
                    <a:pt x="0" y="132"/>
                    <a:pt x="0" y="281"/>
                  </a:cubicBezTo>
                  <a:cubicBezTo>
                    <a:pt x="0" y="429"/>
                    <a:pt x="116" y="561"/>
                    <a:pt x="264" y="561"/>
                  </a:cubicBezTo>
                  <a:lnTo>
                    <a:pt x="3560" y="561"/>
                  </a:lnTo>
                  <a:cubicBezTo>
                    <a:pt x="3725" y="561"/>
                    <a:pt x="3841" y="429"/>
                    <a:pt x="3841" y="281"/>
                  </a:cubicBezTo>
                  <a:cubicBezTo>
                    <a:pt x="3841" y="132"/>
                    <a:pt x="3725" y="1"/>
                    <a:pt x="3560" y="1"/>
                  </a:cubicBezTo>
                  <a:close/>
                  <a:moveTo>
                    <a:pt x="264" y="2127"/>
                  </a:moveTo>
                  <a:cubicBezTo>
                    <a:pt x="116" y="2127"/>
                    <a:pt x="0" y="2259"/>
                    <a:pt x="0" y="2407"/>
                  </a:cubicBezTo>
                  <a:cubicBezTo>
                    <a:pt x="0" y="2555"/>
                    <a:pt x="116" y="2687"/>
                    <a:pt x="264" y="2687"/>
                  </a:cubicBezTo>
                  <a:lnTo>
                    <a:pt x="3560" y="2687"/>
                  </a:lnTo>
                  <a:cubicBezTo>
                    <a:pt x="3725" y="2687"/>
                    <a:pt x="3841" y="2555"/>
                    <a:pt x="3841" y="2407"/>
                  </a:cubicBezTo>
                  <a:cubicBezTo>
                    <a:pt x="3841" y="2259"/>
                    <a:pt x="3725" y="2127"/>
                    <a:pt x="3560" y="2127"/>
                  </a:cubicBezTo>
                  <a:close/>
                  <a:moveTo>
                    <a:pt x="264" y="4253"/>
                  </a:moveTo>
                  <a:cubicBezTo>
                    <a:pt x="116" y="4253"/>
                    <a:pt x="0" y="4385"/>
                    <a:pt x="0" y="4533"/>
                  </a:cubicBezTo>
                  <a:cubicBezTo>
                    <a:pt x="0" y="4681"/>
                    <a:pt x="116" y="4797"/>
                    <a:pt x="264" y="4813"/>
                  </a:cubicBezTo>
                  <a:lnTo>
                    <a:pt x="3560" y="4813"/>
                  </a:lnTo>
                  <a:cubicBezTo>
                    <a:pt x="3725" y="4797"/>
                    <a:pt x="3841" y="4681"/>
                    <a:pt x="3841" y="4533"/>
                  </a:cubicBezTo>
                  <a:cubicBezTo>
                    <a:pt x="3841" y="4385"/>
                    <a:pt x="3725" y="4253"/>
                    <a:pt x="3560" y="4253"/>
                  </a:cubicBezTo>
                  <a:close/>
                  <a:moveTo>
                    <a:pt x="264" y="6379"/>
                  </a:moveTo>
                  <a:cubicBezTo>
                    <a:pt x="116" y="6379"/>
                    <a:pt x="0" y="6511"/>
                    <a:pt x="0" y="6659"/>
                  </a:cubicBezTo>
                  <a:cubicBezTo>
                    <a:pt x="0" y="6807"/>
                    <a:pt x="116" y="6923"/>
                    <a:pt x="264" y="6923"/>
                  </a:cubicBezTo>
                  <a:lnTo>
                    <a:pt x="3560" y="6923"/>
                  </a:lnTo>
                  <a:cubicBezTo>
                    <a:pt x="3725" y="6923"/>
                    <a:pt x="3841" y="6807"/>
                    <a:pt x="3841" y="6659"/>
                  </a:cubicBezTo>
                  <a:cubicBezTo>
                    <a:pt x="3841" y="6511"/>
                    <a:pt x="3725" y="6379"/>
                    <a:pt x="3560" y="6379"/>
                  </a:cubicBezTo>
                  <a:close/>
                  <a:moveTo>
                    <a:pt x="264" y="8505"/>
                  </a:moveTo>
                  <a:cubicBezTo>
                    <a:pt x="116" y="8505"/>
                    <a:pt x="0" y="8637"/>
                    <a:pt x="0" y="8785"/>
                  </a:cubicBezTo>
                  <a:cubicBezTo>
                    <a:pt x="0" y="8933"/>
                    <a:pt x="116" y="9049"/>
                    <a:pt x="264" y="9049"/>
                  </a:cubicBezTo>
                  <a:lnTo>
                    <a:pt x="3560" y="9049"/>
                  </a:lnTo>
                  <a:cubicBezTo>
                    <a:pt x="3725" y="9049"/>
                    <a:pt x="3841" y="8933"/>
                    <a:pt x="3841" y="8785"/>
                  </a:cubicBezTo>
                  <a:cubicBezTo>
                    <a:pt x="3841" y="8637"/>
                    <a:pt x="3725" y="8505"/>
                    <a:pt x="3560" y="8505"/>
                  </a:cubicBezTo>
                  <a:close/>
                  <a:moveTo>
                    <a:pt x="264" y="10631"/>
                  </a:moveTo>
                  <a:cubicBezTo>
                    <a:pt x="116" y="10631"/>
                    <a:pt x="0" y="10746"/>
                    <a:pt x="0" y="10911"/>
                  </a:cubicBezTo>
                  <a:cubicBezTo>
                    <a:pt x="0" y="11059"/>
                    <a:pt x="116" y="11175"/>
                    <a:pt x="264" y="11175"/>
                  </a:cubicBezTo>
                  <a:lnTo>
                    <a:pt x="3560" y="11175"/>
                  </a:lnTo>
                  <a:cubicBezTo>
                    <a:pt x="3725" y="11175"/>
                    <a:pt x="3841" y="11059"/>
                    <a:pt x="3841" y="10911"/>
                  </a:cubicBezTo>
                  <a:cubicBezTo>
                    <a:pt x="3841" y="10746"/>
                    <a:pt x="3725" y="10631"/>
                    <a:pt x="3560" y="10631"/>
                  </a:cubicBezTo>
                  <a:close/>
                  <a:moveTo>
                    <a:pt x="264" y="12757"/>
                  </a:moveTo>
                  <a:cubicBezTo>
                    <a:pt x="116" y="12757"/>
                    <a:pt x="0" y="12872"/>
                    <a:pt x="0" y="13037"/>
                  </a:cubicBezTo>
                  <a:cubicBezTo>
                    <a:pt x="0" y="13185"/>
                    <a:pt x="116" y="13301"/>
                    <a:pt x="264" y="13301"/>
                  </a:cubicBezTo>
                  <a:lnTo>
                    <a:pt x="3560" y="13301"/>
                  </a:lnTo>
                  <a:cubicBezTo>
                    <a:pt x="3725" y="13301"/>
                    <a:pt x="3841" y="13185"/>
                    <a:pt x="3841" y="13037"/>
                  </a:cubicBezTo>
                  <a:cubicBezTo>
                    <a:pt x="3841" y="12872"/>
                    <a:pt x="3725" y="12757"/>
                    <a:pt x="3560" y="12757"/>
                  </a:cubicBezTo>
                  <a:close/>
                  <a:moveTo>
                    <a:pt x="264" y="14883"/>
                  </a:moveTo>
                  <a:cubicBezTo>
                    <a:pt x="116" y="14883"/>
                    <a:pt x="0" y="14998"/>
                    <a:pt x="0" y="15147"/>
                  </a:cubicBezTo>
                  <a:cubicBezTo>
                    <a:pt x="0" y="15312"/>
                    <a:pt x="116" y="15427"/>
                    <a:pt x="264" y="15427"/>
                  </a:cubicBezTo>
                  <a:lnTo>
                    <a:pt x="3560" y="15427"/>
                  </a:lnTo>
                  <a:cubicBezTo>
                    <a:pt x="3725" y="15427"/>
                    <a:pt x="3841" y="15312"/>
                    <a:pt x="3841" y="15147"/>
                  </a:cubicBezTo>
                  <a:cubicBezTo>
                    <a:pt x="3841" y="14998"/>
                    <a:pt x="3725" y="14883"/>
                    <a:pt x="3560" y="14883"/>
                  </a:cubicBezTo>
                  <a:close/>
                  <a:moveTo>
                    <a:pt x="264" y="17009"/>
                  </a:moveTo>
                  <a:cubicBezTo>
                    <a:pt x="116" y="17009"/>
                    <a:pt x="0" y="17124"/>
                    <a:pt x="0" y="17273"/>
                  </a:cubicBezTo>
                  <a:cubicBezTo>
                    <a:pt x="0" y="17438"/>
                    <a:pt x="116" y="17553"/>
                    <a:pt x="264" y="17553"/>
                  </a:cubicBezTo>
                  <a:lnTo>
                    <a:pt x="3560" y="17553"/>
                  </a:lnTo>
                  <a:cubicBezTo>
                    <a:pt x="3725" y="17553"/>
                    <a:pt x="3841" y="17438"/>
                    <a:pt x="3841" y="17273"/>
                  </a:cubicBezTo>
                  <a:cubicBezTo>
                    <a:pt x="3841" y="17124"/>
                    <a:pt x="3725" y="17009"/>
                    <a:pt x="3560" y="17009"/>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1" name="Picture 17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72" name="TextBox 171">
            <a:extLst>
              <a:ext uri="{FF2B5EF4-FFF2-40B4-BE49-F238E27FC236}">
                <a16:creationId xmlns:a16="http://schemas.microsoft.com/office/drawing/2014/main" xmlns="" id="{EBCE039F-8376-A144-A105-FEAB4F93AC6D}"/>
              </a:ext>
            </a:extLst>
          </p:cNvPr>
          <p:cNvSpPr txBox="1"/>
          <p:nvPr/>
        </p:nvSpPr>
        <p:spPr>
          <a:xfrm>
            <a:off x="103684" y="1203243"/>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Missing Values</a:t>
            </a:r>
            <a:endParaRPr lang="en-IN" sz="4400" b="1" dirty="0" smtClean="0">
              <a:ln w="3175" cmpd="sng">
                <a:noFill/>
              </a:ln>
            </a:endParaRPr>
          </a:p>
          <a:p>
            <a:endParaRPr lang="en-US" sz="4400" b="1" dirty="0">
              <a:ln w="3175" cmpd="sng">
                <a:noFill/>
              </a:ln>
            </a:endParaRPr>
          </a:p>
        </p:txBody>
      </p:sp>
      <p:sp>
        <p:nvSpPr>
          <p:cNvPr id="173" name="TextBox 172">
            <a:extLst>
              <a:ext uri="{FF2B5EF4-FFF2-40B4-BE49-F238E27FC236}">
                <a16:creationId xmlns:a16="http://schemas.microsoft.com/office/drawing/2014/main" xmlns="" id="{EBCE039F-8376-A144-A105-FEAB4F93AC6D}"/>
              </a:ext>
            </a:extLst>
          </p:cNvPr>
          <p:cNvSpPr txBox="1"/>
          <p:nvPr/>
        </p:nvSpPr>
        <p:spPr>
          <a:xfrm>
            <a:off x="7940369" y="1106641"/>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Encoding</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495938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0003" y="158070"/>
            <a:ext cx="812698" cy="812698"/>
          </a:xfrm>
          <a:prstGeom prst="rect">
            <a:avLst/>
          </a:prstGeom>
        </p:spPr>
      </p:pic>
      <p:sp>
        <p:nvSpPr>
          <p:cNvPr id="6" name="Title 5"/>
          <p:cNvSpPr>
            <a:spLocks noGrp="1"/>
          </p:cNvSpPr>
          <p:nvPr>
            <p:ph type="title"/>
          </p:nvPr>
        </p:nvSpPr>
        <p:spPr>
          <a:xfrm>
            <a:off x="1155140" y="216999"/>
            <a:ext cx="5998219" cy="814598"/>
          </a:xfrm>
        </p:spPr>
        <p:txBody>
          <a:bodyPr/>
          <a:lstStyle/>
          <a:p>
            <a:r>
              <a:rPr lang="en-US" b="1" dirty="0" smtClean="0"/>
              <a:t>Code of Null Value imputed</a:t>
            </a:r>
            <a:endParaRPr lang="en-IN" b="1" dirty="0"/>
          </a:p>
        </p:txBody>
      </p:sp>
      <p:pic>
        <p:nvPicPr>
          <p:cNvPr id="7" name="Picture 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334480" y="5800283"/>
            <a:ext cx="812698" cy="812698"/>
          </a:xfrm>
          <a:prstGeom prst="rect">
            <a:avLst/>
          </a:prstGeom>
          <a:ln>
            <a:no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10671" y="5881203"/>
            <a:ext cx="812698" cy="812698"/>
          </a:xfrm>
          <a:prstGeom prst="rect">
            <a:avLst/>
          </a:prstGeom>
          <a:effectLst>
            <a:outerShdw blurRad="50800" dist="38100" dir="2700000" algn="tl" rotWithShape="0">
              <a:prstClr val="black">
                <a:alpha val="40000"/>
              </a:prstClr>
            </a:outerShdw>
          </a:effectLst>
        </p:spPr>
      </p:pic>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2" name="Picture 1"/>
          <p:cNvPicPr>
            <a:picLocks noChangeAspect="1"/>
          </p:cNvPicPr>
          <p:nvPr/>
        </p:nvPicPr>
        <p:blipFill>
          <a:blip r:embed="rId6"/>
          <a:stretch>
            <a:fillRect/>
          </a:stretch>
        </p:blipFill>
        <p:spPr>
          <a:xfrm>
            <a:off x="110876" y="1031597"/>
            <a:ext cx="11498004" cy="4580140"/>
          </a:xfrm>
          <a:prstGeom prst="rect">
            <a:avLst/>
          </a:prstGeom>
        </p:spPr>
      </p:pic>
    </p:spTree>
    <p:extLst>
      <p:ext uri="{BB962C8B-B14F-4D97-AF65-F5344CB8AC3E}">
        <p14:creationId xmlns:p14="http://schemas.microsoft.com/office/powerpoint/2010/main" val="3078041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650;p57">
            <a:extLst>
              <a:ext uri="{FF2B5EF4-FFF2-40B4-BE49-F238E27FC236}">
                <a16:creationId xmlns:a16="http://schemas.microsoft.com/office/drawing/2014/main" xmlns="" id="{5BD8AC87-8CE1-4F4C-8E4A-67AA56CFFD20}"/>
              </a:ext>
            </a:extLst>
          </p:cNvPr>
          <p:cNvGrpSpPr/>
          <p:nvPr/>
        </p:nvGrpSpPr>
        <p:grpSpPr>
          <a:xfrm>
            <a:off x="639455" y="515655"/>
            <a:ext cx="2067886" cy="743389"/>
            <a:chOff x="5159450" y="1919950"/>
            <a:chExt cx="1541050" cy="862500"/>
          </a:xfrm>
        </p:grpSpPr>
        <p:sp>
          <p:nvSpPr>
            <p:cNvPr id="6" name="Google Shape;9651;p57">
              <a:extLst>
                <a:ext uri="{FF2B5EF4-FFF2-40B4-BE49-F238E27FC236}">
                  <a16:creationId xmlns:a16="http://schemas.microsoft.com/office/drawing/2014/main" xmlns="" id="{689665D5-852D-FE45-A01F-B8B4FDE88729}"/>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7" name="Google Shape;9652;p57">
              <a:extLst>
                <a:ext uri="{FF2B5EF4-FFF2-40B4-BE49-F238E27FC236}">
                  <a16:creationId xmlns:a16="http://schemas.microsoft.com/office/drawing/2014/main" xmlns="" id="{83DFC838-AB46-4548-959E-80200B13332E}"/>
                </a:ext>
              </a:extLst>
            </p:cNvPr>
            <p:cNvGrpSpPr/>
            <p:nvPr/>
          </p:nvGrpSpPr>
          <p:grpSpPr>
            <a:xfrm>
              <a:off x="5159450" y="1919950"/>
              <a:ext cx="1541050" cy="862500"/>
              <a:chOff x="5159450" y="1919950"/>
              <a:chExt cx="1541050" cy="862500"/>
            </a:xfrm>
          </p:grpSpPr>
          <p:cxnSp>
            <p:nvCxnSpPr>
              <p:cNvPr id="8" name="Google Shape;9653;p57">
                <a:extLst>
                  <a:ext uri="{FF2B5EF4-FFF2-40B4-BE49-F238E27FC236}">
                    <a16:creationId xmlns:a16="http://schemas.microsoft.com/office/drawing/2014/main" xmlns="" id="{1F44743E-1BBC-1E49-8ADD-0372C1402BFD}"/>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9" name="Google Shape;9654;p57">
                <a:extLst>
                  <a:ext uri="{FF2B5EF4-FFF2-40B4-BE49-F238E27FC236}">
                    <a16:creationId xmlns:a16="http://schemas.microsoft.com/office/drawing/2014/main" xmlns="" id="{B8BA6DB4-18A9-A34A-BF4B-F1E0C01808B7}"/>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sp>
        <p:nvSpPr>
          <p:cNvPr id="70" name="TextBox 69">
            <a:extLst>
              <a:ext uri="{FF2B5EF4-FFF2-40B4-BE49-F238E27FC236}">
                <a16:creationId xmlns:a16="http://schemas.microsoft.com/office/drawing/2014/main" xmlns="" id="{86C823A3-45A9-CA48-AAE5-33D041D256C4}"/>
              </a:ext>
            </a:extLst>
          </p:cNvPr>
          <p:cNvSpPr txBox="1"/>
          <p:nvPr/>
        </p:nvSpPr>
        <p:spPr>
          <a:xfrm>
            <a:off x="304800" y="1570977"/>
            <a:ext cx="11887200" cy="646331"/>
          </a:xfrm>
          <a:prstGeom prst="rect">
            <a:avLst/>
          </a:prstGeom>
          <a:noFill/>
        </p:spPr>
        <p:txBody>
          <a:bodyPr wrap="square" rtlCol="0">
            <a:spAutoFit/>
          </a:bodyPr>
          <a:lstStyle/>
          <a:p>
            <a:r>
              <a:rPr lang="en-IN" dirty="0"/>
              <a:t>Using </a:t>
            </a:r>
            <a:r>
              <a:rPr lang="en-IN" dirty="0" err="1"/>
              <a:t>Data.describe</a:t>
            </a:r>
            <a:r>
              <a:rPr lang="en-IN" dirty="0"/>
              <a:t>() to create a 5 point summary of the data to get a better understanding of the numerical features in the dataset</a:t>
            </a:r>
            <a:r>
              <a:rPr lang="en-IN" dirty="0">
                <a:effectLst/>
              </a:rPr>
              <a:t> .</a:t>
            </a:r>
            <a:endParaRPr lang="en-US" dirty="0"/>
          </a:p>
        </p:txBody>
      </p:sp>
      <p:pic>
        <p:nvPicPr>
          <p:cNvPr id="73" name="Picture 72">
            <a:extLst>
              <a:ext uri="{FF2B5EF4-FFF2-40B4-BE49-F238E27FC236}">
                <a16:creationId xmlns:a16="http://schemas.microsoft.com/office/drawing/2014/main" xmlns="" id="{A5090AEE-70CD-E646-8468-6E04D1C73C6A}"/>
              </a:ext>
            </a:extLst>
          </p:cNvPr>
          <p:cNvPicPr/>
          <p:nvPr/>
        </p:nvPicPr>
        <p:blipFill rotWithShape="1">
          <a:blip r:embed="rId2">
            <a:extLst>
              <a:ext uri="{28A0092B-C50C-407E-A947-70E740481C1C}">
                <a14:useLocalDpi xmlns:a14="http://schemas.microsoft.com/office/drawing/2010/main" val="0"/>
              </a:ext>
            </a:extLst>
          </a:blip>
          <a:srcRect t="-1" r="-65" b="33972"/>
          <a:stretch/>
        </p:blipFill>
        <p:spPr bwMode="auto">
          <a:xfrm>
            <a:off x="1796125" y="2423759"/>
            <a:ext cx="6475751" cy="3988620"/>
          </a:xfrm>
          <a:prstGeom prst="rect">
            <a:avLst/>
          </a:prstGeom>
          <a:noFill/>
        </p:spPr>
      </p:pic>
      <p:pic>
        <p:nvPicPr>
          <p:cNvPr id="74" name="Picture 73">
            <a:extLst>
              <a:ext uri="{FF2B5EF4-FFF2-40B4-BE49-F238E27FC236}">
                <a16:creationId xmlns:a16="http://schemas.microsoft.com/office/drawing/2014/main" xmlns="" id="{A27C07EC-ED63-694B-9DFF-D76AABDDEB3C}"/>
              </a:ext>
            </a:extLst>
          </p:cNvPr>
          <p:cNvPicPr/>
          <p:nvPr/>
        </p:nvPicPr>
        <p:blipFill rotWithShape="1">
          <a:blip r:embed="rId2">
            <a:extLst>
              <a:ext uri="{28A0092B-C50C-407E-A947-70E740481C1C}">
                <a14:useLocalDpi xmlns:a14="http://schemas.microsoft.com/office/drawing/2010/main" val="0"/>
              </a:ext>
            </a:extLst>
          </a:blip>
          <a:srcRect t="67974" r="66265" b="464"/>
          <a:stretch/>
        </p:blipFill>
        <p:spPr bwMode="auto">
          <a:xfrm>
            <a:off x="8271876" y="2423759"/>
            <a:ext cx="2173574" cy="1968359"/>
          </a:xfrm>
          <a:prstGeom prst="rect">
            <a:avLst/>
          </a:prstGeom>
          <a:solidFill>
            <a:schemeClr val="accent2"/>
          </a:solidFill>
        </p:spPr>
      </p:pic>
      <p:pic>
        <p:nvPicPr>
          <p:cNvPr id="75" name="Picture 74">
            <a:extLst>
              <a:ext uri="{FF2B5EF4-FFF2-40B4-BE49-F238E27FC236}">
                <a16:creationId xmlns:a16="http://schemas.microsoft.com/office/drawing/2014/main" xmlns="" id="{D2C50F55-AF02-F84F-8873-2FB454695EB0}"/>
              </a:ext>
            </a:extLst>
          </p:cNvPr>
          <p:cNvPicPr/>
          <p:nvPr/>
        </p:nvPicPr>
        <p:blipFill rotWithShape="1">
          <a:blip r:embed="rId2">
            <a:extLst>
              <a:ext uri="{28A0092B-C50C-407E-A947-70E740481C1C}">
                <a14:useLocalDpi xmlns:a14="http://schemas.microsoft.com/office/drawing/2010/main" val="0"/>
              </a:ext>
            </a:extLst>
          </a:blip>
          <a:srcRect l="34709" t="66440" r="33115" b="-127"/>
          <a:stretch/>
        </p:blipFill>
        <p:spPr bwMode="auto">
          <a:xfrm>
            <a:off x="8271876" y="4392118"/>
            <a:ext cx="2173574" cy="2020261"/>
          </a:xfrm>
          <a:prstGeom prst="rect">
            <a:avLst/>
          </a:prstGeom>
          <a:noFill/>
        </p:spPr>
      </p:pic>
      <p:grpSp>
        <p:nvGrpSpPr>
          <p:cNvPr id="91" name="Google Shape;9743;p57">
            <a:extLst>
              <a:ext uri="{FF2B5EF4-FFF2-40B4-BE49-F238E27FC236}">
                <a16:creationId xmlns:a16="http://schemas.microsoft.com/office/drawing/2014/main" xmlns="" id="{29E3B323-646B-6740-9F79-5C8FA3AB7754}"/>
              </a:ext>
            </a:extLst>
          </p:cNvPr>
          <p:cNvGrpSpPr/>
          <p:nvPr/>
        </p:nvGrpSpPr>
        <p:grpSpPr>
          <a:xfrm>
            <a:off x="56229" y="3018195"/>
            <a:ext cx="1623192" cy="2123432"/>
            <a:chOff x="5183758" y="1210600"/>
            <a:chExt cx="3605380" cy="2960783"/>
          </a:xfrm>
        </p:grpSpPr>
        <p:sp>
          <p:nvSpPr>
            <p:cNvPr id="92" name="Google Shape;9744;p57">
              <a:extLst>
                <a:ext uri="{FF2B5EF4-FFF2-40B4-BE49-F238E27FC236}">
                  <a16:creationId xmlns:a16="http://schemas.microsoft.com/office/drawing/2014/main" xmlns="" id="{2AC9CBE7-2196-C74F-8DDA-01103EFF6BCD}"/>
                </a:ext>
              </a:extLst>
            </p:cNvPr>
            <p:cNvSpPr/>
            <p:nvPr/>
          </p:nvSpPr>
          <p:spPr>
            <a:xfrm>
              <a:off x="5479658" y="1210600"/>
              <a:ext cx="3108190" cy="632425"/>
            </a:xfrm>
            <a:custGeom>
              <a:avLst/>
              <a:gdLst/>
              <a:ahLst/>
              <a:cxnLst/>
              <a:rect l="l" t="t" r="r" b="b"/>
              <a:pathLst>
                <a:path w="117257" h="25297" extrusionOk="0">
                  <a:moveTo>
                    <a:pt x="1" y="0"/>
                  </a:moveTo>
                  <a:lnTo>
                    <a:pt x="14647" y="25297"/>
                  </a:lnTo>
                  <a:lnTo>
                    <a:pt x="102066" y="25297"/>
                  </a:lnTo>
                  <a:lnTo>
                    <a:pt x="117257"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745;p57">
              <a:extLst>
                <a:ext uri="{FF2B5EF4-FFF2-40B4-BE49-F238E27FC236}">
                  <a16:creationId xmlns:a16="http://schemas.microsoft.com/office/drawing/2014/main" xmlns="" id="{79307BB3-AAD2-6247-B698-9FE42FA43A16}"/>
                </a:ext>
              </a:extLst>
            </p:cNvPr>
            <p:cNvSpPr/>
            <p:nvPr/>
          </p:nvSpPr>
          <p:spPr>
            <a:xfrm>
              <a:off x="5769162" y="1842998"/>
              <a:ext cx="2424880" cy="631925"/>
            </a:xfrm>
            <a:custGeom>
              <a:avLst/>
              <a:gdLst/>
              <a:ahLst/>
              <a:cxnLst/>
              <a:rect l="l" t="t" r="r" b="b"/>
              <a:pathLst>
                <a:path w="91479" h="25277" extrusionOk="0">
                  <a:moveTo>
                    <a:pt x="1" y="1"/>
                  </a:moveTo>
                  <a:lnTo>
                    <a:pt x="14647" y="25276"/>
                  </a:lnTo>
                  <a:lnTo>
                    <a:pt x="76602" y="25276"/>
                  </a:lnTo>
                  <a:lnTo>
                    <a:pt x="91479"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746;p57">
              <a:extLst>
                <a:ext uri="{FF2B5EF4-FFF2-40B4-BE49-F238E27FC236}">
                  <a16:creationId xmlns:a16="http://schemas.microsoft.com/office/drawing/2014/main" xmlns="" id="{B0DDC45A-FEC7-CE4E-88F2-99AA31D1DC14}"/>
                </a:ext>
              </a:extLst>
            </p:cNvPr>
            <p:cNvSpPr/>
            <p:nvPr/>
          </p:nvSpPr>
          <p:spPr>
            <a:xfrm>
              <a:off x="6065319" y="2474896"/>
              <a:ext cx="1739369" cy="632450"/>
            </a:xfrm>
            <a:custGeom>
              <a:avLst/>
              <a:gdLst/>
              <a:ahLst/>
              <a:cxnLst/>
              <a:rect l="l" t="t" r="r" b="b"/>
              <a:pathLst>
                <a:path w="65618" h="25298" extrusionOk="0">
                  <a:moveTo>
                    <a:pt x="1" y="0"/>
                  </a:moveTo>
                  <a:lnTo>
                    <a:pt x="14417" y="25297"/>
                  </a:lnTo>
                  <a:lnTo>
                    <a:pt x="50887" y="25297"/>
                  </a:lnTo>
                  <a:lnTo>
                    <a:pt x="6561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747;p57">
              <a:extLst>
                <a:ext uri="{FF2B5EF4-FFF2-40B4-BE49-F238E27FC236}">
                  <a16:creationId xmlns:a16="http://schemas.microsoft.com/office/drawing/2014/main" xmlns="" id="{EBD28C3C-1567-6147-A90E-BFAC290B81EB}"/>
                </a:ext>
              </a:extLst>
            </p:cNvPr>
            <p:cNvSpPr/>
            <p:nvPr/>
          </p:nvSpPr>
          <p:spPr>
            <a:xfrm>
              <a:off x="6354293" y="3107319"/>
              <a:ext cx="1061572" cy="632425"/>
            </a:xfrm>
            <a:custGeom>
              <a:avLst/>
              <a:gdLst/>
              <a:ahLst/>
              <a:cxnLst/>
              <a:rect l="l" t="t" r="r" b="b"/>
              <a:pathLst>
                <a:path w="40048" h="25297" extrusionOk="0">
                  <a:moveTo>
                    <a:pt x="0" y="0"/>
                  </a:moveTo>
                  <a:lnTo>
                    <a:pt x="14668" y="25297"/>
                  </a:lnTo>
                  <a:lnTo>
                    <a:pt x="25360" y="25297"/>
                  </a:lnTo>
                  <a:lnTo>
                    <a:pt x="40048" y="0"/>
                  </a:ln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748;p57">
              <a:extLst>
                <a:ext uri="{FF2B5EF4-FFF2-40B4-BE49-F238E27FC236}">
                  <a16:creationId xmlns:a16="http://schemas.microsoft.com/office/drawing/2014/main" xmlns="" id="{02CC8D87-CC5E-524B-9F0B-37C592E17238}"/>
                </a:ext>
              </a:extLst>
            </p:cNvPr>
            <p:cNvCxnSpPr/>
            <p:nvPr/>
          </p:nvCxnSpPr>
          <p:spPr>
            <a:xfrm>
              <a:off x="5183758" y="2382654"/>
              <a:ext cx="922800" cy="0"/>
            </a:xfrm>
            <a:prstGeom prst="straightConnector1">
              <a:avLst/>
            </a:prstGeom>
            <a:noFill/>
            <a:ln w="9525" cap="flat" cmpd="sng">
              <a:solidFill>
                <a:srgbClr val="869FB2"/>
              </a:solidFill>
              <a:prstDash val="solid"/>
              <a:round/>
              <a:headEnd type="oval" w="med" len="med"/>
              <a:tailEnd type="none" w="med" len="med"/>
            </a:ln>
          </p:spPr>
        </p:cxnSp>
        <p:cxnSp>
          <p:nvCxnSpPr>
            <p:cNvPr id="97" name="Google Shape;9749;p57">
              <a:extLst>
                <a:ext uri="{FF2B5EF4-FFF2-40B4-BE49-F238E27FC236}">
                  <a16:creationId xmlns:a16="http://schemas.microsoft.com/office/drawing/2014/main" xmlns="" id="{2E4A50F8-0537-2845-8057-A9DB48ECE5DD}"/>
                </a:ext>
              </a:extLst>
            </p:cNvPr>
            <p:cNvCxnSpPr/>
            <p:nvPr/>
          </p:nvCxnSpPr>
          <p:spPr>
            <a:xfrm rot="10800000">
              <a:off x="8225195" y="1765431"/>
              <a:ext cx="559200" cy="0"/>
            </a:xfrm>
            <a:prstGeom prst="straightConnector1">
              <a:avLst/>
            </a:prstGeom>
            <a:noFill/>
            <a:ln w="9525" cap="flat" cmpd="sng">
              <a:solidFill>
                <a:srgbClr val="BAC8D3"/>
              </a:solidFill>
              <a:prstDash val="solid"/>
              <a:round/>
              <a:headEnd type="oval" w="med" len="med"/>
              <a:tailEnd type="none" w="med" len="med"/>
            </a:ln>
          </p:spPr>
        </p:cxnSp>
        <p:cxnSp>
          <p:nvCxnSpPr>
            <p:cNvPr id="98" name="Google Shape;9750;p57">
              <a:extLst>
                <a:ext uri="{FF2B5EF4-FFF2-40B4-BE49-F238E27FC236}">
                  <a16:creationId xmlns:a16="http://schemas.microsoft.com/office/drawing/2014/main" xmlns="" id="{FBE5D570-8AB4-7D41-BD30-1B41DAFE4218}"/>
                </a:ext>
              </a:extLst>
            </p:cNvPr>
            <p:cNvCxnSpPr/>
            <p:nvPr/>
          </p:nvCxnSpPr>
          <p:spPr>
            <a:xfrm rot="10800000">
              <a:off x="7504838" y="2943528"/>
              <a:ext cx="1284300" cy="0"/>
            </a:xfrm>
            <a:prstGeom prst="straightConnector1">
              <a:avLst/>
            </a:prstGeom>
            <a:noFill/>
            <a:ln w="9525" cap="flat" cmpd="sng">
              <a:solidFill>
                <a:srgbClr val="5F7D95"/>
              </a:solidFill>
              <a:prstDash val="solid"/>
              <a:round/>
              <a:headEnd type="oval" w="med" len="med"/>
              <a:tailEnd type="none" w="med" len="med"/>
            </a:ln>
          </p:spPr>
        </p:cxnSp>
        <p:cxnSp>
          <p:nvCxnSpPr>
            <p:cNvPr id="99" name="Google Shape;9751;p57">
              <a:extLst>
                <a:ext uri="{FF2B5EF4-FFF2-40B4-BE49-F238E27FC236}">
                  <a16:creationId xmlns:a16="http://schemas.microsoft.com/office/drawing/2014/main" xmlns="" id="{F27817F4-9AA0-3447-9F47-2A7928FEF4A7}"/>
                </a:ext>
              </a:extLst>
            </p:cNvPr>
            <p:cNvCxnSpPr/>
            <p:nvPr/>
          </p:nvCxnSpPr>
          <p:spPr>
            <a:xfrm>
              <a:off x="5759284" y="3630350"/>
              <a:ext cx="922800" cy="0"/>
            </a:xfrm>
            <a:prstGeom prst="straightConnector1">
              <a:avLst/>
            </a:prstGeom>
            <a:noFill/>
            <a:ln w="9525" cap="flat" cmpd="sng">
              <a:solidFill>
                <a:srgbClr val="435D74"/>
              </a:solidFill>
              <a:prstDash val="solid"/>
              <a:round/>
              <a:headEnd type="oval" w="med" len="med"/>
              <a:tailEnd type="none" w="med" len="med"/>
            </a:ln>
          </p:spPr>
        </p:cxnSp>
        <p:sp>
          <p:nvSpPr>
            <p:cNvPr id="100" name="Google Shape;9752;p57">
              <a:extLst>
                <a:ext uri="{FF2B5EF4-FFF2-40B4-BE49-F238E27FC236}">
                  <a16:creationId xmlns:a16="http://schemas.microsoft.com/office/drawing/2014/main" xmlns="" id="{E1C4DA81-0990-9840-811F-9921D726860B}"/>
                </a:ext>
              </a:extLst>
            </p:cNvPr>
            <p:cNvSpPr/>
            <p:nvPr/>
          </p:nvSpPr>
          <p:spPr>
            <a:xfrm>
              <a:off x="6601902" y="3746583"/>
              <a:ext cx="566400" cy="424800"/>
            </a:xfrm>
            <a:prstGeom prst="downArrow">
              <a:avLst>
                <a:gd name="adj1" fmla="val 50000"/>
                <a:gd name="adj2" fmla="val 50000"/>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24" name="TextBox 23">
            <a:extLst>
              <a:ext uri="{FF2B5EF4-FFF2-40B4-BE49-F238E27FC236}">
                <a16:creationId xmlns:a16="http://schemas.microsoft.com/office/drawing/2014/main" xmlns="" id="{EBCE039F-8376-A144-A105-FEAB4F93AC6D}"/>
              </a:ext>
            </a:extLst>
          </p:cNvPr>
          <p:cNvSpPr txBox="1"/>
          <p:nvPr/>
        </p:nvSpPr>
        <p:spPr>
          <a:xfrm>
            <a:off x="3322539" y="430474"/>
            <a:ext cx="5164756"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Data Distribution</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00660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BCE039F-8376-A144-A105-FEAB4F93AC6D}"/>
              </a:ext>
            </a:extLst>
          </p:cNvPr>
          <p:cNvSpPr txBox="1"/>
          <p:nvPr/>
        </p:nvSpPr>
        <p:spPr>
          <a:xfrm>
            <a:off x="66502" y="239843"/>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a:ln w="3175" cmpd="sng">
                  <a:noFill/>
                </a:ln>
              </a:rPr>
              <a:t>Outliers</a:t>
            </a:r>
            <a:r>
              <a:rPr lang="en-IN" b="1" dirty="0"/>
              <a:t> </a:t>
            </a:r>
            <a:r>
              <a:rPr lang="en-IN" sz="4400" b="1" dirty="0">
                <a:ln w="3175" cmpd="sng">
                  <a:noFill/>
                </a:ln>
              </a:rPr>
              <a:t>and</a:t>
            </a:r>
            <a:r>
              <a:rPr lang="en-IN" b="1" dirty="0"/>
              <a:t> </a:t>
            </a:r>
            <a:r>
              <a:rPr lang="en-IN" sz="4400" b="1" dirty="0" smtClean="0">
                <a:ln w="3175" cmpd="sng">
                  <a:noFill/>
                </a:ln>
              </a:rPr>
              <a:t>Treatment</a:t>
            </a:r>
          </a:p>
          <a:p>
            <a:endParaRPr lang="en-US" sz="4400" b="1" dirty="0">
              <a:ln w="3175" cmpd="sng">
                <a:noFill/>
              </a:ln>
            </a:endParaRPr>
          </a:p>
        </p:txBody>
      </p:sp>
      <p:sp>
        <p:nvSpPr>
          <p:cNvPr id="6" name="TextBox 5">
            <a:extLst>
              <a:ext uri="{FF2B5EF4-FFF2-40B4-BE49-F238E27FC236}">
                <a16:creationId xmlns:a16="http://schemas.microsoft.com/office/drawing/2014/main" xmlns="" id="{358E75CB-9520-2847-8892-5EA231DD24AE}"/>
              </a:ext>
            </a:extLst>
          </p:cNvPr>
          <p:cNvSpPr txBox="1"/>
          <p:nvPr/>
        </p:nvSpPr>
        <p:spPr>
          <a:xfrm>
            <a:off x="414022" y="1776663"/>
            <a:ext cx="3941040" cy="369332"/>
          </a:xfrm>
          <a:prstGeom prst="rect">
            <a:avLst/>
          </a:prstGeom>
          <a:noFill/>
        </p:spPr>
        <p:txBody>
          <a:bodyPr wrap="square" rtlCol="0">
            <a:spAutoFit/>
          </a:bodyPr>
          <a:lstStyle/>
          <a:p>
            <a:r>
              <a:rPr lang="en-IN" dirty="0" smtClean="0"/>
              <a:t>‘</a:t>
            </a:r>
            <a:r>
              <a:rPr lang="en-IN" dirty="0"/>
              <a:t>Annual Income’ </a:t>
            </a:r>
            <a:endParaRPr lang="en-US" dirty="0"/>
          </a:p>
        </p:txBody>
      </p:sp>
      <p:pic>
        <p:nvPicPr>
          <p:cNvPr id="7" name="Picture 6">
            <a:extLst>
              <a:ext uri="{FF2B5EF4-FFF2-40B4-BE49-F238E27FC236}">
                <a16:creationId xmlns:a16="http://schemas.microsoft.com/office/drawing/2014/main" xmlns="" id="{FFED2433-CF72-114D-A791-BC5E1473316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761" y="1516750"/>
            <a:ext cx="3255645" cy="1508760"/>
          </a:xfrm>
          <a:prstGeom prst="rect">
            <a:avLst/>
          </a:prstGeom>
          <a:noFill/>
          <a:ln>
            <a:noFill/>
          </a:ln>
          <a:scene3d>
            <a:camera prst="orthographicFront"/>
            <a:lightRig rig="threePt" dir="t"/>
          </a:scene3d>
          <a:sp3d>
            <a:bevelB prst="angle"/>
          </a:sp3d>
        </p:spPr>
      </p:pic>
      <p:pic>
        <p:nvPicPr>
          <p:cNvPr id="8" name="Picture 7">
            <a:extLst>
              <a:ext uri="{FF2B5EF4-FFF2-40B4-BE49-F238E27FC236}">
                <a16:creationId xmlns:a16="http://schemas.microsoft.com/office/drawing/2014/main" xmlns="" id="{F7AE35D4-451C-5641-BD77-8DDAFC4CC47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9795" y="4142797"/>
            <a:ext cx="3375660" cy="1526540"/>
          </a:xfrm>
          <a:prstGeom prst="rect">
            <a:avLst/>
          </a:prstGeom>
          <a:noFill/>
          <a:ln>
            <a:noFill/>
          </a:ln>
          <a:scene3d>
            <a:camera prst="orthographicFront"/>
            <a:lightRig rig="threePt" dir="t"/>
          </a:scene3d>
          <a:sp3d>
            <a:bevelT prst="angle"/>
          </a:sp3d>
        </p:spPr>
      </p:pic>
      <p:grpSp>
        <p:nvGrpSpPr>
          <p:cNvPr id="9" name="Google Shape;1244;p44">
            <a:extLst>
              <a:ext uri="{FF2B5EF4-FFF2-40B4-BE49-F238E27FC236}">
                <a16:creationId xmlns:a16="http://schemas.microsoft.com/office/drawing/2014/main" xmlns="" id="{C9AC69C5-0033-454D-9280-078B3CDA212E}"/>
              </a:ext>
            </a:extLst>
          </p:cNvPr>
          <p:cNvGrpSpPr/>
          <p:nvPr/>
        </p:nvGrpSpPr>
        <p:grpSpPr>
          <a:xfrm>
            <a:off x="9411459" y="3025869"/>
            <a:ext cx="936653" cy="1002624"/>
            <a:chOff x="4882900" y="-64350"/>
            <a:chExt cx="2493750" cy="2922300"/>
          </a:xfrm>
        </p:grpSpPr>
        <p:sp>
          <p:nvSpPr>
            <p:cNvPr id="10" name="Google Shape;1245;p44">
              <a:extLst>
                <a:ext uri="{FF2B5EF4-FFF2-40B4-BE49-F238E27FC236}">
                  <a16:creationId xmlns:a16="http://schemas.microsoft.com/office/drawing/2014/main" xmlns="" id="{9756E676-4F5C-8148-882A-F2E970233696}"/>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46;p44">
              <a:extLst>
                <a:ext uri="{FF2B5EF4-FFF2-40B4-BE49-F238E27FC236}">
                  <a16:creationId xmlns:a16="http://schemas.microsoft.com/office/drawing/2014/main" xmlns="" id="{A0A8EFE8-45CF-2645-9E79-CBF545501BF1}"/>
                </a:ext>
              </a:extLst>
            </p:cNvPr>
            <p:cNvSpPr/>
            <p:nvPr/>
          </p:nvSpPr>
          <p:spPr>
            <a:xfrm>
              <a:off x="4987799" y="-64350"/>
              <a:ext cx="1082976" cy="2914923"/>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47;p44">
              <a:extLst>
                <a:ext uri="{FF2B5EF4-FFF2-40B4-BE49-F238E27FC236}">
                  <a16:creationId xmlns:a16="http://schemas.microsoft.com/office/drawing/2014/main" xmlns="" id="{5F153A75-F2B5-1140-9610-121243C60AAD}"/>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48;p44">
              <a:extLst>
                <a:ext uri="{FF2B5EF4-FFF2-40B4-BE49-F238E27FC236}">
                  <a16:creationId xmlns:a16="http://schemas.microsoft.com/office/drawing/2014/main" xmlns="" id="{A308A0CC-2864-2C40-982F-24AA33DD2048}"/>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49;p44">
              <a:extLst>
                <a:ext uri="{FF2B5EF4-FFF2-40B4-BE49-F238E27FC236}">
                  <a16:creationId xmlns:a16="http://schemas.microsoft.com/office/drawing/2014/main" xmlns="" id="{1DBD51BF-AE7B-4C46-9062-C7DDD957BDAA}"/>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xmlns="" id="{206EABE1-3996-EB47-BF6B-61520BC34841}"/>
              </a:ext>
            </a:extLst>
          </p:cNvPr>
          <p:cNvSpPr txBox="1"/>
          <p:nvPr/>
        </p:nvSpPr>
        <p:spPr>
          <a:xfrm>
            <a:off x="9450859" y="3041095"/>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Before</a:t>
            </a:r>
          </a:p>
        </p:txBody>
      </p:sp>
      <p:sp>
        <p:nvSpPr>
          <p:cNvPr id="23" name="TextBox 22">
            <a:extLst>
              <a:ext uri="{FF2B5EF4-FFF2-40B4-BE49-F238E27FC236}">
                <a16:creationId xmlns:a16="http://schemas.microsoft.com/office/drawing/2014/main" xmlns="" id="{BB0E4C87-FE90-364D-A445-FBF353EFCEAE}"/>
              </a:ext>
            </a:extLst>
          </p:cNvPr>
          <p:cNvSpPr txBox="1"/>
          <p:nvPr/>
        </p:nvSpPr>
        <p:spPr>
          <a:xfrm>
            <a:off x="9496824" y="5783641"/>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After</a:t>
            </a:r>
          </a:p>
        </p:txBody>
      </p:sp>
      <p:grpSp>
        <p:nvGrpSpPr>
          <p:cNvPr id="40" name="Google Shape;9060;p56">
            <a:extLst>
              <a:ext uri="{FF2B5EF4-FFF2-40B4-BE49-F238E27FC236}">
                <a16:creationId xmlns:a16="http://schemas.microsoft.com/office/drawing/2014/main" xmlns="" id="{CAD62B67-29C4-864E-B40C-44AF4127DD3A}"/>
              </a:ext>
            </a:extLst>
          </p:cNvPr>
          <p:cNvGrpSpPr/>
          <p:nvPr/>
        </p:nvGrpSpPr>
        <p:grpSpPr>
          <a:xfrm>
            <a:off x="585990" y="171605"/>
            <a:ext cx="1247645" cy="1075817"/>
            <a:chOff x="2657744" y="2337745"/>
            <a:chExt cx="832987" cy="798137"/>
          </a:xfrm>
        </p:grpSpPr>
        <p:sp>
          <p:nvSpPr>
            <p:cNvPr id="41" name="Google Shape;9061;p56">
              <a:extLst>
                <a:ext uri="{FF2B5EF4-FFF2-40B4-BE49-F238E27FC236}">
                  <a16:creationId xmlns:a16="http://schemas.microsoft.com/office/drawing/2014/main" xmlns="" id="{B25E7AB0-12D2-6A46-A81A-F6C774FB6AE8}"/>
                </a:ext>
              </a:extLst>
            </p:cNvPr>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62;p56">
              <a:extLst>
                <a:ext uri="{FF2B5EF4-FFF2-40B4-BE49-F238E27FC236}">
                  <a16:creationId xmlns:a16="http://schemas.microsoft.com/office/drawing/2014/main" xmlns="" id="{2BC18684-2FDF-2B4A-9846-53FD7DD0B3DC}"/>
                </a:ext>
              </a:extLst>
            </p:cNvPr>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63;p56">
              <a:extLst>
                <a:ext uri="{FF2B5EF4-FFF2-40B4-BE49-F238E27FC236}">
                  <a16:creationId xmlns:a16="http://schemas.microsoft.com/office/drawing/2014/main" xmlns="" id="{BE2E2032-CA65-9E48-96B3-49FAFD3E5142}"/>
                </a:ext>
              </a:extLst>
            </p:cNvPr>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64;p56">
              <a:extLst>
                <a:ext uri="{FF2B5EF4-FFF2-40B4-BE49-F238E27FC236}">
                  <a16:creationId xmlns:a16="http://schemas.microsoft.com/office/drawing/2014/main" xmlns="" id="{024E4B74-2F28-2D42-9898-DF5447A9C71A}"/>
                </a:ext>
              </a:extLst>
            </p:cNvPr>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65;p56">
              <a:extLst>
                <a:ext uri="{FF2B5EF4-FFF2-40B4-BE49-F238E27FC236}">
                  <a16:creationId xmlns:a16="http://schemas.microsoft.com/office/drawing/2014/main" xmlns="" id="{FC8DD097-78C0-B24A-8E05-40FD1DA29325}"/>
                </a:ext>
              </a:extLst>
            </p:cNvPr>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66;p56">
              <a:extLst>
                <a:ext uri="{FF2B5EF4-FFF2-40B4-BE49-F238E27FC236}">
                  <a16:creationId xmlns:a16="http://schemas.microsoft.com/office/drawing/2014/main" xmlns="" id="{CBFD615D-E557-2B4B-9BD5-46E5EBAED87A}"/>
                </a:ext>
              </a:extLst>
            </p:cNvPr>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p:cNvPicPr/>
          <p:nvPr/>
        </p:nvPicPr>
        <p:blipFill>
          <a:blip r:embed="rId4">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022" y="2330506"/>
            <a:ext cx="5903699" cy="3043279"/>
          </a:xfrm>
          <a:prstGeom prst="rect">
            <a:avLst/>
          </a:prstGeom>
        </p:spPr>
      </p:pic>
      <p:sp>
        <p:nvSpPr>
          <p:cNvPr id="28" name="TextBox 27">
            <a:extLst>
              <a:ext uri="{FF2B5EF4-FFF2-40B4-BE49-F238E27FC236}">
                <a16:creationId xmlns:a16="http://schemas.microsoft.com/office/drawing/2014/main" xmlns="" id="{2F09E3B0-1652-9649-B46F-ED6EA2F5A258}"/>
              </a:ext>
            </a:extLst>
          </p:cNvPr>
          <p:cNvSpPr txBox="1"/>
          <p:nvPr/>
        </p:nvSpPr>
        <p:spPr>
          <a:xfrm rot="16200000">
            <a:off x="4579706" y="3264540"/>
            <a:ext cx="4438110" cy="830997"/>
          </a:xfrm>
          <a:prstGeom prst="rect">
            <a:avLst/>
          </a:prstGeom>
          <a:noFill/>
        </p:spPr>
        <p:txBody>
          <a:bodyPr wrap="square" rtlCol="0">
            <a:spAutoFit/>
          </a:bodyPr>
          <a:lstStyle/>
          <a:p>
            <a:r>
              <a:rPr lang="en-US" sz="2400" dirty="0" err="1" smtClean="0">
                <a:latin typeface="American Typewriter" panose="02090604020004020304" pitchFamily="18" charset="77"/>
                <a:cs typeface="Apple Chancery" panose="03020702040506060504" pitchFamily="66" charset="-79"/>
              </a:rPr>
              <a:t>yeo_johnson_PT.fit_transform</a:t>
            </a:r>
            <a:r>
              <a:rPr lang="en-US" sz="2400" dirty="0">
                <a:latin typeface="American Typewriter" panose="02090604020004020304" pitchFamily="18" charset="77"/>
                <a:cs typeface="Apple Chancery" panose="03020702040506060504" pitchFamily="66" charset="-79"/>
              </a:rPr>
              <a:t>(</a:t>
            </a:r>
            <a:r>
              <a:rPr lang="en-US" sz="2400" dirty="0" smtClean="0">
                <a:latin typeface="American Typewriter" panose="02090604020004020304" pitchFamily="18" charset="77"/>
                <a:cs typeface="Apple Chancery" panose="03020702040506060504" pitchFamily="66" charset="-79"/>
              </a:rPr>
              <a:t>'</a:t>
            </a:r>
            <a:r>
              <a:rPr lang="en-US" sz="2400" dirty="0" err="1" smtClean="0">
                <a:latin typeface="American Typewriter" panose="02090604020004020304" pitchFamily="18" charset="77"/>
                <a:cs typeface="Apple Chancery" panose="03020702040506060504" pitchFamily="66" charset="-79"/>
              </a:rPr>
              <a:t>Annual_Income</a:t>
            </a:r>
            <a:r>
              <a:rPr lang="en-US" sz="2400" dirty="0" smtClean="0">
                <a:latin typeface="American Typewriter" panose="02090604020004020304" pitchFamily="18" charset="77"/>
                <a:cs typeface="Apple Chancery" panose="03020702040506060504" pitchFamily="66" charset="-79"/>
              </a:rPr>
              <a:t>')</a:t>
            </a:r>
            <a:endParaRPr lang="en-US" sz="2400" dirty="0">
              <a:latin typeface="American Typewriter" panose="02090604020004020304" pitchFamily="18" charset="77"/>
              <a:cs typeface="Apple Chancery" panose="03020702040506060504" pitchFamily="66" charset="-79"/>
            </a:endParaRPr>
          </a:p>
        </p:txBody>
      </p:sp>
      <p:cxnSp>
        <p:nvCxnSpPr>
          <p:cNvPr id="29" name="Straight Connector 28"/>
          <p:cNvCxnSpPr/>
          <p:nvPr/>
        </p:nvCxnSpPr>
        <p:spPr>
          <a:xfrm>
            <a:off x="7448800" y="2214783"/>
            <a:ext cx="74929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7448800" y="2236266"/>
            <a:ext cx="0" cy="286171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7448800" y="5097982"/>
            <a:ext cx="65545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xmlns="" id="{358E75CB-9520-2847-8892-5EA231DD24AE}"/>
              </a:ext>
            </a:extLst>
          </p:cNvPr>
          <p:cNvSpPr txBox="1"/>
          <p:nvPr/>
        </p:nvSpPr>
        <p:spPr>
          <a:xfrm>
            <a:off x="10202671" y="3145570"/>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40.22</a:t>
            </a:r>
            <a:r>
              <a:rPr lang="en-IN" dirty="0" smtClean="0"/>
              <a:t> </a:t>
            </a:r>
            <a:endParaRPr lang="en-US" dirty="0"/>
          </a:p>
        </p:txBody>
      </p:sp>
      <p:sp>
        <p:nvSpPr>
          <p:cNvPr id="34" name="TextBox 33">
            <a:extLst>
              <a:ext uri="{FF2B5EF4-FFF2-40B4-BE49-F238E27FC236}">
                <a16:creationId xmlns:a16="http://schemas.microsoft.com/office/drawing/2014/main" xmlns="" id="{358E75CB-9520-2847-8892-5EA231DD24AE}"/>
              </a:ext>
            </a:extLst>
          </p:cNvPr>
          <p:cNvSpPr txBox="1"/>
          <p:nvPr/>
        </p:nvSpPr>
        <p:spPr>
          <a:xfrm>
            <a:off x="7880710" y="5783641"/>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5.32</a:t>
            </a:r>
            <a:r>
              <a:rPr lang="en-IN" dirty="0" smtClean="0"/>
              <a:t> </a:t>
            </a:r>
            <a:endParaRPr lang="en-US" dirty="0"/>
          </a:p>
        </p:txBody>
      </p:sp>
    </p:spTree>
    <p:extLst>
      <p:ext uri="{BB962C8B-B14F-4D97-AF65-F5344CB8AC3E}">
        <p14:creationId xmlns:p14="http://schemas.microsoft.com/office/powerpoint/2010/main" val="4058641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58E75CB-9520-2847-8892-5EA231DD24AE}"/>
              </a:ext>
            </a:extLst>
          </p:cNvPr>
          <p:cNvSpPr txBox="1"/>
          <p:nvPr/>
        </p:nvSpPr>
        <p:spPr>
          <a:xfrm>
            <a:off x="292512" y="1845451"/>
            <a:ext cx="3941040" cy="369332"/>
          </a:xfrm>
          <a:prstGeom prst="rect">
            <a:avLst/>
          </a:prstGeom>
          <a:noFill/>
        </p:spPr>
        <p:txBody>
          <a:bodyPr wrap="square" rtlCol="0">
            <a:spAutoFit/>
          </a:bodyPr>
          <a:lstStyle/>
          <a:p>
            <a:r>
              <a:rPr lang="en-US" dirty="0" smtClean="0"/>
              <a:t>‘Inquiries_Last_6Mo’</a:t>
            </a:r>
            <a:endParaRPr lang="en-US" dirty="0"/>
          </a:p>
        </p:txBody>
      </p:sp>
      <p:grpSp>
        <p:nvGrpSpPr>
          <p:cNvPr id="9" name="Google Shape;1244;p44">
            <a:extLst>
              <a:ext uri="{FF2B5EF4-FFF2-40B4-BE49-F238E27FC236}">
                <a16:creationId xmlns:a16="http://schemas.microsoft.com/office/drawing/2014/main" xmlns="" id="{C9AC69C5-0033-454D-9280-078B3CDA212E}"/>
              </a:ext>
            </a:extLst>
          </p:cNvPr>
          <p:cNvGrpSpPr/>
          <p:nvPr/>
        </p:nvGrpSpPr>
        <p:grpSpPr>
          <a:xfrm>
            <a:off x="9411459" y="3025869"/>
            <a:ext cx="936653" cy="1002624"/>
            <a:chOff x="4882900" y="-64350"/>
            <a:chExt cx="2493750" cy="2922300"/>
          </a:xfrm>
        </p:grpSpPr>
        <p:sp>
          <p:nvSpPr>
            <p:cNvPr id="10" name="Google Shape;1245;p44">
              <a:extLst>
                <a:ext uri="{FF2B5EF4-FFF2-40B4-BE49-F238E27FC236}">
                  <a16:creationId xmlns:a16="http://schemas.microsoft.com/office/drawing/2014/main" xmlns="" id="{9756E676-4F5C-8148-882A-F2E970233696}"/>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46;p44">
              <a:extLst>
                <a:ext uri="{FF2B5EF4-FFF2-40B4-BE49-F238E27FC236}">
                  <a16:creationId xmlns:a16="http://schemas.microsoft.com/office/drawing/2014/main" xmlns="" id="{A0A8EFE8-45CF-2645-9E79-CBF545501BF1}"/>
                </a:ext>
              </a:extLst>
            </p:cNvPr>
            <p:cNvSpPr/>
            <p:nvPr/>
          </p:nvSpPr>
          <p:spPr>
            <a:xfrm>
              <a:off x="4987799" y="-64350"/>
              <a:ext cx="1082976" cy="2914923"/>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47;p44">
              <a:extLst>
                <a:ext uri="{FF2B5EF4-FFF2-40B4-BE49-F238E27FC236}">
                  <a16:creationId xmlns:a16="http://schemas.microsoft.com/office/drawing/2014/main" xmlns="" id="{5F153A75-F2B5-1140-9610-121243C60AAD}"/>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48;p44">
              <a:extLst>
                <a:ext uri="{FF2B5EF4-FFF2-40B4-BE49-F238E27FC236}">
                  <a16:creationId xmlns:a16="http://schemas.microsoft.com/office/drawing/2014/main" xmlns="" id="{A308A0CC-2864-2C40-982F-24AA33DD2048}"/>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49;p44">
              <a:extLst>
                <a:ext uri="{FF2B5EF4-FFF2-40B4-BE49-F238E27FC236}">
                  <a16:creationId xmlns:a16="http://schemas.microsoft.com/office/drawing/2014/main" xmlns="" id="{1DBD51BF-AE7B-4C46-9062-C7DDD957BDAA}"/>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xmlns="" id="{206EABE1-3996-EB47-BF6B-61520BC34841}"/>
              </a:ext>
            </a:extLst>
          </p:cNvPr>
          <p:cNvSpPr txBox="1"/>
          <p:nvPr/>
        </p:nvSpPr>
        <p:spPr>
          <a:xfrm>
            <a:off x="9450859" y="3041095"/>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Before</a:t>
            </a:r>
          </a:p>
        </p:txBody>
      </p:sp>
      <p:sp>
        <p:nvSpPr>
          <p:cNvPr id="23" name="TextBox 22">
            <a:extLst>
              <a:ext uri="{FF2B5EF4-FFF2-40B4-BE49-F238E27FC236}">
                <a16:creationId xmlns:a16="http://schemas.microsoft.com/office/drawing/2014/main" xmlns="" id="{BB0E4C87-FE90-364D-A445-FBF353EFCEAE}"/>
              </a:ext>
            </a:extLst>
          </p:cNvPr>
          <p:cNvSpPr txBox="1"/>
          <p:nvPr/>
        </p:nvSpPr>
        <p:spPr>
          <a:xfrm>
            <a:off x="9496824" y="5783641"/>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After</a:t>
            </a:r>
          </a:p>
        </p:txBody>
      </p:sp>
      <p:sp>
        <p:nvSpPr>
          <p:cNvPr id="37" name="TextBox 36">
            <a:extLst>
              <a:ext uri="{FF2B5EF4-FFF2-40B4-BE49-F238E27FC236}">
                <a16:creationId xmlns:a16="http://schemas.microsoft.com/office/drawing/2014/main" xmlns="" id="{2F09E3B0-1652-9649-B46F-ED6EA2F5A258}"/>
              </a:ext>
            </a:extLst>
          </p:cNvPr>
          <p:cNvSpPr txBox="1"/>
          <p:nvPr/>
        </p:nvSpPr>
        <p:spPr>
          <a:xfrm rot="16200000">
            <a:off x="4464680" y="3264540"/>
            <a:ext cx="4438110" cy="830997"/>
          </a:xfrm>
          <a:prstGeom prst="rect">
            <a:avLst/>
          </a:prstGeom>
          <a:noFill/>
        </p:spPr>
        <p:txBody>
          <a:bodyPr wrap="square" rtlCol="0">
            <a:spAutoFit/>
          </a:bodyPr>
          <a:lstStyle/>
          <a:p>
            <a:r>
              <a:rPr lang="en-US" sz="2400" dirty="0" err="1" smtClean="0">
                <a:latin typeface="American Typewriter" panose="02090604020004020304" pitchFamily="18" charset="77"/>
                <a:cs typeface="Apple Chancery" panose="03020702040506060504" pitchFamily="66" charset="-79"/>
              </a:rPr>
              <a:t>yeo_johnson_PT.fit_transform</a:t>
            </a:r>
            <a:r>
              <a:rPr lang="en-US" sz="2400" dirty="0" smtClean="0">
                <a:latin typeface="American Typewriter" panose="02090604020004020304" pitchFamily="18" charset="77"/>
                <a:cs typeface="Apple Chancery" panose="03020702040506060504" pitchFamily="66" charset="-79"/>
              </a:rPr>
              <a:t>(‘</a:t>
            </a:r>
            <a:r>
              <a:rPr lang="en-US" sz="2400" dirty="0" smtClean="0"/>
              <a:t>Inquiries_Last_6Mo </a:t>
            </a:r>
            <a:r>
              <a:rPr lang="en-US" sz="2400" dirty="0" smtClean="0">
                <a:latin typeface="American Typewriter" panose="02090604020004020304" pitchFamily="18" charset="77"/>
                <a:cs typeface="Apple Chancery" panose="03020702040506060504" pitchFamily="66" charset="-79"/>
              </a:rPr>
              <a:t>')</a:t>
            </a:r>
            <a:endParaRPr lang="en-US" sz="2400" dirty="0">
              <a:latin typeface="American Typewriter" panose="02090604020004020304" pitchFamily="18" charset="77"/>
              <a:cs typeface="Apple Chancery" panose="03020702040506060504" pitchFamily="66" charset="-79"/>
            </a:endParaRPr>
          </a:p>
        </p:txBody>
      </p:sp>
      <p:grpSp>
        <p:nvGrpSpPr>
          <p:cNvPr id="40" name="Google Shape;9060;p56">
            <a:extLst>
              <a:ext uri="{FF2B5EF4-FFF2-40B4-BE49-F238E27FC236}">
                <a16:creationId xmlns:a16="http://schemas.microsoft.com/office/drawing/2014/main" xmlns="" id="{CAD62B67-29C4-864E-B40C-44AF4127DD3A}"/>
              </a:ext>
            </a:extLst>
          </p:cNvPr>
          <p:cNvGrpSpPr/>
          <p:nvPr/>
        </p:nvGrpSpPr>
        <p:grpSpPr>
          <a:xfrm>
            <a:off x="585990" y="171605"/>
            <a:ext cx="1247645" cy="1075817"/>
            <a:chOff x="2657744" y="2337745"/>
            <a:chExt cx="832987" cy="798137"/>
          </a:xfrm>
        </p:grpSpPr>
        <p:sp>
          <p:nvSpPr>
            <p:cNvPr id="41" name="Google Shape;9061;p56">
              <a:extLst>
                <a:ext uri="{FF2B5EF4-FFF2-40B4-BE49-F238E27FC236}">
                  <a16:creationId xmlns:a16="http://schemas.microsoft.com/office/drawing/2014/main" xmlns="" id="{B25E7AB0-12D2-6A46-A81A-F6C774FB6AE8}"/>
                </a:ext>
              </a:extLst>
            </p:cNvPr>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62;p56">
              <a:extLst>
                <a:ext uri="{FF2B5EF4-FFF2-40B4-BE49-F238E27FC236}">
                  <a16:creationId xmlns:a16="http://schemas.microsoft.com/office/drawing/2014/main" xmlns="" id="{2BC18684-2FDF-2B4A-9846-53FD7DD0B3DC}"/>
                </a:ext>
              </a:extLst>
            </p:cNvPr>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63;p56">
              <a:extLst>
                <a:ext uri="{FF2B5EF4-FFF2-40B4-BE49-F238E27FC236}">
                  <a16:creationId xmlns:a16="http://schemas.microsoft.com/office/drawing/2014/main" xmlns="" id="{BE2E2032-CA65-9E48-96B3-49FAFD3E5142}"/>
                </a:ext>
              </a:extLst>
            </p:cNvPr>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64;p56">
              <a:extLst>
                <a:ext uri="{FF2B5EF4-FFF2-40B4-BE49-F238E27FC236}">
                  <a16:creationId xmlns:a16="http://schemas.microsoft.com/office/drawing/2014/main" xmlns="" id="{024E4B74-2F28-2D42-9898-DF5447A9C71A}"/>
                </a:ext>
              </a:extLst>
            </p:cNvPr>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65;p56">
              <a:extLst>
                <a:ext uri="{FF2B5EF4-FFF2-40B4-BE49-F238E27FC236}">
                  <a16:creationId xmlns:a16="http://schemas.microsoft.com/office/drawing/2014/main" xmlns="" id="{FC8DD097-78C0-B24A-8E05-40FD1DA29325}"/>
                </a:ext>
              </a:extLst>
            </p:cNvPr>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66;p56">
              <a:extLst>
                <a:ext uri="{FF2B5EF4-FFF2-40B4-BE49-F238E27FC236}">
                  <a16:creationId xmlns:a16="http://schemas.microsoft.com/office/drawing/2014/main" xmlns="" id="{CBFD615D-E557-2B4B-9BD5-46E5EBAED87A}"/>
                </a:ext>
              </a:extLst>
            </p:cNvPr>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23" y="2373841"/>
            <a:ext cx="5928213" cy="3055915"/>
          </a:xfrm>
          <a:prstGeom prst="rect">
            <a:avLst/>
          </a:prstGeom>
        </p:spPr>
      </p:pic>
      <p:cxnSp>
        <p:nvCxnSpPr>
          <p:cNvPr id="28" name="Straight Connector 27"/>
          <p:cNvCxnSpPr/>
          <p:nvPr/>
        </p:nvCxnSpPr>
        <p:spPr>
          <a:xfrm>
            <a:off x="7493225" y="2214783"/>
            <a:ext cx="74929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7" name="Straight Connector 46"/>
          <p:cNvCxnSpPr/>
          <p:nvPr/>
        </p:nvCxnSpPr>
        <p:spPr>
          <a:xfrm>
            <a:off x="7493225" y="2236266"/>
            <a:ext cx="0" cy="286171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p:nvPr/>
        </p:nvCxnSpPr>
        <p:spPr>
          <a:xfrm>
            <a:off x="7493225" y="5097982"/>
            <a:ext cx="65545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2962" y="1440724"/>
            <a:ext cx="3231244" cy="1580702"/>
          </a:xfrm>
          <a:prstGeom prst="rect">
            <a:avLst/>
          </a:prstGeom>
        </p:spPr>
      </p:pic>
      <p:sp>
        <p:nvSpPr>
          <p:cNvPr id="49" name="TextBox 48">
            <a:extLst>
              <a:ext uri="{FF2B5EF4-FFF2-40B4-BE49-F238E27FC236}">
                <a16:creationId xmlns:a16="http://schemas.microsoft.com/office/drawing/2014/main" xmlns="" id="{EBCE039F-8376-A144-A105-FEAB4F93AC6D}"/>
              </a:ext>
            </a:extLst>
          </p:cNvPr>
          <p:cNvSpPr txBox="1"/>
          <p:nvPr/>
        </p:nvSpPr>
        <p:spPr>
          <a:xfrm>
            <a:off x="147627" y="230622"/>
            <a:ext cx="11606010"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a:ln w="3175" cmpd="sng">
                  <a:noFill/>
                </a:ln>
              </a:rPr>
              <a:t>Outliers</a:t>
            </a:r>
            <a:r>
              <a:rPr lang="en-IN" b="1" dirty="0"/>
              <a:t> </a:t>
            </a:r>
            <a:r>
              <a:rPr lang="en-IN" sz="4400" b="1" dirty="0">
                <a:ln w="3175" cmpd="sng">
                  <a:noFill/>
                </a:ln>
              </a:rPr>
              <a:t>and</a:t>
            </a:r>
            <a:r>
              <a:rPr lang="en-IN" b="1" dirty="0"/>
              <a:t> </a:t>
            </a:r>
            <a:r>
              <a:rPr lang="en-IN" sz="4400" b="1" dirty="0" smtClean="0">
                <a:ln w="3175" cmpd="sng">
                  <a:noFill/>
                </a:ln>
              </a:rPr>
              <a:t>Treatment</a:t>
            </a:r>
          </a:p>
          <a:p>
            <a:endParaRPr lang="en-US" sz="4400" b="1" dirty="0">
              <a:ln w="3175" cmpd="sng">
                <a:noFill/>
              </a:ln>
            </a:endParaRPr>
          </a:p>
        </p:txBody>
      </p:sp>
      <p:pic>
        <p:nvPicPr>
          <p:cNvPr id="52" name="Picture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6037" y="4057693"/>
            <a:ext cx="3365526" cy="1661957"/>
          </a:xfrm>
          <a:prstGeom prst="rect">
            <a:avLst/>
          </a:prstGeom>
        </p:spPr>
      </p:pic>
      <p:sp>
        <p:nvSpPr>
          <p:cNvPr id="53" name="TextBox 52">
            <a:extLst>
              <a:ext uri="{FF2B5EF4-FFF2-40B4-BE49-F238E27FC236}">
                <a16:creationId xmlns:a16="http://schemas.microsoft.com/office/drawing/2014/main" xmlns="" id="{358E75CB-9520-2847-8892-5EA231DD24AE}"/>
              </a:ext>
            </a:extLst>
          </p:cNvPr>
          <p:cNvSpPr txBox="1"/>
          <p:nvPr/>
        </p:nvSpPr>
        <p:spPr>
          <a:xfrm>
            <a:off x="10202671" y="3145570"/>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1.55</a:t>
            </a:r>
            <a:r>
              <a:rPr lang="en-IN" dirty="0" smtClean="0"/>
              <a:t> </a:t>
            </a:r>
            <a:endParaRPr lang="en-US" dirty="0"/>
          </a:p>
        </p:txBody>
      </p:sp>
      <p:sp>
        <p:nvSpPr>
          <p:cNvPr id="54" name="TextBox 53">
            <a:extLst>
              <a:ext uri="{FF2B5EF4-FFF2-40B4-BE49-F238E27FC236}">
                <a16:creationId xmlns:a16="http://schemas.microsoft.com/office/drawing/2014/main" xmlns="" id="{358E75CB-9520-2847-8892-5EA231DD24AE}"/>
              </a:ext>
            </a:extLst>
          </p:cNvPr>
          <p:cNvSpPr txBox="1"/>
          <p:nvPr/>
        </p:nvSpPr>
        <p:spPr>
          <a:xfrm>
            <a:off x="7880710" y="5783641"/>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0.27</a:t>
            </a:r>
            <a:r>
              <a:rPr lang="en-IN" dirty="0" smtClean="0"/>
              <a:t> </a:t>
            </a:r>
            <a:endParaRPr lang="en-US" dirty="0"/>
          </a:p>
        </p:txBody>
      </p:sp>
    </p:spTree>
    <p:extLst>
      <p:ext uri="{BB962C8B-B14F-4D97-AF65-F5344CB8AC3E}">
        <p14:creationId xmlns:p14="http://schemas.microsoft.com/office/powerpoint/2010/main" val="4221926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InTRODUCTION</a:t>
            </a:r>
            <a:endParaRPr lang="en-IN" b="1" u="sng" dirty="0"/>
          </a:p>
        </p:txBody>
      </p:sp>
      <p:sp>
        <p:nvSpPr>
          <p:cNvPr id="3" name="Content Placeholder 2"/>
          <p:cNvSpPr>
            <a:spLocks noGrp="1"/>
          </p:cNvSpPr>
          <p:nvPr>
            <p:ph idx="1"/>
          </p:nvPr>
        </p:nvSpPr>
        <p:spPr>
          <a:xfrm>
            <a:off x="685801" y="1438060"/>
            <a:ext cx="10131425" cy="3649133"/>
          </a:xfrm>
        </p:spPr>
        <p:txBody>
          <a:bodyPr/>
          <a:lstStyle/>
          <a:p>
            <a:pPr marL="0" indent="0">
              <a:buNone/>
            </a:pPr>
            <a:r>
              <a:rPr lang="en-IN" dirty="0" smtClean="0"/>
              <a:t>The </a:t>
            </a:r>
            <a:r>
              <a:rPr lang="en-IN" dirty="0"/>
              <a:t>difficulty of increasing earnings and reducing risks for banks and lending organizations which are dealing with significant administrative costs and a fiercely competitive environment is our company's concern. Our objective is to find methods that can assist banks in utilising machine learning and AI to enhance business processes, boost productivity, and keep a profit.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495" y="811502"/>
            <a:ext cx="812698" cy="8126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oogle Shape;454;p25">
            <a:extLst>
              <a:ext uri="{FF2B5EF4-FFF2-40B4-BE49-F238E27FC236}">
                <a16:creationId xmlns:a16="http://schemas.microsoft.com/office/drawing/2014/main" xmlns="" id="{E12EFB5B-4F58-E942-9F4C-0F2405A3204A}"/>
              </a:ext>
            </a:extLst>
          </p:cNvPr>
          <p:cNvGrpSpPr/>
          <p:nvPr/>
        </p:nvGrpSpPr>
        <p:grpSpPr>
          <a:xfrm>
            <a:off x="9781612" y="3178648"/>
            <a:ext cx="199001" cy="2139769"/>
            <a:chOff x="8008096" y="2108910"/>
            <a:chExt cx="199001" cy="2139769"/>
          </a:xfrm>
        </p:grpSpPr>
        <p:sp>
          <p:nvSpPr>
            <p:cNvPr id="6" name="Google Shape;455;p25">
              <a:extLst>
                <a:ext uri="{FF2B5EF4-FFF2-40B4-BE49-F238E27FC236}">
                  <a16:creationId xmlns:a16="http://schemas.microsoft.com/office/drawing/2014/main" xmlns=""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6;p25">
              <a:extLst>
                <a:ext uri="{FF2B5EF4-FFF2-40B4-BE49-F238E27FC236}">
                  <a16:creationId xmlns:a16="http://schemas.microsoft.com/office/drawing/2014/main" xmlns=""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48;p25">
            <a:extLst>
              <a:ext uri="{FF2B5EF4-FFF2-40B4-BE49-F238E27FC236}">
                <a16:creationId xmlns:a16="http://schemas.microsoft.com/office/drawing/2014/main" xmlns="" id="{A351DD75-17B4-4A42-9281-FAB20E45CD6A}"/>
              </a:ext>
            </a:extLst>
          </p:cNvPr>
          <p:cNvGrpSpPr/>
          <p:nvPr/>
        </p:nvGrpSpPr>
        <p:grpSpPr>
          <a:xfrm>
            <a:off x="173554" y="559589"/>
            <a:ext cx="199237" cy="3127982"/>
            <a:chOff x="1608717" y="1280046"/>
            <a:chExt cx="199237" cy="2828935"/>
          </a:xfrm>
        </p:grpSpPr>
        <p:sp>
          <p:nvSpPr>
            <p:cNvPr id="9" name="Google Shape;449;p25">
              <a:extLst>
                <a:ext uri="{FF2B5EF4-FFF2-40B4-BE49-F238E27FC236}">
                  <a16:creationId xmlns:a16="http://schemas.microsoft.com/office/drawing/2014/main" xmlns=""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0;p25">
              <a:extLst>
                <a:ext uri="{FF2B5EF4-FFF2-40B4-BE49-F238E27FC236}">
                  <a16:creationId xmlns:a16="http://schemas.microsoft.com/office/drawing/2014/main" xmlns=""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p25">
              <a:extLst>
                <a:ext uri="{FF2B5EF4-FFF2-40B4-BE49-F238E27FC236}">
                  <a16:creationId xmlns:a16="http://schemas.microsoft.com/office/drawing/2014/main" xmlns=""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48;p25">
            <a:extLst>
              <a:ext uri="{FF2B5EF4-FFF2-40B4-BE49-F238E27FC236}">
                <a16:creationId xmlns:a16="http://schemas.microsoft.com/office/drawing/2014/main" xmlns="" id="{C946A953-A7E4-FC48-BD2E-23E0AE8FD64B}"/>
              </a:ext>
            </a:extLst>
          </p:cNvPr>
          <p:cNvGrpSpPr/>
          <p:nvPr/>
        </p:nvGrpSpPr>
        <p:grpSpPr>
          <a:xfrm>
            <a:off x="10716597" y="2713354"/>
            <a:ext cx="199237" cy="3127982"/>
            <a:chOff x="1608717" y="1280046"/>
            <a:chExt cx="199237" cy="2828935"/>
          </a:xfrm>
        </p:grpSpPr>
        <p:sp>
          <p:nvSpPr>
            <p:cNvPr id="13" name="Google Shape;449;p25">
              <a:extLst>
                <a:ext uri="{FF2B5EF4-FFF2-40B4-BE49-F238E27FC236}">
                  <a16:creationId xmlns:a16="http://schemas.microsoft.com/office/drawing/2014/main" xmlns=""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0;p25">
              <a:extLst>
                <a:ext uri="{FF2B5EF4-FFF2-40B4-BE49-F238E27FC236}">
                  <a16:creationId xmlns:a16="http://schemas.microsoft.com/office/drawing/2014/main" xmlns=""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p25">
              <a:extLst>
                <a:ext uri="{FF2B5EF4-FFF2-40B4-BE49-F238E27FC236}">
                  <a16:creationId xmlns:a16="http://schemas.microsoft.com/office/drawing/2014/main" xmlns=""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45;p25">
            <a:extLst>
              <a:ext uri="{FF2B5EF4-FFF2-40B4-BE49-F238E27FC236}">
                <a16:creationId xmlns:a16="http://schemas.microsoft.com/office/drawing/2014/main" xmlns="" id="{113A5085-11B5-7D40-B056-640A78B81D4C}"/>
              </a:ext>
            </a:extLst>
          </p:cNvPr>
          <p:cNvGrpSpPr/>
          <p:nvPr/>
        </p:nvGrpSpPr>
        <p:grpSpPr>
          <a:xfrm>
            <a:off x="906542" y="3293203"/>
            <a:ext cx="133252" cy="2916000"/>
            <a:chOff x="6780548" y="337714"/>
            <a:chExt cx="133252" cy="1952377"/>
          </a:xfrm>
          <a:effectLst>
            <a:glow>
              <a:schemeClr val="accent1"/>
            </a:glow>
          </a:effectLst>
        </p:grpSpPr>
        <p:sp>
          <p:nvSpPr>
            <p:cNvPr id="17" name="Google Shape;446;p25">
              <a:extLst>
                <a:ext uri="{FF2B5EF4-FFF2-40B4-BE49-F238E27FC236}">
                  <a16:creationId xmlns:a16="http://schemas.microsoft.com/office/drawing/2014/main" xmlns=""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7;p25">
              <a:extLst>
                <a:ext uri="{FF2B5EF4-FFF2-40B4-BE49-F238E27FC236}">
                  <a16:creationId xmlns:a16="http://schemas.microsoft.com/office/drawing/2014/main" xmlns=""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288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58E75CB-9520-2847-8892-5EA231DD24AE}"/>
              </a:ext>
            </a:extLst>
          </p:cNvPr>
          <p:cNvSpPr txBox="1"/>
          <p:nvPr/>
        </p:nvSpPr>
        <p:spPr>
          <a:xfrm>
            <a:off x="292512" y="1845451"/>
            <a:ext cx="3941040" cy="369332"/>
          </a:xfrm>
          <a:prstGeom prst="rect">
            <a:avLst/>
          </a:prstGeom>
          <a:noFill/>
        </p:spPr>
        <p:txBody>
          <a:bodyPr wrap="square" rtlCol="0">
            <a:spAutoFit/>
          </a:bodyPr>
          <a:lstStyle/>
          <a:p>
            <a:r>
              <a:rPr lang="en-US" dirty="0" smtClean="0"/>
              <a:t>‘</a:t>
            </a:r>
            <a:r>
              <a:rPr lang="en-US" dirty="0" err="1" smtClean="0"/>
              <a:t>Number_open_Accounts</a:t>
            </a:r>
            <a:r>
              <a:rPr lang="en-US" dirty="0" smtClean="0"/>
              <a:t>’</a:t>
            </a:r>
            <a:endParaRPr lang="en-US" dirty="0"/>
          </a:p>
        </p:txBody>
      </p:sp>
      <p:grpSp>
        <p:nvGrpSpPr>
          <p:cNvPr id="40" name="Google Shape;9060;p56">
            <a:extLst>
              <a:ext uri="{FF2B5EF4-FFF2-40B4-BE49-F238E27FC236}">
                <a16:creationId xmlns:a16="http://schemas.microsoft.com/office/drawing/2014/main" xmlns="" id="{CAD62B67-29C4-864E-B40C-44AF4127DD3A}"/>
              </a:ext>
            </a:extLst>
          </p:cNvPr>
          <p:cNvGrpSpPr/>
          <p:nvPr/>
        </p:nvGrpSpPr>
        <p:grpSpPr>
          <a:xfrm>
            <a:off x="585990" y="171605"/>
            <a:ext cx="1247645" cy="1075817"/>
            <a:chOff x="2657744" y="2337745"/>
            <a:chExt cx="832987" cy="798137"/>
          </a:xfrm>
        </p:grpSpPr>
        <p:sp>
          <p:nvSpPr>
            <p:cNvPr id="41" name="Google Shape;9061;p56">
              <a:extLst>
                <a:ext uri="{FF2B5EF4-FFF2-40B4-BE49-F238E27FC236}">
                  <a16:creationId xmlns:a16="http://schemas.microsoft.com/office/drawing/2014/main" xmlns="" id="{B25E7AB0-12D2-6A46-A81A-F6C774FB6AE8}"/>
                </a:ext>
              </a:extLst>
            </p:cNvPr>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62;p56">
              <a:extLst>
                <a:ext uri="{FF2B5EF4-FFF2-40B4-BE49-F238E27FC236}">
                  <a16:creationId xmlns:a16="http://schemas.microsoft.com/office/drawing/2014/main" xmlns="" id="{2BC18684-2FDF-2B4A-9846-53FD7DD0B3DC}"/>
                </a:ext>
              </a:extLst>
            </p:cNvPr>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63;p56">
              <a:extLst>
                <a:ext uri="{FF2B5EF4-FFF2-40B4-BE49-F238E27FC236}">
                  <a16:creationId xmlns:a16="http://schemas.microsoft.com/office/drawing/2014/main" xmlns="" id="{BE2E2032-CA65-9E48-96B3-49FAFD3E5142}"/>
                </a:ext>
              </a:extLst>
            </p:cNvPr>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64;p56">
              <a:extLst>
                <a:ext uri="{FF2B5EF4-FFF2-40B4-BE49-F238E27FC236}">
                  <a16:creationId xmlns:a16="http://schemas.microsoft.com/office/drawing/2014/main" xmlns="" id="{024E4B74-2F28-2D42-9898-DF5447A9C71A}"/>
                </a:ext>
              </a:extLst>
            </p:cNvPr>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65;p56">
              <a:extLst>
                <a:ext uri="{FF2B5EF4-FFF2-40B4-BE49-F238E27FC236}">
                  <a16:creationId xmlns:a16="http://schemas.microsoft.com/office/drawing/2014/main" xmlns="" id="{FC8DD097-78C0-B24A-8E05-40FD1DA29325}"/>
                </a:ext>
              </a:extLst>
            </p:cNvPr>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66;p56">
              <a:extLst>
                <a:ext uri="{FF2B5EF4-FFF2-40B4-BE49-F238E27FC236}">
                  <a16:creationId xmlns:a16="http://schemas.microsoft.com/office/drawing/2014/main" xmlns="" id="{CBFD615D-E557-2B4B-9BD5-46E5EBAED87A}"/>
                </a:ext>
              </a:extLst>
            </p:cNvPr>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12" y="2413038"/>
            <a:ext cx="5886700" cy="3016718"/>
          </a:xfrm>
          <a:prstGeom prst="rect">
            <a:avLst/>
          </a:prstGeom>
        </p:spPr>
      </p:pic>
      <p:sp>
        <p:nvSpPr>
          <p:cNvPr id="27" name="TextBox 26">
            <a:extLst>
              <a:ext uri="{FF2B5EF4-FFF2-40B4-BE49-F238E27FC236}">
                <a16:creationId xmlns:a16="http://schemas.microsoft.com/office/drawing/2014/main" xmlns="" id="{EBCE039F-8376-A144-A105-FEAB4F93AC6D}"/>
              </a:ext>
            </a:extLst>
          </p:cNvPr>
          <p:cNvSpPr txBox="1"/>
          <p:nvPr/>
        </p:nvSpPr>
        <p:spPr>
          <a:xfrm>
            <a:off x="66502" y="239843"/>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a:ln w="3175" cmpd="sng">
                  <a:noFill/>
                </a:ln>
              </a:rPr>
              <a:t>Outliers</a:t>
            </a:r>
            <a:r>
              <a:rPr lang="en-IN" b="1" dirty="0"/>
              <a:t> </a:t>
            </a:r>
            <a:r>
              <a:rPr lang="en-IN" sz="4400" b="1" dirty="0">
                <a:ln w="3175" cmpd="sng">
                  <a:noFill/>
                </a:ln>
              </a:rPr>
              <a:t>and</a:t>
            </a:r>
            <a:r>
              <a:rPr lang="en-IN" b="1" dirty="0"/>
              <a:t> </a:t>
            </a:r>
            <a:r>
              <a:rPr lang="en-IN" sz="4400" b="1" dirty="0" smtClean="0">
                <a:ln w="3175" cmpd="sng">
                  <a:noFill/>
                </a:ln>
              </a:rPr>
              <a:t>Treatment</a:t>
            </a:r>
          </a:p>
          <a:p>
            <a:endParaRPr lang="en-US" sz="4400" b="1" dirty="0">
              <a:ln w="3175" cmpd="sng">
                <a:noFill/>
              </a:ln>
            </a:endParaRPr>
          </a:p>
        </p:txBody>
      </p:sp>
      <p:grpSp>
        <p:nvGrpSpPr>
          <p:cNvPr id="28" name="Google Shape;1244;p44">
            <a:extLst>
              <a:ext uri="{FF2B5EF4-FFF2-40B4-BE49-F238E27FC236}">
                <a16:creationId xmlns:a16="http://schemas.microsoft.com/office/drawing/2014/main" xmlns="" id="{C9AC69C5-0033-454D-9280-078B3CDA212E}"/>
              </a:ext>
            </a:extLst>
          </p:cNvPr>
          <p:cNvGrpSpPr/>
          <p:nvPr/>
        </p:nvGrpSpPr>
        <p:grpSpPr>
          <a:xfrm>
            <a:off x="9411459" y="3025869"/>
            <a:ext cx="936653" cy="1002624"/>
            <a:chOff x="4882900" y="-64350"/>
            <a:chExt cx="2493750" cy="2922300"/>
          </a:xfrm>
        </p:grpSpPr>
        <p:sp>
          <p:nvSpPr>
            <p:cNvPr id="29" name="Google Shape;1245;p44">
              <a:extLst>
                <a:ext uri="{FF2B5EF4-FFF2-40B4-BE49-F238E27FC236}">
                  <a16:creationId xmlns:a16="http://schemas.microsoft.com/office/drawing/2014/main" xmlns="" id="{9756E676-4F5C-8148-882A-F2E970233696}"/>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46;p44">
              <a:extLst>
                <a:ext uri="{FF2B5EF4-FFF2-40B4-BE49-F238E27FC236}">
                  <a16:creationId xmlns:a16="http://schemas.microsoft.com/office/drawing/2014/main" xmlns="" id="{A0A8EFE8-45CF-2645-9E79-CBF545501BF1}"/>
                </a:ext>
              </a:extLst>
            </p:cNvPr>
            <p:cNvSpPr/>
            <p:nvPr/>
          </p:nvSpPr>
          <p:spPr>
            <a:xfrm>
              <a:off x="4987799" y="-64350"/>
              <a:ext cx="1082976" cy="2914923"/>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47;p44">
              <a:extLst>
                <a:ext uri="{FF2B5EF4-FFF2-40B4-BE49-F238E27FC236}">
                  <a16:creationId xmlns:a16="http://schemas.microsoft.com/office/drawing/2014/main" xmlns="" id="{5F153A75-F2B5-1140-9610-121243C60AAD}"/>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8;p44">
              <a:extLst>
                <a:ext uri="{FF2B5EF4-FFF2-40B4-BE49-F238E27FC236}">
                  <a16:creationId xmlns:a16="http://schemas.microsoft.com/office/drawing/2014/main" xmlns="" id="{A308A0CC-2864-2C40-982F-24AA33DD2048}"/>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49;p44">
              <a:extLst>
                <a:ext uri="{FF2B5EF4-FFF2-40B4-BE49-F238E27FC236}">
                  <a16:creationId xmlns:a16="http://schemas.microsoft.com/office/drawing/2014/main" xmlns="" id="{1DBD51BF-AE7B-4C46-9062-C7DDD957BDAA}"/>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TextBox 33">
            <a:extLst>
              <a:ext uri="{FF2B5EF4-FFF2-40B4-BE49-F238E27FC236}">
                <a16:creationId xmlns:a16="http://schemas.microsoft.com/office/drawing/2014/main" xmlns="" id="{206EABE1-3996-EB47-BF6B-61520BC34841}"/>
              </a:ext>
            </a:extLst>
          </p:cNvPr>
          <p:cNvSpPr txBox="1"/>
          <p:nvPr/>
        </p:nvSpPr>
        <p:spPr>
          <a:xfrm>
            <a:off x="9450859" y="3041095"/>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Before</a:t>
            </a:r>
          </a:p>
        </p:txBody>
      </p:sp>
      <p:sp>
        <p:nvSpPr>
          <p:cNvPr id="35" name="TextBox 34">
            <a:extLst>
              <a:ext uri="{FF2B5EF4-FFF2-40B4-BE49-F238E27FC236}">
                <a16:creationId xmlns:a16="http://schemas.microsoft.com/office/drawing/2014/main" xmlns="" id="{BB0E4C87-FE90-364D-A445-FBF353EFCEAE}"/>
              </a:ext>
            </a:extLst>
          </p:cNvPr>
          <p:cNvSpPr txBox="1"/>
          <p:nvPr/>
        </p:nvSpPr>
        <p:spPr>
          <a:xfrm>
            <a:off x="9496824" y="5783641"/>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After</a:t>
            </a:r>
          </a:p>
        </p:txBody>
      </p:sp>
      <p:sp>
        <p:nvSpPr>
          <p:cNvPr id="38" name="TextBox 37">
            <a:extLst>
              <a:ext uri="{FF2B5EF4-FFF2-40B4-BE49-F238E27FC236}">
                <a16:creationId xmlns:a16="http://schemas.microsoft.com/office/drawing/2014/main" xmlns="" id="{2F09E3B0-1652-9649-B46F-ED6EA2F5A258}"/>
              </a:ext>
            </a:extLst>
          </p:cNvPr>
          <p:cNvSpPr txBox="1"/>
          <p:nvPr/>
        </p:nvSpPr>
        <p:spPr>
          <a:xfrm rot="16200000">
            <a:off x="4464680" y="3264540"/>
            <a:ext cx="4438110" cy="830997"/>
          </a:xfrm>
          <a:prstGeom prst="rect">
            <a:avLst/>
          </a:prstGeom>
          <a:noFill/>
        </p:spPr>
        <p:txBody>
          <a:bodyPr wrap="square" rtlCol="0">
            <a:spAutoFit/>
          </a:bodyPr>
          <a:lstStyle/>
          <a:p>
            <a:r>
              <a:rPr lang="en-US" sz="2400" dirty="0" err="1" smtClean="0">
                <a:latin typeface="American Typewriter" panose="02090604020004020304" pitchFamily="18" charset="77"/>
                <a:cs typeface="Apple Chancery" panose="03020702040506060504" pitchFamily="66" charset="-79"/>
              </a:rPr>
              <a:t>yeo_johnson_PT.fit_transform</a:t>
            </a:r>
            <a:r>
              <a:rPr lang="en-US" sz="2400" dirty="0" smtClean="0">
                <a:latin typeface="American Typewriter" panose="02090604020004020304" pitchFamily="18" charset="77"/>
                <a:cs typeface="Apple Chancery" panose="03020702040506060504" pitchFamily="66" charset="-79"/>
              </a:rPr>
              <a:t>(‘</a:t>
            </a:r>
            <a:r>
              <a:rPr lang="en-US" sz="2400" dirty="0" err="1" smtClean="0"/>
              <a:t>Number_open_Accounts</a:t>
            </a:r>
            <a:r>
              <a:rPr lang="en-US" sz="2400" dirty="0" smtClean="0"/>
              <a:t> </a:t>
            </a:r>
            <a:r>
              <a:rPr lang="en-US" sz="2400" dirty="0" smtClean="0">
                <a:latin typeface="American Typewriter" panose="02090604020004020304" pitchFamily="18" charset="77"/>
                <a:cs typeface="Apple Chancery" panose="03020702040506060504" pitchFamily="66" charset="-79"/>
              </a:rPr>
              <a:t>')</a:t>
            </a:r>
            <a:endParaRPr lang="en-US" sz="2400" dirty="0">
              <a:latin typeface="American Typewriter" panose="02090604020004020304" pitchFamily="18" charset="77"/>
              <a:cs typeface="Apple Chancery" panose="03020702040506060504" pitchFamily="66" charset="-79"/>
            </a:endParaRPr>
          </a:p>
        </p:txBody>
      </p:sp>
      <p:cxnSp>
        <p:nvCxnSpPr>
          <p:cNvPr id="47" name="Straight Connector 46"/>
          <p:cNvCxnSpPr/>
          <p:nvPr/>
        </p:nvCxnSpPr>
        <p:spPr>
          <a:xfrm>
            <a:off x="7493225" y="2214783"/>
            <a:ext cx="74929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7493225" y="2236266"/>
            <a:ext cx="0" cy="286171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p:nvPr/>
        </p:nvCxnSpPr>
        <p:spPr>
          <a:xfrm>
            <a:off x="7493225" y="5097982"/>
            <a:ext cx="65545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6914" y="1402566"/>
            <a:ext cx="3342172" cy="1624434"/>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6333" y="4066524"/>
            <a:ext cx="3473049" cy="1698991"/>
          </a:xfrm>
          <a:prstGeom prst="rect">
            <a:avLst/>
          </a:prstGeom>
        </p:spPr>
      </p:pic>
      <p:sp>
        <p:nvSpPr>
          <p:cNvPr id="52" name="TextBox 51">
            <a:extLst>
              <a:ext uri="{FF2B5EF4-FFF2-40B4-BE49-F238E27FC236}">
                <a16:creationId xmlns:a16="http://schemas.microsoft.com/office/drawing/2014/main" xmlns="" id="{358E75CB-9520-2847-8892-5EA231DD24AE}"/>
              </a:ext>
            </a:extLst>
          </p:cNvPr>
          <p:cNvSpPr txBox="1"/>
          <p:nvPr/>
        </p:nvSpPr>
        <p:spPr>
          <a:xfrm>
            <a:off x="10202671" y="3145570"/>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1.16</a:t>
            </a:r>
            <a:r>
              <a:rPr lang="en-IN" dirty="0" smtClean="0"/>
              <a:t> </a:t>
            </a:r>
            <a:endParaRPr lang="en-US" dirty="0"/>
          </a:p>
        </p:txBody>
      </p:sp>
      <p:sp>
        <p:nvSpPr>
          <p:cNvPr id="53" name="TextBox 52">
            <a:extLst>
              <a:ext uri="{FF2B5EF4-FFF2-40B4-BE49-F238E27FC236}">
                <a16:creationId xmlns:a16="http://schemas.microsoft.com/office/drawing/2014/main" xmlns="" id="{358E75CB-9520-2847-8892-5EA231DD24AE}"/>
              </a:ext>
            </a:extLst>
          </p:cNvPr>
          <p:cNvSpPr txBox="1"/>
          <p:nvPr/>
        </p:nvSpPr>
        <p:spPr>
          <a:xfrm>
            <a:off x="7880710" y="5783641"/>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0.002</a:t>
            </a:r>
            <a:r>
              <a:rPr lang="en-IN" dirty="0" smtClean="0"/>
              <a:t> </a:t>
            </a:r>
            <a:endParaRPr lang="en-US" dirty="0"/>
          </a:p>
        </p:txBody>
      </p:sp>
    </p:spTree>
    <p:extLst>
      <p:ext uri="{BB962C8B-B14F-4D97-AF65-F5344CB8AC3E}">
        <p14:creationId xmlns:p14="http://schemas.microsoft.com/office/powerpoint/2010/main" val="2934260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58E75CB-9520-2847-8892-5EA231DD24AE}"/>
              </a:ext>
            </a:extLst>
          </p:cNvPr>
          <p:cNvSpPr txBox="1"/>
          <p:nvPr/>
        </p:nvSpPr>
        <p:spPr>
          <a:xfrm>
            <a:off x="357167" y="1757074"/>
            <a:ext cx="3941040" cy="369332"/>
          </a:xfrm>
          <a:prstGeom prst="rect">
            <a:avLst/>
          </a:prstGeom>
          <a:noFill/>
        </p:spPr>
        <p:txBody>
          <a:bodyPr wrap="square" rtlCol="0">
            <a:spAutoFit/>
          </a:bodyPr>
          <a:lstStyle/>
          <a:p>
            <a:r>
              <a:rPr lang="en-US" dirty="0" smtClean="0"/>
              <a:t>‘</a:t>
            </a:r>
            <a:r>
              <a:rPr lang="en-US" dirty="0" err="1" smtClean="0"/>
              <a:t>Total_Accounts</a:t>
            </a:r>
            <a:r>
              <a:rPr lang="en-US" dirty="0" smtClean="0"/>
              <a:t>’</a:t>
            </a:r>
            <a:endParaRPr lang="en-US" dirty="0"/>
          </a:p>
        </p:txBody>
      </p:sp>
      <p:grpSp>
        <p:nvGrpSpPr>
          <p:cNvPr id="9" name="Google Shape;1244;p44">
            <a:extLst>
              <a:ext uri="{FF2B5EF4-FFF2-40B4-BE49-F238E27FC236}">
                <a16:creationId xmlns:a16="http://schemas.microsoft.com/office/drawing/2014/main" xmlns="" id="{C9AC69C5-0033-454D-9280-078B3CDA212E}"/>
              </a:ext>
            </a:extLst>
          </p:cNvPr>
          <p:cNvGrpSpPr/>
          <p:nvPr/>
        </p:nvGrpSpPr>
        <p:grpSpPr>
          <a:xfrm>
            <a:off x="9411459" y="3025869"/>
            <a:ext cx="936653" cy="1002624"/>
            <a:chOff x="4882900" y="-64350"/>
            <a:chExt cx="2493750" cy="2922300"/>
          </a:xfrm>
        </p:grpSpPr>
        <p:sp>
          <p:nvSpPr>
            <p:cNvPr id="10" name="Google Shape;1245;p44">
              <a:extLst>
                <a:ext uri="{FF2B5EF4-FFF2-40B4-BE49-F238E27FC236}">
                  <a16:creationId xmlns:a16="http://schemas.microsoft.com/office/drawing/2014/main" xmlns="" id="{9756E676-4F5C-8148-882A-F2E970233696}"/>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46;p44">
              <a:extLst>
                <a:ext uri="{FF2B5EF4-FFF2-40B4-BE49-F238E27FC236}">
                  <a16:creationId xmlns:a16="http://schemas.microsoft.com/office/drawing/2014/main" xmlns="" id="{A0A8EFE8-45CF-2645-9E79-CBF545501BF1}"/>
                </a:ext>
              </a:extLst>
            </p:cNvPr>
            <p:cNvSpPr/>
            <p:nvPr/>
          </p:nvSpPr>
          <p:spPr>
            <a:xfrm>
              <a:off x="4987799" y="-64350"/>
              <a:ext cx="1082976" cy="2914923"/>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47;p44">
              <a:extLst>
                <a:ext uri="{FF2B5EF4-FFF2-40B4-BE49-F238E27FC236}">
                  <a16:creationId xmlns:a16="http://schemas.microsoft.com/office/drawing/2014/main" xmlns="" id="{5F153A75-F2B5-1140-9610-121243C60AAD}"/>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48;p44">
              <a:extLst>
                <a:ext uri="{FF2B5EF4-FFF2-40B4-BE49-F238E27FC236}">
                  <a16:creationId xmlns:a16="http://schemas.microsoft.com/office/drawing/2014/main" xmlns="" id="{A308A0CC-2864-2C40-982F-24AA33DD2048}"/>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49;p44">
              <a:extLst>
                <a:ext uri="{FF2B5EF4-FFF2-40B4-BE49-F238E27FC236}">
                  <a16:creationId xmlns:a16="http://schemas.microsoft.com/office/drawing/2014/main" xmlns="" id="{1DBD51BF-AE7B-4C46-9062-C7DDD957BDAA}"/>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xmlns="" id="{206EABE1-3996-EB47-BF6B-61520BC34841}"/>
              </a:ext>
            </a:extLst>
          </p:cNvPr>
          <p:cNvSpPr txBox="1"/>
          <p:nvPr/>
        </p:nvSpPr>
        <p:spPr>
          <a:xfrm>
            <a:off x="9450859" y="3041095"/>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Before</a:t>
            </a:r>
          </a:p>
        </p:txBody>
      </p:sp>
      <p:sp>
        <p:nvSpPr>
          <p:cNvPr id="23" name="TextBox 22">
            <a:extLst>
              <a:ext uri="{FF2B5EF4-FFF2-40B4-BE49-F238E27FC236}">
                <a16:creationId xmlns:a16="http://schemas.microsoft.com/office/drawing/2014/main" xmlns="" id="{BB0E4C87-FE90-364D-A445-FBF353EFCEAE}"/>
              </a:ext>
            </a:extLst>
          </p:cNvPr>
          <p:cNvSpPr txBox="1"/>
          <p:nvPr/>
        </p:nvSpPr>
        <p:spPr>
          <a:xfrm>
            <a:off x="9496824" y="5783641"/>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After</a:t>
            </a:r>
          </a:p>
        </p:txBody>
      </p:sp>
      <p:grpSp>
        <p:nvGrpSpPr>
          <p:cNvPr id="40" name="Google Shape;9060;p56">
            <a:extLst>
              <a:ext uri="{FF2B5EF4-FFF2-40B4-BE49-F238E27FC236}">
                <a16:creationId xmlns:a16="http://schemas.microsoft.com/office/drawing/2014/main" xmlns="" id="{CAD62B67-29C4-864E-B40C-44AF4127DD3A}"/>
              </a:ext>
            </a:extLst>
          </p:cNvPr>
          <p:cNvGrpSpPr/>
          <p:nvPr/>
        </p:nvGrpSpPr>
        <p:grpSpPr>
          <a:xfrm>
            <a:off x="585990" y="171605"/>
            <a:ext cx="1247645" cy="1075817"/>
            <a:chOff x="2657744" y="2337745"/>
            <a:chExt cx="832987" cy="798137"/>
          </a:xfrm>
        </p:grpSpPr>
        <p:sp>
          <p:nvSpPr>
            <p:cNvPr id="41" name="Google Shape;9061;p56">
              <a:extLst>
                <a:ext uri="{FF2B5EF4-FFF2-40B4-BE49-F238E27FC236}">
                  <a16:creationId xmlns:a16="http://schemas.microsoft.com/office/drawing/2014/main" xmlns="" id="{B25E7AB0-12D2-6A46-A81A-F6C774FB6AE8}"/>
                </a:ext>
              </a:extLst>
            </p:cNvPr>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62;p56">
              <a:extLst>
                <a:ext uri="{FF2B5EF4-FFF2-40B4-BE49-F238E27FC236}">
                  <a16:creationId xmlns:a16="http://schemas.microsoft.com/office/drawing/2014/main" xmlns="" id="{2BC18684-2FDF-2B4A-9846-53FD7DD0B3DC}"/>
                </a:ext>
              </a:extLst>
            </p:cNvPr>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63;p56">
              <a:extLst>
                <a:ext uri="{FF2B5EF4-FFF2-40B4-BE49-F238E27FC236}">
                  <a16:creationId xmlns:a16="http://schemas.microsoft.com/office/drawing/2014/main" xmlns="" id="{BE2E2032-CA65-9E48-96B3-49FAFD3E5142}"/>
                </a:ext>
              </a:extLst>
            </p:cNvPr>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64;p56">
              <a:extLst>
                <a:ext uri="{FF2B5EF4-FFF2-40B4-BE49-F238E27FC236}">
                  <a16:creationId xmlns:a16="http://schemas.microsoft.com/office/drawing/2014/main" xmlns="" id="{024E4B74-2F28-2D42-9898-DF5447A9C71A}"/>
                </a:ext>
              </a:extLst>
            </p:cNvPr>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65;p56">
              <a:extLst>
                <a:ext uri="{FF2B5EF4-FFF2-40B4-BE49-F238E27FC236}">
                  <a16:creationId xmlns:a16="http://schemas.microsoft.com/office/drawing/2014/main" xmlns="" id="{FC8DD097-78C0-B24A-8E05-40FD1DA29325}"/>
                </a:ext>
              </a:extLst>
            </p:cNvPr>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66;p56">
              <a:extLst>
                <a:ext uri="{FF2B5EF4-FFF2-40B4-BE49-F238E27FC236}">
                  <a16:creationId xmlns:a16="http://schemas.microsoft.com/office/drawing/2014/main" xmlns="" id="{CBFD615D-E557-2B4B-9BD5-46E5EBAED87A}"/>
                </a:ext>
              </a:extLst>
            </p:cNvPr>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67" y="2346242"/>
            <a:ext cx="5872120" cy="2989521"/>
          </a:xfrm>
          <a:prstGeom prst="rect">
            <a:avLst/>
          </a:prstGeom>
        </p:spPr>
      </p:pic>
      <p:sp>
        <p:nvSpPr>
          <p:cNvPr id="27" name="TextBox 26">
            <a:extLst>
              <a:ext uri="{FF2B5EF4-FFF2-40B4-BE49-F238E27FC236}">
                <a16:creationId xmlns:a16="http://schemas.microsoft.com/office/drawing/2014/main" xmlns="" id="{EBCE039F-8376-A144-A105-FEAB4F93AC6D}"/>
              </a:ext>
            </a:extLst>
          </p:cNvPr>
          <p:cNvSpPr txBox="1"/>
          <p:nvPr/>
        </p:nvSpPr>
        <p:spPr>
          <a:xfrm>
            <a:off x="66502" y="239843"/>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a:ln w="3175" cmpd="sng">
                  <a:noFill/>
                </a:ln>
              </a:rPr>
              <a:t>Outliers</a:t>
            </a:r>
            <a:r>
              <a:rPr lang="en-IN" b="1" dirty="0"/>
              <a:t> </a:t>
            </a:r>
            <a:r>
              <a:rPr lang="en-IN" sz="4400" b="1" dirty="0">
                <a:ln w="3175" cmpd="sng">
                  <a:noFill/>
                </a:ln>
              </a:rPr>
              <a:t>and</a:t>
            </a:r>
            <a:r>
              <a:rPr lang="en-IN" b="1" dirty="0"/>
              <a:t> </a:t>
            </a:r>
            <a:r>
              <a:rPr lang="en-IN" sz="4400" b="1" dirty="0" smtClean="0">
                <a:ln w="3175" cmpd="sng">
                  <a:noFill/>
                </a:ln>
              </a:rPr>
              <a:t>Treatment</a:t>
            </a:r>
          </a:p>
          <a:p>
            <a:endParaRPr lang="en-US" sz="4400" b="1" dirty="0">
              <a:ln w="3175" cmpd="sng">
                <a:noFill/>
              </a:ln>
            </a:endParaRPr>
          </a:p>
        </p:txBody>
      </p:sp>
      <p:sp>
        <p:nvSpPr>
          <p:cNvPr id="28" name="TextBox 27">
            <a:extLst>
              <a:ext uri="{FF2B5EF4-FFF2-40B4-BE49-F238E27FC236}">
                <a16:creationId xmlns:a16="http://schemas.microsoft.com/office/drawing/2014/main" xmlns="" id="{2F09E3B0-1652-9649-B46F-ED6EA2F5A258}"/>
              </a:ext>
            </a:extLst>
          </p:cNvPr>
          <p:cNvSpPr txBox="1"/>
          <p:nvPr/>
        </p:nvSpPr>
        <p:spPr>
          <a:xfrm rot="16200000">
            <a:off x="4922512" y="3425503"/>
            <a:ext cx="3834223" cy="830997"/>
          </a:xfrm>
          <a:prstGeom prst="rect">
            <a:avLst/>
          </a:prstGeom>
          <a:noFill/>
        </p:spPr>
        <p:txBody>
          <a:bodyPr wrap="square" rtlCol="0">
            <a:spAutoFit/>
          </a:bodyPr>
          <a:lstStyle/>
          <a:p>
            <a:r>
              <a:rPr lang="en-US" sz="2400" dirty="0" err="1">
                <a:latin typeface="American Typewriter" panose="02090604020004020304" pitchFamily="18" charset="77"/>
                <a:cs typeface="Apple Chancery" panose="03020702040506060504" pitchFamily="66" charset="-79"/>
              </a:rPr>
              <a:t>box_cox_PT.fit_transform</a:t>
            </a:r>
            <a:r>
              <a:rPr lang="en-US" sz="2400" dirty="0">
                <a:latin typeface="American Typewriter" panose="02090604020004020304" pitchFamily="18" charset="77"/>
                <a:cs typeface="Apple Chancery" panose="03020702040506060504" pitchFamily="66" charset="-79"/>
              </a:rPr>
              <a:t>('</a:t>
            </a:r>
            <a:r>
              <a:rPr lang="en-US" sz="2400" dirty="0" err="1">
                <a:latin typeface="American Typewriter" panose="02090604020004020304" pitchFamily="18" charset="77"/>
                <a:cs typeface="Apple Chancery" panose="03020702040506060504" pitchFamily="66" charset="-79"/>
              </a:rPr>
              <a:t>Total_Accounts</a:t>
            </a:r>
            <a:r>
              <a:rPr lang="en-US" sz="2400" dirty="0">
                <a:latin typeface="American Typewriter" panose="02090604020004020304" pitchFamily="18" charset="77"/>
                <a:cs typeface="Apple Chancery" panose="03020702040506060504" pitchFamily="66" charset="-79"/>
              </a:rPr>
              <a:t>')</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6914" y="1388885"/>
            <a:ext cx="3342468" cy="1614179"/>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6799" y="4067399"/>
            <a:ext cx="3503139" cy="1713711"/>
          </a:xfrm>
          <a:prstGeom prst="rect">
            <a:avLst/>
          </a:prstGeom>
        </p:spPr>
      </p:pic>
      <p:cxnSp>
        <p:nvCxnSpPr>
          <p:cNvPr id="31" name="Straight Connector 30"/>
          <p:cNvCxnSpPr/>
          <p:nvPr/>
        </p:nvCxnSpPr>
        <p:spPr>
          <a:xfrm>
            <a:off x="7480057" y="2324759"/>
            <a:ext cx="74929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7480057" y="2346242"/>
            <a:ext cx="0" cy="286171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a:off x="7480057" y="5207958"/>
            <a:ext cx="65545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xmlns="" id="{358E75CB-9520-2847-8892-5EA231DD24AE}"/>
              </a:ext>
            </a:extLst>
          </p:cNvPr>
          <p:cNvSpPr txBox="1"/>
          <p:nvPr/>
        </p:nvSpPr>
        <p:spPr>
          <a:xfrm>
            <a:off x="10202671" y="3145570"/>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0.81</a:t>
            </a:r>
            <a:r>
              <a:rPr lang="en-IN" dirty="0" smtClean="0"/>
              <a:t> </a:t>
            </a:r>
            <a:endParaRPr lang="en-US" dirty="0"/>
          </a:p>
        </p:txBody>
      </p:sp>
      <p:sp>
        <p:nvSpPr>
          <p:cNvPr id="35" name="TextBox 34">
            <a:extLst>
              <a:ext uri="{FF2B5EF4-FFF2-40B4-BE49-F238E27FC236}">
                <a16:creationId xmlns:a16="http://schemas.microsoft.com/office/drawing/2014/main" xmlns="" id="{358E75CB-9520-2847-8892-5EA231DD24AE}"/>
              </a:ext>
            </a:extLst>
          </p:cNvPr>
          <p:cNvSpPr txBox="1"/>
          <p:nvPr/>
        </p:nvSpPr>
        <p:spPr>
          <a:xfrm>
            <a:off x="7880709" y="5783641"/>
            <a:ext cx="1737115"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-0.009</a:t>
            </a:r>
            <a:r>
              <a:rPr lang="en-IN" dirty="0" smtClean="0"/>
              <a:t> </a:t>
            </a:r>
            <a:endParaRPr lang="en-US" dirty="0"/>
          </a:p>
        </p:txBody>
      </p:sp>
    </p:spTree>
    <p:extLst>
      <p:ext uri="{BB962C8B-B14F-4D97-AF65-F5344CB8AC3E}">
        <p14:creationId xmlns:p14="http://schemas.microsoft.com/office/powerpoint/2010/main" val="523689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74;p34">
            <a:extLst>
              <a:ext uri="{FF2B5EF4-FFF2-40B4-BE49-F238E27FC236}">
                <a16:creationId xmlns:a16="http://schemas.microsoft.com/office/drawing/2014/main" xmlns="" id="{2A07B4C8-AFFB-424F-B2E5-A8E3375F0240}"/>
              </a:ext>
            </a:extLst>
          </p:cNvPr>
          <p:cNvGrpSpPr/>
          <p:nvPr/>
        </p:nvGrpSpPr>
        <p:grpSpPr>
          <a:xfrm>
            <a:off x="1488408" y="4199759"/>
            <a:ext cx="277484" cy="1524660"/>
            <a:chOff x="7771352" y="1698225"/>
            <a:chExt cx="338852" cy="2014657"/>
          </a:xfrm>
        </p:grpSpPr>
        <p:sp>
          <p:nvSpPr>
            <p:cNvPr id="5" name="Google Shape;975;p34">
              <a:extLst>
                <a:ext uri="{FF2B5EF4-FFF2-40B4-BE49-F238E27FC236}">
                  <a16:creationId xmlns:a16="http://schemas.microsoft.com/office/drawing/2014/main" xmlns="" id="{7CB50B85-750E-2341-8CF8-B46EB5D5F9E4}"/>
                </a:ext>
              </a:extLst>
            </p:cNvPr>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6;p34">
              <a:extLst>
                <a:ext uri="{FF2B5EF4-FFF2-40B4-BE49-F238E27FC236}">
                  <a16:creationId xmlns:a16="http://schemas.microsoft.com/office/drawing/2014/main" xmlns="" id="{E5BC099C-7A1C-8D4E-BED4-B2744900B5E2}"/>
                </a:ext>
              </a:extLst>
            </p:cNvPr>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7;p34">
              <a:extLst>
                <a:ext uri="{FF2B5EF4-FFF2-40B4-BE49-F238E27FC236}">
                  <a16:creationId xmlns:a16="http://schemas.microsoft.com/office/drawing/2014/main" xmlns="" id="{2182118D-70D7-7E47-A4A5-2E8517542B83}"/>
                </a:ext>
              </a:extLst>
            </p:cNvPr>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8;p34">
              <a:extLst>
                <a:ext uri="{FF2B5EF4-FFF2-40B4-BE49-F238E27FC236}">
                  <a16:creationId xmlns:a16="http://schemas.microsoft.com/office/drawing/2014/main" xmlns="" id="{AC869706-B16F-074A-9132-64ECFE2B77DF}"/>
                </a:ext>
              </a:extLst>
            </p:cNvPr>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9;p34">
              <a:extLst>
                <a:ext uri="{FF2B5EF4-FFF2-40B4-BE49-F238E27FC236}">
                  <a16:creationId xmlns:a16="http://schemas.microsoft.com/office/drawing/2014/main" xmlns="" id="{BD2A50E1-C9BE-2140-ABA1-2C9ECC1FC5E2}"/>
                </a:ext>
              </a:extLst>
            </p:cNvPr>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0;p34">
              <a:extLst>
                <a:ext uri="{FF2B5EF4-FFF2-40B4-BE49-F238E27FC236}">
                  <a16:creationId xmlns:a16="http://schemas.microsoft.com/office/drawing/2014/main" xmlns="" id="{52314E69-E270-0049-B80D-459DDA775891}"/>
                </a:ext>
              </a:extLst>
            </p:cNvPr>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81;p34">
            <a:extLst>
              <a:ext uri="{FF2B5EF4-FFF2-40B4-BE49-F238E27FC236}">
                <a16:creationId xmlns:a16="http://schemas.microsoft.com/office/drawing/2014/main" xmlns="" id="{DC5029ED-B0BE-6549-9459-EE9AA2D05628}"/>
              </a:ext>
            </a:extLst>
          </p:cNvPr>
          <p:cNvGrpSpPr/>
          <p:nvPr/>
        </p:nvGrpSpPr>
        <p:grpSpPr>
          <a:xfrm>
            <a:off x="918781" y="4170455"/>
            <a:ext cx="276956" cy="1524660"/>
            <a:chOff x="6905926" y="1698225"/>
            <a:chExt cx="338207" cy="2014657"/>
          </a:xfrm>
        </p:grpSpPr>
        <p:sp>
          <p:nvSpPr>
            <p:cNvPr id="12" name="Google Shape;982;p34">
              <a:extLst>
                <a:ext uri="{FF2B5EF4-FFF2-40B4-BE49-F238E27FC236}">
                  <a16:creationId xmlns:a16="http://schemas.microsoft.com/office/drawing/2014/main" xmlns="" id="{160581B0-03EA-FD49-A20D-56793E807E8B}"/>
                </a:ext>
              </a:extLst>
            </p:cNvPr>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3;p34">
              <a:extLst>
                <a:ext uri="{FF2B5EF4-FFF2-40B4-BE49-F238E27FC236}">
                  <a16:creationId xmlns:a16="http://schemas.microsoft.com/office/drawing/2014/main" xmlns="" id="{FBF07838-1F8A-244F-A9A5-8C066CCCB891}"/>
                </a:ext>
              </a:extLst>
            </p:cNvPr>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4;p34">
              <a:extLst>
                <a:ext uri="{FF2B5EF4-FFF2-40B4-BE49-F238E27FC236}">
                  <a16:creationId xmlns:a16="http://schemas.microsoft.com/office/drawing/2014/main" xmlns="" id="{4A2D3001-94E4-524E-A38A-261BE0E5C166}"/>
                </a:ext>
              </a:extLst>
            </p:cNvPr>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5;p34">
              <a:extLst>
                <a:ext uri="{FF2B5EF4-FFF2-40B4-BE49-F238E27FC236}">
                  <a16:creationId xmlns:a16="http://schemas.microsoft.com/office/drawing/2014/main" xmlns="" id="{0803DFE3-2564-634A-BC5F-D20325910B13}"/>
                </a:ext>
              </a:extLst>
            </p:cNvPr>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6;p34">
              <a:extLst>
                <a:ext uri="{FF2B5EF4-FFF2-40B4-BE49-F238E27FC236}">
                  <a16:creationId xmlns:a16="http://schemas.microsoft.com/office/drawing/2014/main" xmlns="" id="{EBA5D16F-6FA7-4443-85F5-524DE2F483C9}"/>
                </a:ext>
              </a:extLst>
            </p:cNvPr>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7;p34">
              <a:extLst>
                <a:ext uri="{FF2B5EF4-FFF2-40B4-BE49-F238E27FC236}">
                  <a16:creationId xmlns:a16="http://schemas.microsoft.com/office/drawing/2014/main" xmlns="" id="{A4D773D3-C1BE-8A49-9B31-056B61FFDF0C}"/>
                </a:ext>
              </a:extLst>
            </p:cNvPr>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8;p34">
              <a:extLst>
                <a:ext uri="{FF2B5EF4-FFF2-40B4-BE49-F238E27FC236}">
                  <a16:creationId xmlns:a16="http://schemas.microsoft.com/office/drawing/2014/main" xmlns="" id="{13E737E5-517E-8646-AAAF-C9F58361DF88}"/>
                </a:ext>
              </a:extLst>
            </p:cNvPr>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89;p34">
              <a:extLst>
                <a:ext uri="{FF2B5EF4-FFF2-40B4-BE49-F238E27FC236}">
                  <a16:creationId xmlns:a16="http://schemas.microsoft.com/office/drawing/2014/main" xmlns="" id="{7D0411B1-88E7-6748-A719-073274CE3072}"/>
                </a:ext>
              </a:extLst>
            </p:cNvPr>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90;p34">
            <a:extLst>
              <a:ext uri="{FF2B5EF4-FFF2-40B4-BE49-F238E27FC236}">
                <a16:creationId xmlns:a16="http://schemas.microsoft.com/office/drawing/2014/main" xmlns="" id="{2CF15D11-26AA-3F44-B4A5-F9328D7D70D4}"/>
              </a:ext>
            </a:extLst>
          </p:cNvPr>
          <p:cNvGrpSpPr/>
          <p:nvPr/>
        </p:nvGrpSpPr>
        <p:grpSpPr>
          <a:xfrm>
            <a:off x="349154" y="4170455"/>
            <a:ext cx="276956" cy="1524660"/>
            <a:chOff x="6048625" y="1698225"/>
            <a:chExt cx="338207" cy="2014657"/>
          </a:xfrm>
        </p:grpSpPr>
        <p:sp>
          <p:nvSpPr>
            <p:cNvPr id="21" name="Google Shape;991;p34">
              <a:extLst>
                <a:ext uri="{FF2B5EF4-FFF2-40B4-BE49-F238E27FC236}">
                  <a16:creationId xmlns:a16="http://schemas.microsoft.com/office/drawing/2014/main" xmlns="" id="{FA8F8B98-3AE7-B343-9E8F-F4BC55AFD8BE}"/>
                </a:ext>
              </a:extLst>
            </p:cNvPr>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2;p34">
              <a:extLst>
                <a:ext uri="{FF2B5EF4-FFF2-40B4-BE49-F238E27FC236}">
                  <a16:creationId xmlns:a16="http://schemas.microsoft.com/office/drawing/2014/main" xmlns="" id="{2652FF40-2066-AF4B-B98D-6803AF727A9C}"/>
                </a:ext>
              </a:extLst>
            </p:cNvPr>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3;p34">
              <a:extLst>
                <a:ext uri="{FF2B5EF4-FFF2-40B4-BE49-F238E27FC236}">
                  <a16:creationId xmlns:a16="http://schemas.microsoft.com/office/drawing/2014/main" xmlns="" id="{E0AF7998-FA95-ED4F-A18C-DDBDF3968743}"/>
                </a:ext>
              </a:extLst>
            </p:cNvPr>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4;p34">
              <a:extLst>
                <a:ext uri="{FF2B5EF4-FFF2-40B4-BE49-F238E27FC236}">
                  <a16:creationId xmlns:a16="http://schemas.microsoft.com/office/drawing/2014/main" xmlns="" id="{62237ABA-34B5-BB41-A765-EE509D09F701}"/>
                </a:ext>
              </a:extLst>
            </p:cNvPr>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a16="http://schemas.microsoft.com/office/drawing/2014/main" xmlns="" id="{174AE3D1-A865-7C4C-862D-447AA1978F58}"/>
              </a:ext>
            </a:extLst>
          </p:cNvPr>
          <p:cNvSpPr txBox="1"/>
          <p:nvPr/>
        </p:nvSpPr>
        <p:spPr>
          <a:xfrm>
            <a:off x="6391385" y="1111015"/>
            <a:ext cx="5373766" cy="6555641"/>
          </a:xfrm>
          <a:prstGeom prst="rect">
            <a:avLst/>
          </a:prstGeom>
          <a:noFill/>
        </p:spPr>
        <p:txBody>
          <a:bodyPr wrap="square" rtlCol="0">
            <a:spAutoFit/>
          </a:bodyPr>
          <a:lstStyle/>
          <a:p>
            <a:r>
              <a:rPr lang="en-US" sz="2000" b="1" u="sng" dirty="0" smtClean="0"/>
              <a:t>Variable:</a:t>
            </a:r>
          </a:p>
          <a:p>
            <a:r>
              <a:rPr lang="en-US" sz="2000" b="1" dirty="0" smtClean="0"/>
              <a:t>1) '</a:t>
            </a:r>
            <a:r>
              <a:rPr lang="en-US" sz="2000" b="1" dirty="0" err="1" smtClean="0"/>
              <a:t>Loan_Amount_Requested</a:t>
            </a:r>
            <a:r>
              <a:rPr lang="en-US" sz="2000" b="1" dirty="0" smtClean="0"/>
              <a:t>‘ : F-value - 1936.5</a:t>
            </a:r>
          </a:p>
          <a:p>
            <a:r>
              <a:rPr lang="en-US" sz="2000" b="1" dirty="0" smtClean="0"/>
              <a:t>			     P-value - 0.0</a:t>
            </a:r>
          </a:p>
          <a:p>
            <a:r>
              <a:rPr lang="en-US" sz="2000" b="1" dirty="0" smtClean="0"/>
              <a:t>2) ‘</a:t>
            </a:r>
            <a:r>
              <a:rPr lang="en-US" sz="2000" b="1" dirty="0" err="1" smtClean="0"/>
              <a:t>Length_Employed</a:t>
            </a:r>
            <a:r>
              <a:rPr lang="en-US" sz="2000" b="1" dirty="0" smtClean="0"/>
              <a:t>’ : F-value - 73.3</a:t>
            </a:r>
            <a:endParaRPr lang="en-US" sz="2000" b="1" dirty="0"/>
          </a:p>
          <a:p>
            <a:r>
              <a:rPr lang="en-US" sz="2000" b="1" dirty="0"/>
              <a:t>		</a:t>
            </a:r>
            <a:r>
              <a:rPr lang="en-US" sz="2000" b="1" dirty="0" smtClean="0"/>
              <a:t>       P-value - 1.47</a:t>
            </a:r>
          </a:p>
          <a:p>
            <a:r>
              <a:rPr lang="en-US" sz="2000" b="1" dirty="0" smtClean="0"/>
              <a:t>3) '</a:t>
            </a:r>
            <a:r>
              <a:rPr lang="en-US" sz="2000" b="1" dirty="0" err="1" smtClean="0"/>
              <a:t>Annual_Income</a:t>
            </a:r>
            <a:r>
              <a:rPr lang="en-US" sz="2000" b="1" dirty="0" smtClean="0"/>
              <a:t>‘ : F-value – 426.03</a:t>
            </a:r>
            <a:endParaRPr lang="en-US" sz="2000" b="1" dirty="0"/>
          </a:p>
          <a:p>
            <a:r>
              <a:rPr lang="en-US" sz="2000" b="1" dirty="0"/>
              <a:t>		  </a:t>
            </a:r>
            <a:r>
              <a:rPr lang="en-US" sz="2000" b="1" dirty="0" smtClean="0"/>
              <a:t>P-value – 2.85</a:t>
            </a:r>
          </a:p>
          <a:p>
            <a:r>
              <a:rPr lang="en-US" sz="2000" b="1" dirty="0" smtClean="0"/>
              <a:t>4) '</a:t>
            </a:r>
            <a:r>
              <a:rPr lang="en-US" sz="2000" b="1" dirty="0" err="1" smtClean="0"/>
              <a:t>Debt_To_Income</a:t>
            </a:r>
            <a:r>
              <a:rPr lang="en-US" sz="2000" b="1" dirty="0" smtClean="0"/>
              <a:t>‘ : </a:t>
            </a:r>
            <a:r>
              <a:rPr lang="en-US" sz="2000" b="1" dirty="0"/>
              <a:t>F-value – </a:t>
            </a:r>
            <a:r>
              <a:rPr lang="en-US" sz="2000" b="1" dirty="0" smtClean="0"/>
              <a:t>2001.79</a:t>
            </a:r>
            <a:endParaRPr lang="en-US" sz="2000" b="1" dirty="0"/>
          </a:p>
          <a:p>
            <a:r>
              <a:rPr lang="en-US" sz="2000" b="1" dirty="0"/>
              <a:t>		 </a:t>
            </a:r>
            <a:r>
              <a:rPr lang="en-US" sz="2000" b="1" dirty="0" smtClean="0"/>
              <a:t>    P-value </a:t>
            </a:r>
            <a:r>
              <a:rPr lang="en-US" sz="2000" b="1" dirty="0"/>
              <a:t>– </a:t>
            </a:r>
            <a:r>
              <a:rPr lang="en-US" sz="2000" b="1" dirty="0" smtClean="0"/>
              <a:t>0.0</a:t>
            </a:r>
          </a:p>
          <a:p>
            <a:r>
              <a:rPr lang="en-US" sz="2000" b="1" dirty="0" smtClean="0"/>
              <a:t>5) 'Inquiries_Last_6Mo‘ : </a:t>
            </a:r>
            <a:r>
              <a:rPr lang="en-US" sz="2000" b="1" dirty="0"/>
              <a:t>F-value – </a:t>
            </a:r>
            <a:r>
              <a:rPr lang="en-US" sz="2000" b="1" dirty="0" smtClean="0"/>
              <a:t>3125.99</a:t>
            </a:r>
            <a:endParaRPr lang="en-US" sz="2000" b="1" dirty="0"/>
          </a:p>
          <a:p>
            <a:r>
              <a:rPr lang="en-US" sz="2000" b="1" dirty="0"/>
              <a:t>		     </a:t>
            </a:r>
            <a:r>
              <a:rPr lang="en-US" sz="2000" b="1" dirty="0" smtClean="0"/>
              <a:t>     P-value </a:t>
            </a:r>
            <a:r>
              <a:rPr lang="en-US" sz="2000" b="1" dirty="0"/>
              <a:t>– </a:t>
            </a:r>
            <a:r>
              <a:rPr lang="en-US" sz="2000" b="1" dirty="0" smtClean="0"/>
              <a:t>0.0</a:t>
            </a:r>
          </a:p>
          <a:p>
            <a:r>
              <a:rPr lang="en-US" sz="2000" b="1" dirty="0" smtClean="0"/>
              <a:t>6) '</a:t>
            </a:r>
            <a:r>
              <a:rPr lang="en-US" sz="2000" b="1" dirty="0" err="1" smtClean="0"/>
              <a:t>Number_Open_Accounts</a:t>
            </a:r>
            <a:r>
              <a:rPr lang="en-US" sz="2000" b="1" dirty="0" smtClean="0"/>
              <a:t>‘ : </a:t>
            </a:r>
            <a:r>
              <a:rPr lang="en-US" sz="2000" b="1" dirty="0"/>
              <a:t>F-value – </a:t>
            </a:r>
            <a:r>
              <a:rPr lang="en-US" sz="2000" b="1" dirty="0" smtClean="0"/>
              <a:t>38.89</a:t>
            </a:r>
            <a:endParaRPr lang="en-US" sz="2000" b="1" dirty="0"/>
          </a:p>
          <a:p>
            <a:r>
              <a:rPr lang="en-US" sz="2000" b="1" dirty="0"/>
              <a:t>		          P-value – </a:t>
            </a:r>
            <a:r>
              <a:rPr lang="en-US" sz="2000" b="1" dirty="0" smtClean="0"/>
              <a:t>1.29</a:t>
            </a:r>
          </a:p>
          <a:p>
            <a:r>
              <a:rPr lang="en-US" sz="2000" b="1" dirty="0" smtClean="0"/>
              <a:t>7) '</a:t>
            </a:r>
            <a:r>
              <a:rPr lang="en-US" sz="2000" b="1" dirty="0" err="1" smtClean="0"/>
              <a:t>Total_Accounts</a:t>
            </a:r>
            <a:r>
              <a:rPr lang="en-US" sz="2000" b="1" dirty="0" smtClean="0"/>
              <a:t>‘ : </a:t>
            </a:r>
            <a:r>
              <a:rPr lang="en-US" sz="2000" b="1" dirty="0"/>
              <a:t>F-value – </a:t>
            </a:r>
            <a:r>
              <a:rPr lang="en-US" sz="2000" b="1" dirty="0" smtClean="0"/>
              <a:t>212.11</a:t>
            </a:r>
            <a:endParaRPr lang="en-US" sz="2000" b="1" dirty="0"/>
          </a:p>
          <a:p>
            <a:r>
              <a:rPr lang="en-US" sz="2000" b="1" dirty="0"/>
              <a:t>		  </a:t>
            </a:r>
            <a:r>
              <a:rPr lang="en-US" sz="2000" b="1" dirty="0" smtClean="0"/>
              <a:t>P-value </a:t>
            </a:r>
            <a:r>
              <a:rPr lang="en-US" sz="2000" b="1" dirty="0"/>
              <a:t>– </a:t>
            </a:r>
            <a:r>
              <a:rPr lang="en-US" sz="2000" b="1" dirty="0" smtClean="0"/>
              <a:t>9.9</a:t>
            </a:r>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smtClean="0"/>
          </a:p>
        </p:txBody>
      </p:sp>
      <p:grpSp>
        <p:nvGrpSpPr>
          <p:cNvPr id="28" name="Google Shape;9655;p57">
            <a:extLst>
              <a:ext uri="{FF2B5EF4-FFF2-40B4-BE49-F238E27FC236}">
                <a16:creationId xmlns:a16="http://schemas.microsoft.com/office/drawing/2014/main" xmlns="" id="{57EF126A-8A94-AB4F-8EDE-2EDD4B32EF35}"/>
              </a:ext>
            </a:extLst>
          </p:cNvPr>
          <p:cNvGrpSpPr/>
          <p:nvPr/>
        </p:nvGrpSpPr>
        <p:grpSpPr>
          <a:xfrm>
            <a:off x="2628190" y="5017654"/>
            <a:ext cx="1770185" cy="1481669"/>
            <a:chOff x="5230575" y="1554475"/>
            <a:chExt cx="2137150" cy="1550150"/>
          </a:xfrm>
        </p:grpSpPr>
        <p:sp>
          <p:nvSpPr>
            <p:cNvPr id="29" name="Google Shape;9656;p57">
              <a:extLst>
                <a:ext uri="{FF2B5EF4-FFF2-40B4-BE49-F238E27FC236}">
                  <a16:creationId xmlns:a16="http://schemas.microsoft.com/office/drawing/2014/main" xmlns="" id="{7AE5F6B3-0D51-EB4C-8CA0-7FC61626FEF7}"/>
                </a:ext>
              </a:extLst>
            </p:cNvPr>
            <p:cNvSpPr/>
            <p:nvPr/>
          </p:nvSpPr>
          <p:spPr>
            <a:xfrm>
              <a:off x="6296450" y="2863325"/>
              <a:ext cx="1071275" cy="157150"/>
            </a:xfrm>
            <a:custGeom>
              <a:avLst/>
              <a:gdLst/>
              <a:ahLst/>
              <a:cxnLst/>
              <a:rect l="l" t="t" r="r" b="b"/>
              <a:pathLst>
                <a:path w="42851" h="6286" extrusionOk="0">
                  <a:moveTo>
                    <a:pt x="0" y="1"/>
                  </a:moveTo>
                  <a:lnTo>
                    <a:pt x="0" y="6286"/>
                  </a:lnTo>
                  <a:lnTo>
                    <a:pt x="42851" y="6286"/>
                  </a:lnTo>
                  <a:lnTo>
                    <a:pt x="42851"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57;p57">
              <a:extLst>
                <a:ext uri="{FF2B5EF4-FFF2-40B4-BE49-F238E27FC236}">
                  <a16:creationId xmlns:a16="http://schemas.microsoft.com/office/drawing/2014/main" xmlns="" id="{F84FBEA6-0B01-F647-AA90-E57C0EC105A9}"/>
                </a:ext>
              </a:extLst>
            </p:cNvPr>
            <p:cNvSpPr/>
            <p:nvPr/>
          </p:nvSpPr>
          <p:spPr>
            <a:xfrm>
              <a:off x="5230575" y="2863325"/>
              <a:ext cx="1071350" cy="157150"/>
            </a:xfrm>
            <a:custGeom>
              <a:avLst/>
              <a:gdLst/>
              <a:ahLst/>
              <a:cxnLst/>
              <a:rect l="l" t="t" r="r" b="b"/>
              <a:pathLst>
                <a:path w="42854" h="6286" extrusionOk="0">
                  <a:moveTo>
                    <a:pt x="0" y="1"/>
                  </a:moveTo>
                  <a:lnTo>
                    <a:pt x="0" y="6286"/>
                  </a:lnTo>
                  <a:lnTo>
                    <a:pt x="42854" y="6286"/>
                  </a:lnTo>
                  <a:lnTo>
                    <a:pt x="4285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58;p57">
              <a:extLst>
                <a:ext uri="{FF2B5EF4-FFF2-40B4-BE49-F238E27FC236}">
                  <a16:creationId xmlns:a16="http://schemas.microsoft.com/office/drawing/2014/main" xmlns="" id="{09BD625A-EBFF-4145-9E3A-F8B3107579EC}"/>
                </a:ext>
              </a:extLst>
            </p:cNvPr>
            <p:cNvSpPr/>
            <p:nvPr/>
          </p:nvSpPr>
          <p:spPr>
            <a:xfrm>
              <a:off x="6296450" y="2611125"/>
              <a:ext cx="1071275" cy="157150"/>
            </a:xfrm>
            <a:custGeom>
              <a:avLst/>
              <a:gdLst/>
              <a:ahLst/>
              <a:cxnLst/>
              <a:rect l="l" t="t" r="r" b="b"/>
              <a:pathLst>
                <a:path w="42851" h="6286" extrusionOk="0">
                  <a:moveTo>
                    <a:pt x="0" y="0"/>
                  </a:moveTo>
                  <a:lnTo>
                    <a:pt x="0" y="6285"/>
                  </a:lnTo>
                  <a:lnTo>
                    <a:pt x="42851" y="6285"/>
                  </a:lnTo>
                  <a:lnTo>
                    <a:pt x="42851"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59;p57">
              <a:extLst>
                <a:ext uri="{FF2B5EF4-FFF2-40B4-BE49-F238E27FC236}">
                  <a16:creationId xmlns:a16="http://schemas.microsoft.com/office/drawing/2014/main" xmlns="" id="{FA5D688C-3FDA-6942-932A-A8E379C6D0C8}"/>
                </a:ext>
              </a:extLst>
            </p:cNvPr>
            <p:cNvSpPr/>
            <p:nvPr/>
          </p:nvSpPr>
          <p:spPr>
            <a:xfrm>
              <a:off x="5230575" y="2611125"/>
              <a:ext cx="1071350" cy="157150"/>
            </a:xfrm>
            <a:custGeom>
              <a:avLst/>
              <a:gdLst/>
              <a:ahLst/>
              <a:cxnLst/>
              <a:rect l="l" t="t" r="r" b="b"/>
              <a:pathLst>
                <a:path w="42854" h="6286" extrusionOk="0">
                  <a:moveTo>
                    <a:pt x="0" y="0"/>
                  </a:moveTo>
                  <a:lnTo>
                    <a:pt x="0" y="6285"/>
                  </a:lnTo>
                  <a:lnTo>
                    <a:pt x="42854" y="6285"/>
                  </a:lnTo>
                  <a:lnTo>
                    <a:pt x="42854"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60;p57">
              <a:extLst>
                <a:ext uri="{FF2B5EF4-FFF2-40B4-BE49-F238E27FC236}">
                  <a16:creationId xmlns:a16="http://schemas.microsoft.com/office/drawing/2014/main" xmlns="" id="{251610A6-7397-844C-8445-61885FC40716}"/>
                </a:ext>
              </a:extLst>
            </p:cNvPr>
            <p:cNvSpPr/>
            <p:nvPr/>
          </p:nvSpPr>
          <p:spPr>
            <a:xfrm>
              <a:off x="6296450" y="2358900"/>
              <a:ext cx="1071275" cy="157150"/>
            </a:xfrm>
            <a:custGeom>
              <a:avLst/>
              <a:gdLst/>
              <a:ahLst/>
              <a:cxnLst/>
              <a:rect l="l" t="t" r="r" b="b"/>
              <a:pathLst>
                <a:path w="42851" h="6286" extrusionOk="0">
                  <a:moveTo>
                    <a:pt x="0" y="1"/>
                  </a:moveTo>
                  <a:lnTo>
                    <a:pt x="0" y="6286"/>
                  </a:lnTo>
                  <a:lnTo>
                    <a:pt x="42851" y="6286"/>
                  </a:lnTo>
                  <a:lnTo>
                    <a:pt x="42851"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61;p57">
              <a:extLst>
                <a:ext uri="{FF2B5EF4-FFF2-40B4-BE49-F238E27FC236}">
                  <a16:creationId xmlns:a16="http://schemas.microsoft.com/office/drawing/2014/main" xmlns="" id="{C3E931A1-C888-7048-83CC-4F84B9123562}"/>
                </a:ext>
              </a:extLst>
            </p:cNvPr>
            <p:cNvSpPr/>
            <p:nvPr/>
          </p:nvSpPr>
          <p:spPr>
            <a:xfrm>
              <a:off x="5230575" y="2358900"/>
              <a:ext cx="1071350" cy="157150"/>
            </a:xfrm>
            <a:custGeom>
              <a:avLst/>
              <a:gdLst/>
              <a:ahLst/>
              <a:cxnLst/>
              <a:rect l="l" t="t" r="r" b="b"/>
              <a:pathLst>
                <a:path w="42854" h="6286" extrusionOk="0">
                  <a:moveTo>
                    <a:pt x="0" y="1"/>
                  </a:moveTo>
                  <a:lnTo>
                    <a:pt x="0" y="6286"/>
                  </a:lnTo>
                  <a:lnTo>
                    <a:pt x="42854" y="6286"/>
                  </a:lnTo>
                  <a:lnTo>
                    <a:pt x="4285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662;p57">
              <a:extLst>
                <a:ext uri="{FF2B5EF4-FFF2-40B4-BE49-F238E27FC236}">
                  <a16:creationId xmlns:a16="http://schemas.microsoft.com/office/drawing/2014/main" xmlns="" id="{17497C16-6B00-7D4E-91E0-6E941DB33DD3}"/>
                </a:ext>
              </a:extLst>
            </p:cNvPr>
            <p:cNvSpPr/>
            <p:nvPr/>
          </p:nvSpPr>
          <p:spPr>
            <a:xfrm>
              <a:off x="6296450" y="2106700"/>
              <a:ext cx="989900" cy="157150"/>
            </a:xfrm>
            <a:custGeom>
              <a:avLst/>
              <a:gdLst/>
              <a:ahLst/>
              <a:cxnLst/>
              <a:rect l="l" t="t" r="r" b="b"/>
              <a:pathLst>
                <a:path w="39596" h="6286" extrusionOk="0">
                  <a:moveTo>
                    <a:pt x="0" y="0"/>
                  </a:moveTo>
                  <a:lnTo>
                    <a:pt x="0" y="6285"/>
                  </a:lnTo>
                  <a:lnTo>
                    <a:pt x="39596" y="6285"/>
                  </a:lnTo>
                  <a:lnTo>
                    <a:pt x="3959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663;p57">
              <a:extLst>
                <a:ext uri="{FF2B5EF4-FFF2-40B4-BE49-F238E27FC236}">
                  <a16:creationId xmlns:a16="http://schemas.microsoft.com/office/drawing/2014/main" xmlns="" id="{271F7C70-64F5-3046-A76F-8F5A53B00BED}"/>
                </a:ext>
              </a:extLst>
            </p:cNvPr>
            <p:cNvSpPr/>
            <p:nvPr/>
          </p:nvSpPr>
          <p:spPr>
            <a:xfrm>
              <a:off x="5474700" y="2106700"/>
              <a:ext cx="827225" cy="157150"/>
            </a:xfrm>
            <a:custGeom>
              <a:avLst/>
              <a:gdLst/>
              <a:ahLst/>
              <a:cxnLst/>
              <a:rect l="l" t="t" r="r" b="b"/>
              <a:pathLst>
                <a:path w="33089" h="6286" extrusionOk="0">
                  <a:moveTo>
                    <a:pt x="0" y="0"/>
                  </a:moveTo>
                  <a:lnTo>
                    <a:pt x="0" y="6285"/>
                  </a:lnTo>
                  <a:lnTo>
                    <a:pt x="33089" y="6285"/>
                  </a:lnTo>
                  <a:lnTo>
                    <a:pt x="33089"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664;p57">
              <a:extLst>
                <a:ext uri="{FF2B5EF4-FFF2-40B4-BE49-F238E27FC236}">
                  <a16:creationId xmlns:a16="http://schemas.microsoft.com/office/drawing/2014/main" xmlns="" id="{C61AC6DE-E03C-4142-9D2E-F82C253B87E6}"/>
                </a:ext>
              </a:extLst>
            </p:cNvPr>
            <p:cNvSpPr/>
            <p:nvPr/>
          </p:nvSpPr>
          <p:spPr>
            <a:xfrm>
              <a:off x="6296450" y="1854475"/>
              <a:ext cx="827225" cy="157175"/>
            </a:xfrm>
            <a:custGeom>
              <a:avLst/>
              <a:gdLst/>
              <a:ahLst/>
              <a:cxnLst/>
              <a:rect l="l" t="t" r="r" b="b"/>
              <a:pathLst>
                <a:path w="33089" h="6287" extrusionOk="0">
                  <a:moveTo>
                    <a:pt x="0" y="1"/>
                  </a:moveTo>
                  <a:lnTo>
                    <a:pt x="0" y="6286"/>
                  </a:lnTo>
                  <a:lnTo>
                    <a:pt x="33089" y="6286"/>
                  </a:lnTo>
                  <a:lnTo>
                    <a:pt x="33089"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665;p57">
              <a:extLst>
                <a:ext uri="{FF2B5EF4-FFF2-40B4-BE49-F238E27FC236}">
                  <a16:creationId xmlns:a16="http://schemas.microsoft.com/office/drawing/2014/main" xmlns="" id="{9894705F-22FE-8C44-8A50-A541B4CA4253}"/>
                </a:ext>
              </a:extLst>
            </p:cNvPr>
            <p:cNvSpPr/>
            <p:nvPr/>
          </p:nvSpPr>
          <p:spPr>
            <a:xfrm>
              <a:off x="5637425" y="1854475"/>
              <a:ext cx="664500" cy="157175"/>
            </a:xfrm>
            <a:custGeom>
              <a:avLst/>
              <a:gdLst/>
              <a:ahLst/>
              <a:cxnLst/>
              <a:rect l="l" t="t" r="r" b="b"/>
              <a:pathLst>
                <a:path w="26580" h="6287" extrusionOk="0">
                  <a:moveTo>
                    <a:pt x="1" y="1"/>
                  </a:moveTo>
                  <a:lnTo>
                    <a:pt x="1" y="6286"/>
                  </a:lnTo>
                  <a:lnTo>
                    <a:pt x="26580" y="6286"/>
                  </a:lnTo>
                  <a:lnTo>
                    <a:pt x="2658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66;p57">
              <a:extLst>
                <a:ext uri="{FF2B5EF4-FFF2-40B4-BE49-F238E27FC236}">
                  <a16:creationId xmlns:a16="http://schemas.microsoft.com/office/drawing/2014/main" xmlns="" id="{5496F712-D6A1-0443-9644-E16A0BEDFB9A}"/>
                </a:ext>
              </a:extLst>
            </p:cNvPr>
            <p:cNvSpPr/>
            <p:nvPr/>
          </p:nvSpPr>
          <p:spPr>
            <a:xfrm>
              <a:off x="6296450" y="1602275"/>
              <a:ext cx="501750" cy="157075"/>
            </a:xfrm>
            <a:custGeom>
              <a:avLst/>
              <a:gdLst/>
              <a:ahLst/>
              <a:cxnLst/>
              <a:rect l="l" t="t" r="r" b="b"/>
              <a:pathLst>
                <a:path w="20070" h="6283" extrusionOk="0">
                  <a:moveTo>
                    <a:pt x="0" y="1"/>
                  </a:moveTo>
                  <a:lnTo>
                    <a:pt x="0" y="6283"/>
                  </a:lnTo>
                  <a:lnTo>
                    <a:pt x="20069" y="6283"/>
                  </a:lnTo>
                  <a:lnTo>
                    <a:pt x="20069"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667;p57">
              <a:extLst>
                <a:ext uri="{FF2B5EF4-FFF2-40B4-BE49-F238E27FC236}">
                  <a16:creationId xmlns:a16="http://schemas.microsoft.com/office/drawing/2014/main" xmlns="" id="{8D76EB03-89AC-6A46-86B7-BFA646CD09B4}"/>
                </a:ext>
              </a:extLst>
            </p:cNvPr>
            <p:cNvSpPr/>
            <p:nvPr/>
          </p:nvSpPr>
          <p:spPr>
            <a:xfrm>
              <a:off x="5800100" y="1602275"/>
              <a:ext cx="501825" cy="157075"/>
            </a:xfrm>
            <a:custGeom>
              <a:avLst/>
              <a:gdLst/>
              <a:ahLst/>
              <a:cxnLst/>
              <a:rect l="l" t="t" r="r" b="b"/>
              <a:pathLst>
                <a:path w="20073" h="6283" extrusionOk="0">
                  <a:moveTo>
                    <a:pt x="1" y="1"/>
                  </a:moveTo>
                  <a:lnTo>
                    <a:pt x="1" y="6283"/>
                  </a:lnTo>
                  <a:lnTo>
                    <a:pt x="20073" y="6283"/>
                  </a:lnTo>
                  <a:lnTo>
                    <a:pt x="20073"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68;p57">
              <a:extLst>
                <a:ext uri="{FF2B5EF4-FFF2-40B4-BE49-F238E27FC236}">
                  <a16:creationId xmlns:a16="http://schemas.microsoft.com/office/drawing/2014/main" xmlns="" id="{041227BD-6B6B-914E-86C1-CB5BEC0DB352}"/>
                </a:ext>
              </a:extLst>
            </p:cNvPr>
            <p:cNvSpPr/>
            <p:nvPr/>
          </p:nvSpPr>
          <p:spPr>
            <a:xfrm>
              <a:off x="6301225" y="1554475"/>
              <a:ext cx="25" cy="1550150"/>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714;p52">
            <a:extLst>
              <a:ext uri="{FF2B5EF4-FFF2-40B4-BE49-F238E27FC236}">
                <a16:creationId xmlns:a16="http://schemas.microsoft.com/office/drawing/2014/main" xmlns="" id="{BA1FCF58-3B1A-1E4B-B0CA-72F4C33BC995}"/>
              </a:ext>
            </a:extLst>
          </p:cNvPr>
          <p:cNvGrpSpPr/>
          <p:nvPr/>
        </p:nvGrpSpPr>
        <p:grpSpPr>
          <a:xfrm>
            <a:off x="6554545" y="5620587"/>
            <a:ext cx="1076587" cy="1086755"/>
            <a:chOff x="5080188" y="927900"/>
            <a:chExt cx="961200" cy="961200"/>
          </a:xfrm>
        </p:grpSpPr>
        <p:sp>
          <p:nvSpPr>
            <p:cNvPr id="43" name="Google Shape;1715;p52">
              <a:extLst>
                <a:ext uri="{FF2B5EF4-FFF2-40B4-BE49-F238E27FC236}">
                  <a16:creationId xmlns:a16="http://schemas.microsoft.com/office/drawing/2014/main" xmlns="" id="{15663B60-424D-EC4E-9B54-EFF310669ADA}"/>
                </a:ext>
              </a:extLst>
            </p:cNvPr>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6;p52">
              <a:extLst>
                <a:ext uri="{FF2B5EF4-FFF2-40B4-BE49-F238E27FC236}">
                  <a16:creationId xmlns:a16="http://schemas.microsoft.com/office/drawing/2014/main" xmlns="" id="{0C027A3A-476E-CC43-A7A2-24E62E3C5A71}"/>
                </a:ext>
              </a:extLst>
            </p:cNvPr>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7;p52">
              <a:extLst>
                <a:ext uri="{FF2B5EF4-FFF2-40B4-BE49-F238E27FC236}">
                  <a16:creationId xmlns:a16="http://schemas.microsoft.com/office/drawing/2014/main" xmlns="" id="{A30356A2-9D40-544A-95A4-668F03032113}"/>
                </a:ext>
              </a:extLst>
            </p:cNvPr>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18;p52">
              <a:extLst>
                <a:ext uri="{FF2B5EF4-FFF2-40B4-BE49-F238E27FC236}">
                  <a16:creationId xmlns:a16="http://schemas.microsoft.com/office/drawing/2014/main" xmlns="" id="{97424FC0-5EAF-0746-B5A3-F7E5729DD54E}"/>
                </a:ext>
              </a:extLst>
            </p:cNvPr>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19;p52">
              <a:extLst>
                <a:ext uri="{FF2B5EF4-FFF2-40B4-BE49-F238E27FC236}">
                  <a16:creationId xmlns:a16="http://schemas.microsoft.com/office/drawing/2014/main" xmlns="" id="{FB26E5C4-AD61-4747-9FD6-F55A90972D7C}"/>
                </a:ext>
              </a:extLst>
            </p:cNvPr>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0;p52">
              <a:extLst>
                <a:ext uri="{FF2B5EF4-FFF2-40B4-BE49-F238E27FC236}">
                  <a16:creationId xmlns:a16="http://schemas.microsoft.com/office/drawing/2014/main" xmlns="" id="{CDF171C6-5A57-9349-ACDD-DB6D103F637D}"/>
                </a:ext>
              </a:extLst>
            </p:cNvPr>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1;p52">
              <a:extLst>
                <a:ext uri="{FF2B5EF4-FFF2-40B4-BE49-F238E27FC236}">
                  <a16:creationId xmlns:a16="http://schemas.microsoft.com/office/drawing/2014/main" xmlns="" id="{603AB72D-A38F-7046-980A-66170D75E847}"/>
                </a:ext>
              </a:extLst>
            </p:cNvPr>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2;p52">
              <a:extLst>
                <a:ext uri="{FF2B5EF4-FFF2-40B4-BE49-F238E27FC236}">
                  <a16:creationId xmlns:a16="http://schemas.microsoft.com/office/drawing/2014/main" xmlns="" id="{33C46722-AD8B-974C-B95A-CFD4688A23DE}"/>
                </a:ext>
              </a:extLst>
            </p:cNvPr>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Picture 51"/>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53" name="Picture 52"/>
          <p:cNvPicPr>
            <a:picLocks noChangeAspect="1"/>
          </p:cNvPicPr>
          <p:nvPr/>
        </p:nvPicPr>
        <p:blipFill>
          <a:blip r:embed="rId3"/>
          <a:stretch>
            <a:fillRect/>
          </a:stretch>
        </p:blipFill>
        <p:spPr>
          <a:xfrm>
            <a:off x="219584" y="993205"/>
            <a:ext cx="5760678" cy="3086327"/>
          </a:xfrm>
          <a:prstGeom prst="rect">
            <a:avLst/>
          </a:prstGeom>
        </p:spPr>
      </p:pic>
      <p:sp>
        <p:nvSpPr>
          <p:cNvPr id="54" name="TextBox 53">
            <a:extLst>
              <a:ext uri="{FF2B5EF4-FFF2-40B4-BE49-F238E27FC236}">
                <a16:creationId xmlns:a16="http://schemas.microsoft.com/office/drawing/2014/main" xmlns="" id="{EBCE039F-8376-A144-A105-FEAB4F93AC6D}"/>
              </a:ext>
            </a:extLst>
          </p:cNvPr>
          <p:cNvSpPr txBox="1"/>
          <p:nvPr/>
        </p:nvSpPr>
        <p:spPr>
          <a:xfrm>
            <a:off x="-218484" y="100812"/>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Statistics</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212058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74;p34">
            <a:extLst>
              <a:ext uri="{FF2B5EF4-FFF2-40B4-BE49-F238E27FC236}">
                <a16:creationId xmlns:a16="http://schemas.microsoft.com/office/drawing/2014/main" xmlns="" id="{2A07B4C8-AFFB-424F-B2E5-A8E3375F0240}"/>
              </a:ext>
            </a:extLst>
          </p:cNvPr>
          <p:cNvGrpSpPr/>
          <p:nvPr/>
        </p:nvGrpSpPr>
        <p:grpSpPr>
          <a:xfrm>
            <a:off x="894636" y="3240093"/>
            <a:ext cx="277484" cy="1524660"/>
            <a:chOff x="7771352" y="1698225"/>
            <a:chExt cx="338852" cy="2014657"/>
          </a:xfrm>
        </p:grpSpPr>
        <p:sp>
          <p:nvSpPr>
            <p:cNvPr id="5" name="Google Shape;975;p34">
              <a:extLst>
                <a:ext uri="{FF2B5EF4-FFF2-40B4-BE49-F238E27FC236}">
                  <a16:creationId xmlns:a16="http://schemas.microsoft.com/office/drawing/2014/main" xmlns="" id="{7CB50B85-750E-2341-8CF8-B46EB5D5F9E4}"/>
                </a:ext>
              </a:extLst>
            </p:cNvPr>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6;p34">
              <a:extLst>
                <a:ext uri="{FF2B5EF4-FFF2-40B4-BE49-F238E27FC236}">
                  <a16:creationId xmlns:a16="http://schemas.microsoft.com/office/drawing/2014/main" xmlns="" id="{E5BC099C-7A1C-8D4E-BED4-B2744900B5E2}"/>
                </a:ext>
              </a:extLst>
            </p:cNvPr>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7;p34">
              <a:extLst>
                <a:ext uri="{FF2B5EF4-FFF2-40B4-BE49-F238E27FC236}">
                  <a16:creationId xmlns:a16="http://schemas.microsoft.com/office/drawing/2014/main" xmlns="" id="{2182118D-70D7-7E47-A4A5-2E8517542B83}"/>
                </a:ext>
              </a:extLst>
            </p:cNvPr>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8;p34">
              <a:extLst>
                <a:ext uri="{FF2B5EF4-FFF2-40B4-BE49-F238E27FC236}">
                  <a16:creationId xmlns:a16="http://schemas.microsoft.com/office/drawing/2014/main" xmlns="" id="{AC869706-B16F-074A-9132-64ECFE2B77DF}"/>
                </a:ext>
              </a:extLst>
            </p:cNvPr>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9;p34">
              <a:extLst>
                <a:ext uri="{FF2B5EF4-FFF2-40B4-BE49-F238E27FC236}">
                  <a16:creationId xmlns:a16="http://schemas.microsoft.com/office/drawing/2014/main" xmlns="" id="{BD2A50E1-C9BE-2140-ABA1-2C9ECC1FC5E2}"/>
                </a:ext>
              </a:extLst>
            </p:cNvPr>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0;p34">
              <a:extLst>
                <a:ext uri="{FF2B5EF4-FFF2-40B4-BE49-F238E27FC236}">
                  <a16:creationId xmlns:a16="http://schemas.microsoft.com/office/drawing/2014/main" xmlns="" id="{52314E69-E270-0049-B80D-459DDA775891}"/>
                </a:ext>
              </a:extLst>
            </p:cNvPr>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81;p34">
            <a:extLst>
              <a:ext uri="{FF2B5EF4-FFF2-40B4-BE49-F238E27FC236}">
                <a16:creationId xmlns:a16="http://schemas.microsoft.com/office/drawing/2014/main" xmlns="" id="{DC5029ED-B0BE-6549-9459-EE9AA2D05628}"/>
              </a:ext>
            </a:extLst>
          </p:cNvPr>
          <p:cNvGrpSpPr/>
          <p:nvPr/>
        </p:nvGrpSpPr>
        <p:grpSpPr>
          <a:xfrm>
            <a:off x="276335" y="2477763"/>
            <a:ext cx="276956" cy="1524660"/>
            <a:chOff x="6905926" y="1698225"/>
            <a:chExt cx="338207" cy="2014657"/>
          </a:xfrm>
        </p:grpSpPr>
        <p:sp>
          <p:nvSpPr>
            <p:cNvPr id="12" name="Google Shape;982;p34">
              <a:extLst>
                <a:ext uri="{FF2B5EF4-FFF2-40B4-BE49-F238E27FC236}">
                  <a16:creationId xmlns:a16="http://schemas.microsoft.com/office/drawing/2014/main" xmlns="" id="{160581B0-03EA-FD49-A20D-56793E807E8B}"/>
                </a:ext>
              </a:extLst>
            </p:cNvPr>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3;p34">
              <a:extLst>
                <a:ext uri="{FF2B5EF4-FFF2-40B4-BE49-F238E27FC236}">
                  <a16:creationId xmlns:a16="http://schemas.microsoft.com/office/drawing/2014/main" xmlns="" id="{FBF07838-1F8A-244F-A9A5-8C066CCCB891}"/>
                </a:ext>
              </a:extLst>
            </p:cNvPr>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4;p34">
              <a:extLst>
                <a:ext uri="{FF2B5EF4-FFF2-40B4-BE49-F238E27FC236}">
                  <a16:creationId xmlns:a16="http://schemas.microsoft.com/office/drawing/2014/main" xmlns="" id="{4A2D3001-94E4-524E-A38A-261BE0E5C166}"/>
                </a:ext>
              </a:extLst>
            </p:cNvPr>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5;p34">
              <a:extLst>
                <a:ext uri="{FF2B5EF4-FFF2-40B4-BE49-F238E27FC236}">
                  <a16:creationId xmlns:a16="http://schemas.microsoft.com/office/drawing/2014/main" xmlns="" id="{0803DFE3-2564-634A-BC5F-D20325910B13}"/>
                </a:ext>
              </a:extLst>
            </p:cNvPr>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6;p34">
              <a:extLst>
                <a:ext uri="{FF2B5EF4-FFF2-40B4-BE49-F238E27FC236}">
                  <a16:creationId xmlns:a16="http://schemas.microsoft.com/office/drawing/2014/main" xmlns="" id="{EBA5D16F-6FA7-4443-85F5-524DE2F483C9}"/>
                </a:ext>
              </a:extLst>
            </p:cNvPr>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7;p34">
              <a:extLst>
                <a:ext uri="{FF2B5EF4-FFF2-40B4-BE49-F238E27FC236}">
                  <a16:creationId xmlns:a16="http://schemas.microsoft.com/office/drawing/2014/main" xmlns="" id="{A4D773D3-C1BE-8A49-9B31-056B61FFDF0C}"/>
                </a:ext>
              </a:extLst>
            </p:cNvPr>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8;p34">
              <a:extLst>
                <a:ext uri="{FF2B5EF4-FFF2-40B4-BE49-F238E27FC236}">
                  <a16:creationId xmlns:a16="http://schemas.microsoft.com/office/drawing/2014/main" xmlns="" id="{13E737E5-517E-8646-AAAF-C9F58361DF88}"/>
                </a:ext>
              </a:extLst>
            </p:cNvPr>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89;p34">
              <a:extLst>
                <a:ext uri="{FF2B5EF4-FFF2-40B4-BE49-F238E27FC236}">
                  <a16:creationId xmlns:a16="http://schemas.microsoft.com/office/drawing/2014/main" xmlns="" id="{7D0411B1-88E7-6748-A719-073274CE3072}"/>
                </a:ext>
              </a:extLst>
            </p:cNvPr>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90;p34">
            <a:extLst>
              <a:ext uri="{FF2B5EF4-FFF2-40B4-BE49-F238E27FC236}">
                <a16:creationId xmlns:a16="http://schemas.microsoft.com/office/drawing/2014/main" xmlns="" id="{2CF15D11-26AA-3F44-B4A5-F9328D7D70D4}"/>
              </a:ext>
            </a:extLst>
          </p:cNvPr>
          <p:cNvGrpSpPr/>
          <p:nvPr/>
        </p:nvGrpSpPr>
        <p:grpSpPr>
          <a:xfrm>
            <a:off x="323989" y="4288814"/>
            <a:ext cx="276956" cy="1524660"/>
            <a:chOff x="6048625" y="1698225"/>
            <a:chExt cx="338207" cy="2014657"/>
          </a:xfrm>
        </p:grpSpPr>
        <p:sp>
          <p:nvSpPr>
            <p:cNvPr id="21" name="Google Shape;991;p34">
              <a:extLst>
                <a:ext uri="{FF2B5EF4-FFF2-40B4-BE49-F238E27FC236}">
                  <a16:creationId xmlns:a16="http://schemas.microsoft.com/office/drawing/2014/main" xmlns="" id="{FA8F8B98-3AE7-B343-9E8F-F4BC55AFD8BE}"/>
                </a:ext>
              </a:extLst>
            </p:cNvPr>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2;p34">
              <a:extLst>
                <a:ext uri="{FF2B5EF4-FFF2-40B4-BE49-F238E27FC236}">
                  <a16:creationId xmlns:a16="http://schemas.microsoft.com/office/drawing/2014/main" xmlns="" id="{2652FF40-2066-AF4B-B98D-6803AF727A9C}"/>
                </a:ext>
              </a:extLst>
            </p:cNvPr>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3;p34">
              <a:extLst>
                <a:ext uri="{FF2B5EF4-FFF2-40B4-BE49-F238E27FC236}">
                  <a16:creationId xmlns:a16="http://schemas.microsoft.com/office/drawing/2014/main" xmlns="" id="{E0AF7998-FA95-ED4F-A18C-DDBDF3968743}"/>
                </a:ext>
              </a:extLst>
            </p:cNvPr>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4;p34">
              <a:extLst>
                <a:ext uri="{FF2B5EF4-FFF2-40B4-BE49-F238E27FC236}">
                  <a16:creationId xmlns:a16="http://schemas.microsoft.com/office/drawing/2014/main" xmlns="" id="{62237ABA-34B5-BB41-A765-EE509D09F701}"/>
                </a:ext>
              </a:extLst>
            </p:cNvPr>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a16="http://schemas.microsoft.com/office/drawing/2014/main" xmlns="" id="{174AE3D1-A865-7C4C-862D-447AA1978F58}"/>
              </a:ext>
            </a:extLst>
          </p:cNvPr>
          <p:cNvSpPr txBox="1"/>
          <p:nvPr/>
        </p:nvSpPr>
        <p:spPr>
          <a:xfrm>
            <a:off x="1527728" y="2415448"/>
            <a:ext cx="8719803" cy="5632311"/>
          </a:xfrm>
          <a:prstGeom prst="rect">
            <a:avLst/>
          </a:prstGeom>
          <a:noFill/>
        </p:spPr>
        <p:txBody>
          <a:bodyPr wrap="square" rtlCol="0">
            <a:spAutoFit/>
          </a:bodyPr>
          <a:lstStyle/>
          <a:p>
            <a:r>
              <a:rPr lang="en-US" sz="2000" b="1" u="sng" dirty="0" smtClean="0"/>
              <a:t>Variable_1 and Variable_2:</a:t>
            </a:r>
          </a:p>
          <a:p>
            <a:r>
              <a:rPr lang="en-US" sz="2000" b="1" dirty="0" smtClean="0"/>
              <a:t>1</a:t>
            </a:r>
            <a:r>
              <a:rPr lang="en-US" sz="2000" b="1" dirty="0"/>
              <a:t>) </a:t>
            </a:r>
            <a:r>
              <a:rPr lang="en-US" sz="2000" b="1" dirty="0" smtClean="0"/>
              <a:t>'</a:t>
            </a:r>
            <a:r>
              <a:rPr lang="en-US" sz="2000" b="1" dirty="0" err="1" smtClean="0"/>
              <a:t>Home_Owner</a:t>
            </a:r>
            <a:r>
              <a:rPr lang="en-US" sz="2000" b="1" dirty="0"/>
              <a:t>‘ and '</a:t>
            </a:r>
            <a:r>
              <a:rPr lang="en-US" sz="2000" b="1" dirty="0" err="1"/>
              <a:t>Income_Verified</a:t>
            </a:r>
            <a:r>
              <a:rPr lang="en-US" sz="2000" b="1" dirty="0"/>
              <a:t>' </a:t>
            </a:r>
            <a:r>
              <a:rPr lang="en-US" sz="2000" b="1" dirty="0" smtClean="0"/>
              <a:t>: Test Stats – 1119.4</a:t>
            </a:r>
          </a:p>
          <a:p>
            <a:r>
              <a:rPr lang="en-US" sz="2000" b="1" dirty="0" smtClean="0"/>
              <a:t>			     		P-value – 3.34</a:t>
            </a:r>
          </a:p>
          <a:p>
            <a:r>
              <a:rPr lang="en-US" sz="2000" b="1" dirty="0" smtClean="0"/>
              <a:t>2) </a:t>
            </a:r>
            <a:r>
              <a:rPr lang="en-US" sz="2000" b="1" dirty="0"/>
              <a:t>'</a:t>
            </a:r>
            <a:r>
              <a:rPr lang="en-US" sz="2000" b="1" dirty="0" err="1"/>
              <a:t>Home_Owner</a:t>
            </a:r>
            <a:r>
              <a:rPr lang="en-US" sz="2000" b="1" dirty="0"/>
              <a:t>‘ and '</a:t>
            </a:r>
            <a:r>
              <a:rPr lang="en-US" sz="2000" b="1" dirty="0" err="1"/>
              <a:t>Purpose_Of_Loan</a:t>
            </a:r>
            <a:r>
              <a:rPr lang="en-US" sz="2000" b="1" dirty="0"/>
              <a:t>' : Test Stats</a:t>
            </a:r>
            <a:r>
              <a:rPr lang="en-US" sz="2000" b="1" dirty="0" smtClean="0"/>
              <a:t> – 4747.3</a:t>
            </a:r>
            <a:endParaRPr lang="en-US" sz="2000" b="1" dirty="0"/>
          </a:p>
          <a:p>
            <a:r>
              <a:rPr lang="en-US" sz="2000" b="1" dirty="0"/>
              <a:t>		</a:t>
            </a:r>
            <a:r>
              <a:rPr lang="en-US" sz="2000" b="1" dirty="0" smtClean="0"/>
              <a:t>       			P-value – 0.0</a:t>
            </a:r>
          </a:p>
          <a:p>
            <a:r>
              <a:rPr lang="en-US" sz="2000" b="1" dirty="0" smtClean="0"/>
              <a:t>3) </a:t>
            </a:r>
            <a:r>
              <a:rPr lang="en-US" sz="2000" b="1" dirty="0"/>
              <a:t>'</a:t>
            </a:r>
            <a:r>
              <a:rPr lang="en-US" sz="2000" b="1" dirty="0" err="1"/>
              <a:t>Home_Owner</a:t>
            </a:r>
            <a:r>
              <a:rPr lang="en-US" sz="2000" b="1" dirty="0"/>
              <a:t>‘ and </a:t>
            </a:r>
            <a:r>
              <a:rPr lang="en-US" sz="2000" b="1" dirty="0" smtClean="0"/>
              <a:t>'Gender' : </a:t>
            </a:r>
            <a:r>
              <a:rPr lang="en-US" sz="2000" b="1" dirty="0"/>
              <a:t>Test Stats</a:t>
            </a:r>
            <a:r>
              <a:rPr lang="en-US" sz="2000" b="1" dirty="0" smtClean="0"/>
              <a:t> – 1.52</a:t>
            </a:r>
            <a:endParaRPr lang="en-US" sz="2000" b="1" dirty="0"/>
          </a:p>
          <a:p>
            <a:r>
              <a:rPr lang="en-US" sz="2000" b="1" dirty="0"/>
              <a:t>		  </a:t>
            </a:r>
            <a:r>
              <a:rPr lang="en-US" sz="2000" b="1" dirty="0" smtClean="0"/>
              <a:t>		P-value – 0.90</a:t>
            </a:r>
          </a:p>
          <a:p>
            <a:r>
              <a:rPr lang="en-US" sz="2000" b="1" dirty="0" smtClean="0"/>
              <a:t>4</a:t>
            </a:r>
            <a:r>
              <a:rPr lang="en-US" sz="2000" b="1" dirty="0"/>
              <a:t>) </a:t>
            </a:r>
            <a:r>
              <a:rPr lang="en-US" sz="2000" b="1" dirty="0" smtClean="0"/>
              <a:t>'</a:t>
            </a:r>
            <a:r>
              <a:rPr lang="en-US" sz="2000" b="1" dirty="0" err="1" smtClean="0"/>
              <a:t>Purpose_Of_Loan</a:t>
            </a:r>
            <a:r>
              <a:rPr lang="en-US" sz="2000" b="1" dirty="0"/>
              <a:t>‘ and '</a:t>
            </a:r>
            <a:r>
              <a:rPr lang="en-US" sz="2000" b="1" dirty="0" err="1"/>
              <a:t>Income_Verified</a:t>
            </a:r>
            <a:r>
              <a:rPr lang="en-US" sz="2000" b="1" dirty="0"/>
              <a:t>' </a:t>
            </a:r>
            <a:r>
              <a:rPr lang="en-US" sz="2000" b="1" dirty="0" smtClean="0"/>
              <a:t>: </a:t>
            </a:r>
            <a:r>
              <a:rPr lang="en-US" sz="2000" b="1" dirty="0"/>
              <a:t>Test Stats</a:t>
            </a:r>
            <a:r>
              <a:rPr lang="en-US" sz="2000" b="1" dirty="0" smtClean="0"/>
              <a:t> </a:t>
            </a:r>
            <a:r>
              <a:rPr lang="en-US" sz="2000" b="1" dirty="0"/>
              <a:t>– </a:t>
            </a:r>
            <a:r>
              <a:rPr lang="en-US" sz="2000" b="1" dirty="0" smtClean="0"/>
              <a:t>1551.4</a:t>
            </a:r>
            <a:endParaRPr lang="en-US" sz="2000" b="1" dirty="0"/>
          </a:p>
          <a:p>
            <a:r>
              <a:rPr lang="en-US" sz="2000" b="1" dirty="0"/>
              <a:t>		 </a:t>
            </a:r>
            <a:r>
              <a:rPr lang="en-US" sz="2000" b="1" dirty="0" smtClean="0"/>
              <a:t>    			    P-value </a:t>
            </a:r>
            <a:r>
              <a:rPr lang="en-US" sz="2000" b="1" dirty="0"/>
              <a:t>– </a:t>
            </a:r>
            <a:r>
              <a:rPr lang="en-US" sz="2000" b="1" dirty="0" smtClean="0"/>
              <a:t>1.29</a:t>
            </a:r>
          </a:p>
          <a:p>
            <a:r>
              <a:rPr lang="en-US" sz="2000" b="1" dirty="0" smtClean="0"/>
              <a:t>5</a:t>
            </a:r>
            <a:r>
              <a:rPr lang="en-US" sz="2000" b="1" dirty="0"/>
              <a:t>) 'Gender‘ and '</a:t>
            </a:r>
            <a:r>
              <a:rPr lang="en-US" sz="2000" b="1" dirty="0" err="1"/>
              <a:t>Income_Verified</a:t>
            </a:r>
            <a:r>
              <a:rPr lang="en-US" sz="2000" b="1" dirty="0"/>
              <a:t>' </a:t>
            </a:r>
            <a:r>
              <a:rPr lang="en-US" sz="2000" b="1" dirty="0" smtClean="0"/>
              <a:t>: </a:t>
            </a:r>
            <a:r>
              <a:rPr lang="en-US" sz="2000" b="1" dirty="0"/>
              <a:t>Test Stats</a:t>
            </a:r>
            <a:r>
              <a:rPr lang="en-US" sz="2000" b="1" dirty="0" smtClean="0"/>
              <a:t> </a:t>
            </a:r>
            <a:r>
              <a:rPr lang="en-US" sz="2000" b="1" dirty="0"/>
              <a:t>– </a:t>
            </a:r>
            <a:r>
              <a:rPr lang="en-US" sz="2000" b="1" dirty="0" smtClean="0"/>
              <a:t>4.587</a:t>
            </a:r>
            <a:endParaRPr lang="en-US" sz="2000" b="1" dirty="0"/>
          </a:p>
          <a:p>
            <a:r>
              <a:rPr lang="en-US" sz="2000" b="1" dirty="0"/>
              <a:t>		     </a:t>
            </a:r>
            <a:r>
              <a:rPr lang="en-US" sz="2000" b="1" dirty="0" smtClean="0"/>
              <a:t>     		 P-value </a:t>
            </a:r>
            <a:r>
              <a:rPr lang="en-US" sz="2000" b="1" dirty="0"/>
              <a:t>– </a:t>
            </a:r>
            <a:r>
              <a:rPr lang="en-US" sz="2000" b="1" dirty="0" smtClean="0"/>
              <a:t>0.10</a:t>
            </a:r>
          </a:p>
          <a:p>
            <a:r>
              <a:rPr lang="en-US" sz="2000" b="1" dirty="0" smtClean="0"/>
              <a:t>6) </a:t>
            </a:r>
            <a:r>
              <a:rPr lang="en-US" sz="2000" b="1" dirty="0"/>
              <a:t>'Gender‘ and '</a:t>
            </a:r>
            <a:r>
              <a:rPr lang="en-US" sz="2000" b="1" dirty="0" err="1"/>
              <a:t>Purpose_Of_Loan</a:t>
            </a:r>
            <a:r>
              <a:rPr lang="en-US" sz="2000" b="1" dirty="0"/>
              <a:t>' : Test Stats </a:t>
            </a:r>
            <a:r>
              <a:rPr lang="en-US" sz="2000" b="1" dirty="0" smtClean="0"/>
              <a:t>– 7.67</a:t>
            </a:r>
            <a:endParaRPr lang="en-US" sz="2000" b="1" dirty="0"/>
          </a:p>
          <a:p>
            <a:r>
              <a:rPr lang="en-US" sz="2000" b="1" dirty="0"/>
              <a:t>		          </a:t>
            </a:r>
            <a:r>
              <a:rPr lang="en-US" sz="2000" b="1" dirty="0" smtClean="0"/>
              <a:t>		   P-value </a:t>
            </a:r>
            <a:r>
              <a:rPr lang="en-US" sz="2000" b="1" dirty="0"/>
              <a:t>– </a:t>
            </a:r>
            <a:r>
              <a:rPr lang="en-US" sz="2000" b="1" dirty="0" smtClean="0"/>
              <a:t>0.86</a:t>
            </a:r>
            <a:endParaRPr lang="en-US" sz="2000" b="1" dirty="0"/>
          </a:p>
          <a:p>
            <a:endParaRPr lang="en-US" sz="2000" b="1" dirty="0"/>
          </a:p>
          <a:p>
            <a:endParaRPr lang="en-US" sz="2000" b="1" dirty="0"/>
          </a:p>
          <a:p>
            <a:endParaRPr lang="en-US" sz="2000" b="1" dirty="0"/>
          </a:p>
          <a:p>
            <a:endParaRPr lang="en-US" sz="2000" b="1" dirty="0"/>
          </a:p>
          <a:p>
            <a:endParaRPr lang="en-US" sz="2000" b="1" dirty="0" smtClean="0"/>
          </a:p>
        </p:txBody>
      </p:sp>
      <p:grpSp>
        <p:nvGrpSpPr>
          <p:cNvPr id="42" name="Google Shape;1714;p52">
            <a:extLst>
              <a:ext uri="{FF2B5EF4-FFF2-40B4-BE49-F238E27FC236}">
                <a16:creationId xmlns:a16="http://schemas.microsoft.com/office/drawing/2014/main" xmlns="" id="{BA1FCF58-3B1A-1E4B-B0CA-72F4C33BC995}"/>
              </a:ext>
            </a:extLst>
          </p:cNvPr>
          <p:cNvGrpSpPr/>
          <p:nvPr/>
        </p:nvGrpSpPr>
        <p:grpSpPr>
          <a:xfrm>
            <a:off x="7815455" y="5702725"/>
            <a:ext cx="1076587" cy="1086755"/>
            <a:chOff x="5080188" y="927900"/>
            <a:chExt cx="961200" cy="961200"/>
          </a:xfrm>
        </p:grpSpPr>
        <p:sp>
          <p:nvSpPr>
            <p:cNvPr id="43" name="Google Shape;1715;p52">
              <a:extLst>
                <a:ext uri="{FF2B5EF4-FFF2-40B4-BE49-F238E27FC236}">
                  <a16:creationId xmlns:a16="http://schemas.microsoft.com/office/drawing/2014/main" xmlns="" id="{15663B60-424D-EC4E-9B54-EFF310669ADA}"/>
                </a:ext>
              </a:extLst>
            </p:cNvPr>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6;p52">
              <a:extLst>
                <a:ext uri="{FF2B5EF4-FFF2-40B4-BE49-F238E27FC236}">
                  <a16:creationId xmlns:a16="http://schemas.microsoft.com/office/drawing/2014/main" xmlns="" id="{0C027A3A-476E-CC43-A7A2-24E62E3C5A71}"/>
                </a:ext>
              </a:extLst>
            </p:cNvPr>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7;p52">
              <a:extLst>
                <a:ext uri="{FF2B5EF4-FFF2-40B4-BE49-F238E27FC236}">
                  <a16:creationId xmlns:a16="http://schemas.microsoft.com/office/drawing/2014/main" xmlns="" id="{A30356A2-9D40-544A-95A4-668F03032113}"/>
                </a:ext>
              </a:extLst>
            </p:cNvPr>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18;p52">
              <a:extLst>
                <a:ext uri="{FF2B5EF4-FFF2-40B4-BE49-F238E27FC236}">
                  <a16:creationId xmlns:a16="http://schemas.microsoft.com/office/drawing/2014/main" xmlns="" id="{97424FC0-5EAF-0746-B5A3-F7E5729DD54E}"/>
                </a:ext>
              </a:extLst>
            </p:cNvPr>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19;p52">
              <a:extLst>
                <a:ext uri="{FF2B5EF4-FFF2-40B4-BE49-F238E27FC236}">
                  <a16:creationId xmlns:a16="http://schemas.microsoft.com/office/drawing/2014/main" xmlns="" id="{FB26E5C4-AD61-4747-9FD6-F55A90972D7C}"/>
                </a:ext>
              </a:extLst>
            </p:cNvPr>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0;p52">
              <a:extLst>
                <a:ext uri="{FF2B5EF4-FFF2-40B4-BE49-F238E27FC236}">
                  <a16:creationId xmlns:a16="http://schemas.microsoft.com/office/drawing/2014/main" xmlns="" id="{CDF171C6-5A57-9349-ACDD-DB6D103F637D}"/>
                </a:ext>
              </a:extLst>
            </p:cNvPr>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1;p52">
              <a:extLst>
                <a:ext uri="{FF2B5EF4-FFF2-40B4-BE49-F238E27FC236}">
                  <a16:creationId xmlns:a16="http://schemas.microsoft.com/office/drawing/2014/main" xmlns="" id="{603AB72D-A38F-7046-980A-66170D75E847}"/>
                </a:ext>
              </a:extLst>
            </p:cNvPr>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2;p52">
              <a:extLst>
                <a:ext uri="{FF2B5EF4-FFF2-40B4-BE49-F238E27FC236}">
                  <a16:creationId xmlns:a16="http://schemas.microsoft.com/office/drawing/2014/main" xmlns="" id="{33C46722-AD8B-974C-B95A-CFD4688A23DE}"/>
                </a:ext>
              </a:extLst>
            </p:cNvPr>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Picture 51"/>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54" name="TextBox 53">
            <a:extLst>
              <a:ext uri="{FF2B5EF4-FFF2-40B4-BE49-F238E27FC236}">
                <a16:creationId xmlns:a16="http://schemas.microsoft.com/office/drawing/2014/main" xmlns="" id="{EBCE039F-8376-A144-A105-FEAB4F93AC6D}"/>
              </a:ext>
            </a:extLst>
          </p:cNvPr>
          <p:cNvSpPr txBox="1"/>
          <p:nvPr/>
        </p:nvSpPr>
        <p:spPr>
          <a:xfrm>
            <a:off x="-218484" y="100812"/>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Statistics</a:t>
            </a:r>
            <a:endParaRPr lang="en-IN" sz="4400" b="1" dirty="0" smtClean="0">
              <a:ln w="3175" cmpd="sng">
                <a:noFill/>
              </a:ln>
            </a:endParaRPr>
          </a:p>
          <a:p>
            <a:endParaRPr lang="en-US" sz="4400" b="1" dirty="0">
              <a:ln w="3175" cmpd="sng">
                <a:noFill/>
              </a:ln>
            </a:endParaRPr>
          </a:p>
        </p:txBody>
      </p:sp>
      <p:pic>
        <p:nvPicPr>
          <p:cNvPr id="2" name="Picture 1"/>
          <p:cNvPicPr>
            <a:picLocks noChangeAspect="1"/>
          </p:cNvPicPr>
          <p:nvPr/>
        </p:nvPicPr>
        <p:blipFill>
          <a:blip r:embed="rId3"/>
          <a:stretch>
            <a:fillRect/>
          </a:stretch>
        </p:blipFill>
        <p:spPr>
          <a:xfrm>
            <a:off x="104119" y="952921"/>
            <a:ext cx="10036410" cy="1379340"/>
          </a:xfrm>
          <a:prstGeom prst="rect">
            <a:avLst/>
          </a:prstGeom>
        </p:spPr>
      </p:pic>
    </p:spTree>
    <p:extLst>
      <p:ext uri="{BB962C8B-B14F-4D97-AF65-F5344CB8AC3E}">
        <p14:creationId xmlns:p14="http://schemas.microsoft.com/office/powerpoint/2010/main" val="1886966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849DB77-E4F6-7347-B069-60A4D50C0F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2" y="1518352"/>
            <a:ext cx="3148262" cy="2139248"/>
          </a:xfrm>
          <a:prstGeom prst="rect">
            <a:avLst/>
          </a:prstGeom>
          <a:noFill/>
          <a:ln>
            <a:noFill/>
          </a:ln>
        </p:spPr>
      </p:pic>
      <p:pic>
        <p:nvPicPr>
          <p:cNvPr id="7" name="Picture 6">
            <a:extLst>
              <a:ext uri="{FF2B5EF4-FFF2-40B4-BE49-F238E27FC236}">
                <a16:creationId xmlns:a16="http://schemas.microsoft.com/office/drawing/2014/main" xmlns="" id="{83EFEECB-046E-6648-841B-656CCC30094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1" y="4267201"/>
            <a:ext cx="3148263" cy="2277978"/>
          </a:xfrm>
          <a:prstGeom prst="rect">
            <a:avLst/>
          </a:prstGeom>
          <a:noFill/>
          <a:ln>
            <a:noFill/>
          </a:ln>
        </p:spPr>
      </p:pic>
      <p:sp>
        <p:nvSpPr>
          <p:cNvPr id="22" name="TextBox 21">
            <a:extLst>
              <a:ext uri="{FF2B5EF4-FFF2-40B4-BE49-F238E27FC236}">
                <a16:creationId xmlns:a16="http://schemas.microsoft.com/office/drawing/2014/main" xmlns="" id="{FFEC4B52-0584-9349-AB30-40A823BF9C4E}"/>
              </a:ext>
            </a:extLst>
          </p:cNvPr>
          <p:cNvSpPr txBox="1"/>
          <p:nvPr/>
        </p:nvSpPr>
        <p:spPr>
          <a:xfrm>
            <a:off x="4713102" y="3036310"/>
            <a:ext cx="224588" cy="2369880"/>
          </a:xfrm>
          <a:prstGeom prst="rect">
            <a:avLst/>
          </a:prstGeom>
          <a:noFill/>
        </p:spPr>
        <p:txBody>
          <a:bodyPr wrap="square" rtlCol="0">
            <a:spAutoFit/>
          </a:bodyPr>
          <a:lstStyle/>
          <a:p>
            <a:r>
              <a:rPr lang="en-US" sz="2800" b="1" dirty="0"/>
              <a:t>SMO</a:t>
            </a:r>
            <a:r>
              <a:rPr lang="en-US" sz="3600" b="1" dirty="0"/>
              <a:t>T</a:t>
            </a:r>
            <a:r>
              <a:rPr lang="en-US" sz="2800" b="1" dirty="0"/>
              <a:t>E</a:t>
            </a:r>
          </a:p>
        </p:txBody>
      </p:sp>
      <p:sp>
        <p:nvSpPr>
          <p:cNvPr id="25" name="TextBox 24">
            <a:extLst>
              <a:ext uri="{FF2B5EF4-FFF2-40B4-BE49-F238E27FC236}">
                <a16:creationId xmlns:a16="http://schemas.microsoft.com/office/drawing/2014/main" xmlns="" id="{EC9DB663-E80B-5D42-B120-58140DD25435}"/>
              </a:ext>
            </a:extLst>
          </p:cNvPr>
          <p:cNvSpPr txBox="1"/>
          <p:nvPr/>
        </p:nvSpPr>
        <p:spPr>
          <a:xfrm>
            <a:off x="5980088" y="2407102"/>
            <a:ext cx="5948547" cy="2585323"/>
          </a:xfrm>
          <a:prstGeom prst="rect">
            <a:avLst/>
          </a:prstGeom>
          <a:noFill/>
        </p:spPr>
        <p:txBody>
          <a:bodyPr wrap="square" rtlCol="0">
            <a:spAutoFit/>
          </a:bodyPr>
          <a:lstStyle/>
          <a:p>
            <a:r>
              <a:rPr lang="en-IN" sz="2400" dirty="0" err="1"/>
              <a:t>sm</a:t>
            </a:r>
            <a:r>
              <a:rPr lang="en-IN" sz="2400" dirty="0"/>
              <a:t>=SMOTE()</a:t>
            </a:r>
          </a:p>
          <a:p>
            <a:r>
              <a:rPr lang="en-IN" sz="2400" dirty="0" smtClean="0"/>
              <a:t>x=</a:t>
            </a:r>
            <a:r>
              <a:rPr lang="en-IN" sz="2400" dirty="0" err="1" smtClean="0"/>
              <a:t>df.drop</a:t>
            </a:r>
            <a:r>
              <a:rPr lang="en-IN" sz="2400" dirty="0"/>
              <a:t>('</a:t>
            </a:r>
            <a:r>
              <a:rPr lang="en-IN" sz="2400" dirty="0" err="1"/>
              <a:t>Interest_Rate',axis</a:t>
            </a:r>
            <a:r>
              <a:rPr lang="en-IN" sz="2400" dirty="0"/>
              <a:t>=1)</a:t>
            </a:r>
          </a:p>
          <a:p>
            <a:r>
              <a:rPr lang="en-IN" sz="2400" dirty="0" smtClean="0"/>
              <a:t>y=</a:t>
            </a:r>
            <a:r>
              <a:rPr lang="en-IN" sz="2400" dirty="0" err="1" smtClean="0"/>
              <a:t>df</a:t>
            </a:r>
            <a:r>
              <a:rPr lang="en-IN" sz="2400" dirty="0" smtClean="0"/>
              <a:t>[</a:t>
            </a:r>
            <a:r>
              <a:rPr lang="en-IN" sz="2400" dirty="0"/>
              <a:t>'</a:t>
            </a:r>
            <a:r>
              <a:rPr lang="en-IN" sz="2400" dirty="0" err="1"/>
              <a:t>Interest_Rate</a:t>
            </a:r>
            <a:r>
              <a:rPr lang="en-IN" sz="2400" dirty="0"/>
              <a:t>']</a:t>
            </a:r>
          </a:p>
          <a:p>
            <a:r>
              <a:rPr lang="en-IN" sz="2400" dirty="0" err="1"/>
              <a:t>x_res,y_res</a:t>
            </a:r>
            <a:r>
              <a:rPr lang="en-IN" sz="2400" dirty="0"/>
              <a:t>=</a:t>
            </a:r>
            <a:r>
              <a:rPr lang="en-IN" sz="2400" dirty="0" err="1"/>
              <a:t>sm.fit_resample</a:t>
            </a:r>
            <a:r>
              <a:rPr lang="en-IN" sz="2400" dirty="0"/>
              <a:t>(</a:t>
            </a:r>
            <a:r>
              <a:rPr lang="en-IN" sz="2400" dirty="0" err="1"/>
              <a:t>x,y</a:t>
            </a:r>
            <a:r>
              <a:rPr lang="en-IN" sz="2400" dirty="0"/>
              <a:t>)</a:t>
            </a:r>
          </a:p>
          <a:p>
            <a:r>
              <a:rPr lang="en-IN" sz="2400" dirty="0" err="1"/>
              <a:t>xtrain,xtest,ytrain,ytest</a:t>
            </a:r>
            <a:r>
              <a:rPr lang="en-IN" sz="2400" dirty="0"/>
              <a:t>=</a:t>
            </a:r>
            <a:r>
              <a:rPr lang="en-IN" sz="2400" dirty="0" err="1"/>
              <a:t>train_test_split</a:t>
            </a:r>
            <a:r>
              <a:rPr lang="en-IN" sz="2400" dirty="0"/>
              <a:t>(</a:t>
            </a:r>
            <a:r>
              <a:rPr lang="en-IN" sz="2400" dirty="0" err="1"/>
              <a:t>x_res,y_res,test_size</a:t>
            </a:r>
            <a:r>
              <a:rPr lang="en-IN" sz="2400" dirty="0"/>
              <a:t>=0.30,random_state=10)</a:t>
            </a:r>
          </a:p>
          <a:p>
            <a:endParaRPr lang="en-US" dirty="0"/>
          </a:p>
        </p:txBody>
      </p:sp>
      <p:sp>
        <p:nvSpPr>
          <p:cNvPr id="26" name="Google Shape;437;p25">
            <a:extLst>
              <a:ext uri="{FF2B5EF4-FFF2-40B4-BE49-F238E27FC236}">
                <a16:creationId xmlns:a16="http://schemas.microsoft.com/office/drawing/2014/main" xmlns="" id="{B776272C-B7ED-8643-9FD1-5399CA820D90}"/>
              </a:ext>
            </a:extLst>
          </p:cNvPr>
          <p:cNvSpPr/>
          <p:nvPr/>
        </p:nvSpPr>
        <p:spPr>
          <a:xfrm>
            <a:off x="9497880" y="3870080"/>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8;p25">
            <a:extLst>
              <a:ext uri="{FF2B5EF4-FFF2-40B4-BE49-F238E27FC236}">
                <a16:creationId xmlns:a16="http://schemas.microsoft.com/office/drawing/2014/main" xmlns="" id="{EE16BE1C-082E-2E42-B917-90481E0EAF41}"/>
              </a:ext>
            </a:extLst>
          </p:cNvPr>
          <p:cNvSpPr/>
          <p:nvPr/>
        </p:nvSpPr>
        <p:spPr>
          <a:xfrm>
            <a:off x="4638770" y="2889393"/>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9;p25">
            <a:extLst>
              <a:ext uri="{FF2B5EF4-FFF2-40B4-BE49-F238E27FC236}">
                <a16:creationId xmlns:a16="http://schemas.microsoft.com/office/drawing/2014/main" xmlns="" id="{9E973232-B89F-6B42-B989-C4B1E87A95DE}"/>
              </a:ext>
            </a:extLst>
          </p:cNvPr>
          <p:cNvSpPr/>
          <p:nvPr/>
        </p:nvSpPr>
        <p:spPr>
          <a:xfrm>
            <a:off x="8742940" y="1167873"/>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25">
            <a:extLst>
              <a:ext uri="{FF2B5EF4-FFF2-40B4-BE49-F238E27FC236}">
                <a16:creationId xmlns:a16="http://schemas.microsoft.com/office/drawing/2014/main" xmlns="" id="{D8EA649A-03B9-EF4C-B3A2-703210784A0B}"/>
              </a:ext>
            </a:extLst>
          </p:cNvPr>
          <p:cNvSpPr/>
          <p:nvPr/>
        </p:nvSpPr>
        <p:spPr>
          <a:xfrm>
            <a:off x="8419440" y="3451067"/>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1;p25">
            <a:extLst>
              <a:ext uri="{FF2B5EF4-FFF2-40B4-BE49-F238E27FC236}">
                <a16:creationId xmlns:a16="http://schemas.microsoft.com/office/drawing/2014/main" xmlns="" id="{00E86924-8E49-0A45-894E-0A20BBB2ED6D}"/>
              </a:ext>
            </a:extLst>
          </p:cNvPr>
          <p:cNvSpPr/>
          <p:nvPr/>
        </p:nvSpPr>
        <p:spPr>
          <a:xfrm rot="6823775">
            <a:off x="5240756" y="5011497"/>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445;p25">
            <a:extLst>
              <a:ext uri="{FF2B5EF4-FFF2-40B4-BE49-F238E27FC236}">
                <a16:creationId xmlns:a16="http://schemas.microsoft.com/office/drawing/2014/main" xmlns="" id="{06C52E3F-650E-E24A-878A-348100C2B703}"/>
              </a:ext>
            </a:extLst>
          </p:cNvPr>
          <p:cNvGrpSpPr/>
          <p:nvPr/>
        </p:nvGrpSpPr>
        <p:grpSpPr>
          <a:xfrm>
            <a:off x="5528975" y="695256"/>
            <a:ext cx="133252" cy="1952377"/>
            <a:chOff x="6780548" y="337714"/>
            <a:chExt cx="133252" cy="1952377"/>
          </a:xfrm>
        </p:grpSpPr>
        <p:sp>
          <p:nvSpPr>
            <p:cNvPr id="32" name="Google Shape;446;p25">
              <a:extLst>
                <a:ext uri="{FF2B5EF4-FFF2-40B4-BE49-F238E27FC236}">
                  <a16:creationId xmlns:a16="http://schemas.microsoft.com/office/drawing/2014/main" xmlns="" id="{86479527-4289-3540-A59D-6A9783229001}"/>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7;p25">
              <a:extLst>
                <a:ext uri="{FF2B5EF4-FFF2-40B4-BE49-F238E27FC236}">
                  <a16:creationId xmlns:a16="http://schemas.microsoft.com/office/drawing/2014/main" xmlns="" id="{C8BFD7AC-175E-434B-A117-5556DA5EE2F3}"/>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48;p25">
            <a:extLst>
              <a:ext uri="{FF2B5EF4-FFF2-40B4-BE49-F238E27FC236}">
                <a16:creationId xmlns:a16="http://schemas.microsoft.com/office/drawing/2014/main" xmlns="" id="{07CFFB85-713B-0145-90FF-4E7C18A0D0A7}"/>
              </a:ext>
            </a:extLst>
          </p:cNvPr>
          <p:cNvGrpSpPr/>
          <p:nvPr/>
        </p:nvGrpSpPr>
        <p:grpSpPr>
          <a:xfrm>
            <a:off x="4058653" y="1612310"/>
            <a:ext cx="199237" cy="2828935"/>
            <a:chOff x="1608717" y="1280046"/>
            <a:chExt cx="199237" cy="2828935"/>
          </a:xfrm>
        </p:grpSpPr>
        <p:sp>
          <p:nvSpPr>
            <p:cNvPr id="35" name="Google Shape;449;p25">
              <a:extLst>
                <a:ext uri="{FF2B5EF4-FFF2-40B4-BE49-F238E27FC236}">
                  <a16:creationId xmlns:a16="http://schemas.microsoft.com/office/drawing/2014/main" xmlns="" id="{2D044E23-C46D-B84C-B0B1-F39E5F62A258}"/>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0;p25">
              <a:extLst>
                <a:ext uri="{FF2B5EF4-FFF2-40B4-BE49-F238E27FC236}">
                  <a16:creationId xmlns:a16="http://schemas.microsoft.com/office/drawing/2014/main" xmlns="" id="{72C87768-E219-4B41-B1DF-284A6439572C}"/>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1;p25">
              <a:extLst>
                <a:ext uri="{FF2B5EF4-FFF2-40B4-BE49-F238E27FC236}">
                  <a16:creationId xmlns:a16="http://schemas.microsoft.com/office/drawing/2014/main" xmlns="" id="{2EF274B4-41F4-3741-AB17-3E3858AACB28}"/>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54;p25">
            <a:extLst>
              <a:ext uri="{FF2B5EF4-FFF2-40B4-BE49-F238E27FC236}">
                <a16:creationId xmlns:a16="http://schemas.microsoft.com/office/drawing/2014/main" xmlns="" id="{C1B888EF-0333-C84F-85C1-316318838FB4}"/>
              </a:ext>
            </a:extLst>
          </p:cNvPr>
          <p:cNvGrpSpPr/>
          <p:nvPr/>
        </p:nvGrpSpPr>
        <p:grpSpPr>
          <a:xfrm>
            <a:off x="11573337" y="936224"/>
            <a:ext cx="199001" cy="2139769"/>
            <a:chOff x="8008096" y="2108910"/>
            <a:chExt cx="199001" cy="2139769"/>
          </a:xfrm>
        </p:grpSpPr>
        <p:sp>
          <p:nvSpPr>
            <p:cNvPr id="39" name="Google Shape;455;p25">
              <a:extLst>
                <a:ext uri="{FF2B5EF4-FFF2-40B4-BE49-F238E27FC236}">
                  <a16:creationId xmlns:a16="http://schemas.microsoft.com/office/drawing/2014/main" xmlns="" id="{7DD6A931-E277-7D46-A310-84737125F029}"/>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p25">
              <a:extLst>
                <a:ext uri="{FF2B5EF4-FFF2-40B4-BE49-F238E27FC236}">
                  <a16:creationId xmlns:a16="http://schemas.microsoft.com/office/drawing/2014/main" xmlns="" id="{00E3A28F-286F-ED4F-AC55-35EE3BA5FF00}"/>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3596;p64">
            <a:extLst>
              <a:ext uri="{FF2B5EF4-FFF2-40B4-BE49-F238E27FC236}">
                <a16:creationId xmlns:a16="http://schemas.microsoft.com/office/drawing/2014/main" xmlns="" id="{057FF5D2-BE06-F74F-9F46-4910B02E5CE6}"/>
              </a:ext>
            </a:extLst>
          </p:cNvPr>
          <p:cNvGrpSpPr/>
          <p:nvPr/>
        </p:nvGrpSpPr>
        <p:grpSpPr>
          <a:xfrm>
            <a:off x="3895110" y="695256"/>
            <a:ext cx="862708" cy="721722"/>
            <a:chOff x="2770052" y="2009628"/>
            <a:chExt cx="327085" cy="277080"/>
          </a:xfrm>
        </p:grpSpPr>
        <p:sp>
          <p:nvSpPr>
            <p:cNvPr id="42" name="Google Shape;13597;p64">
              <a:extLst>
                <a:ext uri="{FF2B5EF4-FFF2-40B4-BE49-F238E27FC236}">
                  <a16:creationId xmlns:a16="http://schemas.microsoft.com/office/drawing/2014/main" xmlns="" id="{8CDDC902-B48D-3D4C-89C8-50F0C01F6818}"/>
                </a:ext>
              </a:extLst>
            </p:cNvPr>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98;p64">
              <a:extLst>
                <a:ext uri="{FF2B5EF4-FFF2-40B4-BE49-F238E27FC236}">
                  <a16:creationId xmlns:a16="http://schemas.microsoft.com/office/drawing/2014/main" xmlns="" id="{4F8FDC0F-F628-0344-95A3-E30F3EC979FE}"/>
                </a:ext>
              </a:extLst>
            </p:cNvPr>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774;p54">
            <a:extLst>
              <a:ext uri="{FF2B5EF4-FFF2-40B4-BE49-F238E27FC236}">
                <a16:creationId xmlns:a16="http://schemas.microsoft.com/office/drawing/2014/main" xmlns="" id="{68353180-7311-5240-B3C2-11B4B6DF02F0}"/>
              </a:ext>
            </a:extLst>
          </p:cNvPr>
          <p:cNvGrpSpPr/>
          <p:nvPr/>
        </p:nvGrpSpPr>
        <p:grpSpPr>
          <a:xfrm rot="5400000">
            <a:off x="5968846" y="443535"/>
            <a:ext cx="1294807" cy="1367493"/>
            <a:chOff x="844912" y="1681380"/>
            <a:chExt cx="935611" cy="787305"/>
          </a:xfrm>
        </p:grpSpPr>
        <p:grpSp>
          <p:nvGrpSpPr>
            <p:cNvPr id="45" name="Google Shape;8775;p54">
              <a:extLst>
                <a:ext uri="{FF2B5EF4-FFF2-40B4-BE49-F238E27FC236}">
                  <a16:creationId xmlns:a16="http://schemas.microsoft.com/office/drawing/2014/main" xmlns="" id="{9D0C848F-9FB9-314E-8A3C-92C08F4C441D}"/>
                </a:ext>
              </a:extLst>
            </p:cNvPr>
            <p:cNvGrpSpPr/>
            <p:nvPr/>
          </p:nvGrpSpPr>
          <p:grpSpPr>
            <a:xfrm>
              <a:off x="844912" y="1819635"/>
              <a:ext cx="329836" cy="510016"/>
              <a:chOff x="844912" y="1819635"/>
              <a:chExt cx="329836" cy="510016"/>
            </a:xfrm>
          </p:grpSpPr>
          <p:sp>
            <p:nvSpPr>
              <p:cNvPr id="72" name="Google Shape;8776;p54">
                <a:extLst>
                  <a:ext uri="{FF2B5EF4-FFF2-40B4-BE49-F238E27FC236}">
                    <a16:creationId xmlns:a16="http://schemas.microsoft.com/office/drawing/2014/main" xmlns="" id="{50F72B61-3483-9C42-96F4-B6E40D253A98}"/>
                  </a:ext>
                </a:extLst>
              </p:cNvPr>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777;p54">
                <a:extLst>
                  <a:ext uri="{FF2B5EF4-FFF2-40B4-BE49-F238E27FC236}">
                    <a16:creationId xmlns:a16="http://schemas.microsoft.com/office/drawing/2014/main" xmlns="" id="{4AA43CE8-80D0-CB48-B8FF-4D9785AD6EF8}"/>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778;p54">
                <a:extLst>
                  <a:ext uri="{FF2B5EF4-FFF2-40B4-BE49-F238E27FC236}">
                    <a16:creationId xmlns:a16="http://schemas.microsoft.com/office/drawing/2014/main" xmlns="" id="{F56A5605-5851-044A-9E4C-1A97285F9A18}"/>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79;p54">
                <a:extLst>
                  <a:ext uri="{FF2B5EF4-FFF2-40B4-BE49-F238E27FC236}">
                    <a16:creationId xmlns:a16="http://schemas.microsoft.com/office/drawing/2014/main" xmlns="" id="{D4F2B942-2B5A-4F49-A7BD-A35823C77F6D}"/>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80;p54">
                <a:extLst>
                  <a:ext uri="{FF2B5EF4-FFF2-40B4-BE49-F238E27FC236}">
                    <a16:creationId xmlns:a16="http://schemas.microsoft.com/office/drawing/2014/main" xmlns="" id="{5839B5C8-8709-3C4C-B107-C709EBFFF66F}"/>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81;p54">
                <a:extLst>
                  <a:ext uri="{FF2B5EF4-FFF2-40B4-BE49-F238E27FC236}">
                    <a16:creationId xmlns:a16="http://schemas.microsoft.com/office/drawing/2014/main" xmlns="" id="{CED7AB07-7209-8A48-9D86-E2E019E4D89E}"/>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82;p54">
              <a:extLst>
                <a:ext uri="{FF2B5EF4-FFF2-40B4-BE49-F238E27FC236}">
                  <a16:creationId xmlns:a16="http://schemas.microsoft.com/office/drawing/2014/main" xmlns="" id="{154B8663-3FD2-D143-8F42-CEFAA2753292}"/>
                </a:ext>
              </a:extLst>
            </p:cNvPr>
            <p:cNvGrpSpPr/>
            <p:nvPr/>
          </p:nvGrpSpPr>
          <p:grpSpPr>
            <a:xfrm>
              <a:off x="1284601" y="2158168"/>
              <a:ext cx="495923" cy="310517"/>
              <a:chOff x="1284601" y="2158168"/>
              <a:chExt cx="495923" cy="310517"/>
            </a:xfrm>
          </p:grpSpPr>
          <p:sp>
            <p:nvSpPr>
              <p:cNvPr id="60" name="Google Shape;8783;p54">
                <a:extLst>
                  <a:ext uri="{FF2B5EF4-FFF2-40B4-BE49-F238E27FC236}">
                    <a16:creationId xmlns:a16="http://schemas.microsoft.com/office/drawing/2014/main" xmlns="" id="{C3AF66E0-81A5-E24E-BD30-A2ACE7DAEE21}"/>
                  </a:ext>
                </a:extLst>
              </p:cNvPr>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8784;p54">
                <a:extLst>
                  <a:ext uri="{FF2B5EF4-FFF2-40B4-BE49-F238E27FC236}">
                    <a16:creationId xmlns:a16="http://schemas.microsoft.com/office/drawing/2014/main" xmlns="" id="{9FBC87AD-AC50-8C4C-9F9E-5770DF179AC8}"/>
                  </a:ext>
                </a:extLst>
              </p:cNvPr>
              <p:cNvGrpSpPr/>
              <p:nvPr/>
            </p:nvGrpSpPr>
            <p:grpSpPr>
              <a:xfrm>
                <a:off x="1507666" y="2158168"/>
                <a:ext cx="272858" cy="310517"/>
                <a:chOff x="1507666" y="2158168"/>
                <a:chExt cx="272858" cy="310517"/>
              </a:xfrm>
            </p:grpSpPr>
            <p:grpSp>
              <p:nvGrpSpPr>
                <p:cNvPr id="62" name="Google Shape;8785;p54">
                  <a:extLst>
                    <a:ext uri="{FF2B5EF4-FFF2-40B4-BE49-F238E27FC236}">
                      <a16:creationId xmlns:a16="http://schemas.microsoft.com/office/drawing/2014/main" xmlns="" id="{263DBFE5-8E43-184F-B0BA-43DF91EACF68}"/>
                    </a:ext>
                  </a:extLst>
                </p:cNvPr>
                <p:cNvGrpSpPr/>
                <p:nvPr/>
              </p:nvGrpSpPr>
              <p:grpSpPr>
                <a:xfrm>
                  <a:off x="1507666" y="2176104"/>
                  <a:ext cx="166395" cy="273149"/>
                  <a:chOff x="1507666" y="2176104"/>
                  <a:chExt cx="166395" cy="273149"/>
                </a:xfrm>
              </p:grpSpPr>
              <p:sp>
                <p:nvSpPr>
                  <p:cNvPr id="65" name="Google Shape;8786;p54">
                    <a:extLst>
                      <a:ext uri="{FF2B5EF4-FFF2-40B4-BE49-F238E27FC236}">
                        <a16:creationId xmlns:a16="http://schemas.microsoft.com/office/drawing/2014/main" xmlns="" id="{40C20120-A2AE-4B46-8233-C6394956F3CD}"/>
                      </a:ext>
                    </a:extLst>
                  </p:cNvPr>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787;p54">
                    <a:extLst>
                      <a:ext uri="{FF2B5EF4-FFF2-40B4-BE49-F238E27FC236}">
                        <a16:creationId xmlns:a16="http://schemas.microsoft.com/office/drawing/2014/main" xmlns="" id="{08161918-2A9A-3D4D-8FD1-C77A7C863096}"/>
                      </a:ext>
                    </a:extLst>
                  </p:cNvPr>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788;p54">
                    <a:extLst>
                      <a:ext uri="{FF2B5EF4-FFF2-40B4-BE49-F238E27FC236}">
                        <a16:creationId xmlns:a16="http://schemas.microsoft.com/office/drawing/2014/main" xmlns="" id="{7C6136FE-7819-9946-983A-2566DA7A5869}"/>
                      </a:ext>
                    </a:extLst>
                  </p:cNvPr>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789;p54">
                    <a:extLst>
                      <a:ext uri="{FF2B5EF4-FFF2-40B4-BE49-F238E27FC236}">
                        <a16:creationId xmlns:a16="http://schemas.microsoft.com/office/drawing/2014/main" xmlns="" id="{3127A3A7-14F5-3743-AFE9-C7E93FBC216C}"/>
                      </a:ext>
                    </a:extLst>
                  </p:cNvPr>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790;p54">
                    <a:extLst>
                      <a:ext uri="{FF2B5EF4-FFF2-40B4-BE49-F238E27FC236}">
                        <a16:creationId xmlns:a16="http://schemas.microsoft.com/office/drawing/2014/main" xmlns="" id="{76F517CD-4C5C-F749-9A52-2A9839510D97}"/>
                      </a:ext>
                    </a:extLst>
                  </p:cNvPr>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791;p54">
                    <a:extLst>
                      <a:ext uri="{FF2B5EF4-FFF2-40B4-BE49-F238E27FC236}">
                        <a16:creationId xmlns:a16="http://schemas.microsoft.com/office/drawing/2014/main" xmlns="" id="{03937D02-4C5C-2B47-A3F6-7189E4F9A425}"/>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792;p54">
                    <a:extLst>
                      <a:ext uri="{FF2B5EF4-FFF2-40B4-BE49-F238E27FC236}">
                        <a16:creationId xmlns:a16="http://schemas.microsoft.com/office/drawing/2014/main" xmlns="" id="{6BD3007F-2649-B545-BEAB-69370111B2A7}"/>
                      </a:ext>
                    </a:extLst>
                  </p:cNvPr>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8793;p54">
                  <a:extLst>
                    <a:ext uri="{FF2B5EF4-FFF2-40B4-BE49-F238E27FC236}">
                      <a16:creationId xmlns:a16="http://schemas.microsoft.com/office/drawing/2014/main" xmlns="" id="{3F0EFB3E-2E6F-3741-99E6-62582C94A996}"/>
                    </a:ext>
                  </a:extLst>
                </p:cNvPr>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794;p54">
                  <a:extLst>
                    <a:ext uri="{FF2B5EF4-FFF2-40B4-BE49-F238E27FC236}">
                      <a16:creationId xmlns:a16="http://schemas.microsoft.com/office/drawing/2014/main" xmlns="" id="{7A862E34-F19D-E043-9413-817D16250E0D}"/>
                    </a:ext>
                  </a:extLst>
                </p:cNvPr>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 name="Google Shape;8795;p54">
              <a:extLst>
                <a:ext uri="{FF2B5EF4-FFF2-40B4-BE49-F238E27FC236}">
                  <a16:creationId xmlns:a16="http://schemas.microsoft.com/office/drawing/2014/main" xmlns="" id="{F31A3792-4A30-844B-A93C-B237A15BCB03}"/>
                </a:ext>
              </a:extLst>
            </p:cNvPr>
            <p:cNvGrpSpPr/>
            <p:nvPr/>
          </p:nvGrpSpPr>
          <p:grpSpPr>
            <a:xfrm>
              <a:off x="1284601" y="1681380"/>
              <a:ext cx="495923" cy="310517"/>
              <a:chOff x="1284601" y="1681380"/>
              <a:chExt cx="495923" cy="310517"/>
            </a:xfrm>
          </p:grpSpPr>
          <p:sp>
            <p:nvSpPr>
              <p:cNvPr id="48" name="Google Shape;8796;p54">
                <a:extLst>
                  <a:ext uri="{FF2B5EF4-FFF2-40B4-BE49-F238E27FC236}">
                    <a16:creationId xmlns:a16="http://schemas.microsoft.com/office/drawing/2014/main" xmlns="" id="{5E6CBD26-630C-F040-A9AA-22E24006E855}"/>
                  </a:ext>
                </a:extLst>
              </p:cNvPr>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8797;p54">
                <a:extLst>
                  <a:ext uri="{FF2B5EF4-FFF2-40B4-BE49-F238E27FC236}">
                    <a16:creationId xmlns:a16="http://schemas.microsoft.com/office/drawing/2014/main" xmlns="" id="{7147F0DD-5225-0F4E-9F45-C3C16F95573D}"/>
                  </a:ext>
                </a:extLst>
              </p:cNvPr>
              <p:cNvGrpSpPr/>
              <p:nvPr/>
            </p:nvGrpSpPr>
            <p:grpSpPr>
              <a:xfrm>
                <a:off x="1507666" y="1681380"/>
                <a:ext cx="272858" cy="310517"/>
                <a:chOff x="1507666" y="1681380"/>
                <a:chExt cx="272858" cy="310517"/>
              </a:xfrm>
            </p:grpSpPr>
            <p:grpSp>
              <p:nvGrpSpPr>
                <p:cNvPr id="50" name="Google Shape;8798;p54">
                  <a:extLst>
                    <a:ext uri="{FF2B5EF4-FFF2-40B4-BE49-F238E27FC236}">
                      <a16:creationId xmlns:a16="http://schemas.microsoft.com/office/drawing/2014/main" xmlns="" id="{2705238F-59BA-BD46-BC88-70DCD2882293}"/>
                    </a:ext>
                  </a:extLst>
                </p:cNvPr>
                <p:cNvGrpSpPr/>
                <p:nvPr/>
              </p:nvGrpSpPr>
              <p:grpSpPr>
                <a:xfrm>
                  <a:off x="1507666" y="1700120"/>
                  <a:ext cx="166395" cy="272984"/>
                  <a:chOff x="1507666" y="1700120"/>
                  <a:chExt cx="166395" cy="272984"/>
                </a:xfrm>
              </p:grpSpPr>
              <p:sp>
                <p:nvSpPr>
                  <p:cNvPr id="53" name="Google Shape;8799;p54">
                    <a:extLst>
                      <a:ext uri="{FF2B5EF4-FFF2-40B4-BE49-F238E27FC236}">
                        <a16:creationId xmlns:a16="http://schemas.microsoft.com/office/drawing/2014/main" xmlns="" id="{7293F4C6-AA75-724A-8A14-03B402887508}"/>
                      </a:ext>
                    </a:extLst>
                  </p:cNvPr>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00;p54">
                    <a:extLst>
                      <a:ext uri="{FF2B5EF4-FFF2-40B4-BE49-F238E27FC236}">
                        <a16:creationId xmlns:a16="http://schemas.microsoft.com/office/drawing/2014/main" xmlns="" id="{8A191A67-C6A0-904A-A2A7-5FE3A365C505}"/>
                      </a:ext>
                    </a:extLst>
                  </p:cNvPr>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01;p54">
                    <a:extLst>
                      <a:ext uri="{FF2B5EF4-FFF2-40B4-BE49-F238E27FC236}">
                        <a16:creationId xmlns:a16="http://schemas.microsoft.com/office/drawing/2014/main" xmlns="" id="{561A2D65-935B-B143-990F-679813CD5F24}"/>
                      </a:ext>
                    </a:extLst>
                  </p:cNvPr>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02;p54">
                    <a:extLst>
                      <a:ext uri="{FF2B5EF4-FFF2-40B4-BE49-F238E27FC236}">
                        <a16:creationId xmlns:a16="http://schemas.microsoft.com/office/drawing/2014/main" xmlns="" id="{7F8859E8-8A46-E84E-99C6-B1582F671577}"/>
                      </a:ext>
                    </a:extLst>
                  </p:cNvPr>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03;p54">
                    <a:extLst>
                      <a:ext uri="{FF2B5EF4-FFF2-40B4-BE49-F238E27FC236}">
                        <a16:creationId xmlns:a16="http://schemas.microsoft.com/office/drawing/2014/main" xmlns="" id="{3D1E49DC-6609-7945-9945-2AD95EB35361}"/>
                      </a:ext>
                    </a:extLst>
                  </p:cNvPr>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04;p54">
                    <a:extLst>
                      <a:ext uri="{FF2B5EF4-FFF2-40B4-BE49-F238E27FC236}">
                        <a16:creationId xmlns:a16="http://schemas.microsoft.com/office/drawing/2014/main" xmlns="" id="{02740CF1-8041-D848-BE37-FE1B903D8302}"/>
                      </a:ext>
                    </a:extLst>
                  </p:cNvPr>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805;p54">
                    <a:extLst>
                      <a:ext uri="{FF2B5EF4-FFF2-40B4-BE49-F238E27FC236}">
                        <a16:creationId xmlns:a16="http://schemas.microsoft.com/office/drawing/2014/main" xmlns="" id="{8916C428-59C2-E941-9501-158AB0B669D0}"/>
                      </a:ext>
                    </a:extLst>
                  </p:cNvPr>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8806;p54">
                  <a:extLst>
                    <a:ext uri="{FF2B5EF4-FFF2-40B4-BE49-F238E27FC236}">
                      <a16:creationId xmlns:a16="http://schemas.microsoft.com/office/drawing/2014/main" xmlns="" id="{ABA3ACD8-D297-EB4E-B308-E17AE1639FE4}"/>
                    </a:ext>
                  </a:extLst>
                </p:cNvPr>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07;p54">
                  <a:extLst>
                    <a:ext uri="{FF2B5EF4-FFF2-40B4-BE49-F238E27FC236}">
                      <a16:creationId xmlns:a16="http://schemas.microsoft.com/office/drawing/2014/main" xmlns="" id="{454BB2FA-B9C5-C944-B425-087A524C4244}"/>
                    </a:ext>
                  </a:extLst>
                </p:cNvPr>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79" name="Picture 78"/>
          <p:cNvPicPr/>
          <p:nvPr/>
        </p:nvPicPr>
        <p:blipFill>
          <a:blip r:embed="rId4">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cxnSp>
        <p:nvCxnSpPr>
          <p:cNvPr id="80" name="Straight Connector 79"/>
          <p:cNvCxnSpPr/>
          <p:nvPr/>
        </p:nvCxnSpPr>
        <p:spPr>
          <a:xfrm>
            <a:off x="3883242" y="2645483"/>
            <a:ext cx="644796" cy="215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81" name="Straight Connector 80"/>
          <p:cNvCxnSpPr/>
          <p:nvPr/>
        </p:nvCxnSpPr>
        <p:spPr>
          <a:xfrm>
            <a:off x="4528038" y="2647633"/>
            <a:ext cx="0" cy="283762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82" name="Straight Arrow Connector 81"/>
          <p:cNvCxnSpPr/>
          <p:nvPr/>
        </p:nvCxnSpPr>
        <p:spPr>
          <a:xfrm flipH="1">
            <a:off x="3874129" y="5496192"/>
            <a:ext cx="65390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3" name="TextBox 82">
            <a:extLst>
              <a:ext uri="{FF2B5EF4-FFF2-40B4-BE49-F238E27FC236}">
                <a16:creationId xmlns:a16="http://schemas.microsoft.com/office/drawing/2014/main" xmlns="" id="{EBCE039F-8376-A144-A105-FEAB4F93AC6D}"/>
              </a:ext>
            </a:extLst>
          </p:cNvPr>
          <p:cNvSpPr txBox="1"/>
          <p:nvPr/>
        </p:nvSpPr>
        <p:spPr>
          <a:xfrm>
            <a:off x="56165" y="515584"/>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Balance Data</a:t>
            </a:r>
            <a:endParaRPr lang="en-IN" sz="4400" b="1" dirty="0" smtClean="0">
              <a:ln w="3175" cmpd="sng">
                <a:noFill/>
              </a:ln>
            </a:endParaRPr>
          </a:p>
          <a:p>
            <a:endParaRPr lang="en-US" sz="4400" b="1" dirty="0">
              <a:ln w="3175" cmpd="sng">
                <a:noFill/>
              </a:ln>
            </a:endParaRPr>
          </a:p>
        </p:txBody>
      </p:sp>
      <p:sp>
        <p:nvSpPr>
          <p:cNvPr id="84" name="TextBox 83">
            <a:extLst>
              <a:ext uri="{FF2B5EF4-FFF2-40B4-BE49-F238E27FC236}">
                <a16:creationId xmlns:a16="http://schemas.microsoft.com/office/drawing/2014/main" xmlns="" id="{EBCE039F-8376-A144-A105-FEAB4F93AC6D}"/>
              </a:ext>
            </a:extLst>
          </p:cNvPr>
          <p:cNvSpPr txBox="1"/>
          <p:nvPr/>
        </p:nvSpPr>
        <p:spPr>
          <a:xfrm>
            <a:off x="6960040" y="603451"/>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Train Test Split</a:t>
            </a:r>
            <a:endParaRPr lang="en-IN" sz="4400" b="1" dirty="0" smtClean="0">
              <a:ln w="3175" cmpd="sng">
                <a:noFill/>
              </a:ln>
            </a:endParaRPr>
          </a:p>
          <a:p>
            <a:endParaRPr lang="en-US" sz="4400" b="1" dirty="0">
              <a:ln w="3175" cmpd="sng">
                <a:noFill/>
              </a:ln>
            </a:endParaRPr>
          </a:p>
        </p:txBody>
      </p:sp>
      <p:sp>
        <p:nvSpPr>
          <p:cNvPr id="85" name="TextBox 84">
            <a:extLst>
              <a:ext uri="{FF2B5EF4-FFF2-40B4-BE49-F238E27FC236}">
                <a16:creationId xmlns:a16="http://schemas.microsoft.com/office/drawing/2014/main" xmlns="" id="{EBCE039F-8376-A144-A105-FEAB4F93AC6D}"/>
              </a:ext>
            </a:extLst>
          </p:cNvPr>
          <p:cNvSpPr txBox="1"/>
          <p:nvPr/>
        </p:nvSpPr>
        <p:spPr>
          <a:xfrm>
            <a:off x="6770233" y="1345639"/>
            <a:ext cx="4153554"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600" b="1" dirty="0" smtClean="0">
                <a:ln w="3175" cmpd="sng">
                  <a:noFill/>
                </a:ln>
              </a:rPr>
              <a:t>70 : 30</a:t>
            </a:r>
            <a:endParaRPr lang="en-IN" sz="36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3000765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27456-0EC5-0C45-9837-14F7BA871BA2}"/>
              </a:ext>
            </a:extLst>
          </p:cNvPr>
          <p:cNvSpPr>
            <a:spLocks noGrp="1"/>
          </p:cNvSpPr>
          <p:nvPr>
            <p:ph type="title"/>
          </p:nvPr>
        </p:nvSpPr>
        <p:spPr>
          <a:xfrm>
            <a:off x="1038128" y="160982"/>
            <a:ext cx="10131425" cy="1456267"/>
          </a:xfrm>
        </p:spPr>
        <p:txBody>
          <a:bodyPr/>
          <a:lstStyle/>
          <a:p>
            <a:pPr algn="ctr"/>
            <a:r>
              <a:rPr lang="en-US" sz="4400" b="1" cap="none" dirty="0"/>
              <a:t>Base model </a:t>
            </a:r>
            <a:r>
              <a:rPr lang="en-US" dirty="0"/>
              <a:t/>
            </a:r>
            <a:br>
              <a:rPr lang="en-US" dirty="0"/>
            </a:br>
            <a:endParaRPr lang="en-US" dirty="0"/>
          </a:p>
        </p:txBody>
      </p:sp>
      <p:graphicFrame>
        <p:nvGraphicFramePr>
          <p:cNvPr id="4" name="Table 3">
            <a:extLst>
              <a:ext uri="{FF2B5EF4-FFF2-40B4-BE49-F238E27FC236}">
                <a16:creationId xmlns:a16="http://schemas.microsoft.com/office/drawing/2014/main" xmlns="" id="{971828D3-73F0-284F-AAC8-232CDE88F49C}"/>
              </a:ext>
            </a:extLst>
          </p:cNvPr>
          <p:cNvGraphicFramePr>
            <a:graphicFrameLocks noGrp="1"/>
          </p:cNvGraphicFramePr>
          <p:nvPr>
            <p:extLst>
              <p:ext uri="{D42A27DB-BD31-4B8C-83A1-F6EECF244321}">
                <p14:modId xmlns:p14="http://schemas.microsoft.com/office/powerpoint/2010/main" val="2737950187"/>
              </p:ext>
            </p:extLst>
          </p:nvPr>
        </p:nvGraphicFramePr>
        <p:xfrm>
          <a:off x="748114" y="2115144"/>
          <a:ext cx="9934910" cy="3785616"/>
        </p:xfrm>
        <a:graphic>
          <a:graphicData uri="http://schemas.openxmlformats.org/drawingml/2006/table">
            <a:tbl>
              <a:tblPr firstRow="1" firstCol="1" bandRow="1">
                <a:tableStyleId>{5C22544A-7EE6-4342-B048-85BDC9FD1C3A}</a:tableStyleId>
              </a:tblPr>
              <a:tblGrid>
                <a:gridCol w="1986982">
                  <a:extLst>
                    <a:ext uri="{9D8B030D-6E8A-4147-A177-3AD203B41FA5}">
                      <a16:colId xmlns:a16="http://schemas.microsoft.com/office/drawing/2014/main" xmlns="" val="2058937288"/>
                    </a:ext>
                  </a:extLst>
                </a:gridCol>
                <a:gridCol w="1986982">
                  <a:extLst>
                    <a:ext uri="{9D8B030D-6E8A-4147-A177-3AD203B41FA5}">
                      <a16:colId xmlns:a16="http://schemas.microsoft.com/office/drawing/2014/main" xmlns="" val="3200244240"/>
                    </a:ext>
                  </a:extLst>
                </a:gridCol>
                <a:gridCol w="1986982">
                  <a:extLst>
                    <a:ext uri="{9D8B030D-6E8A-4147-A177-3AD203B41FA5}">
                      <a16:colId xmlns:a16="http://schemas.microsoft.com/office/drawing/2014/main" xmlns="" val="2744024564"/>
                    </a:ext>
                  </a:extLst>
                </a:gridCol>
                <a:gridCol w="1986982">
                  <a:extLst>
                    <a:ext uri="{9D8B030D-6E8A-4147-A177-3AD203B41FA5}">
                      <a16:colId xmlns:a16="http://schemas.microsoft.com/office/drawing/2014/main" xmlns="" val="852131877"/>
                    </a:ext>
                  </a:extLst>
                </a:gridCol>
                <a:gridCol w="1986982">
                  <a:extLst>
                    <a:ext uri="{9D8B030D-6E8A-4147-A177-3AD203B41FA5}">
                      <a16:colId xmlns:a16="http://schemas.microsoft.com/office/drawing/2014/main" xmlns="" val="3608393984"/>
                    </a:ext>
                  </a:extLst>
                </a:gridCol>
              </a:tblGrid>
              <a:tr h="354153">
                <a:tc>
                  <a:txBody>
                    <a:bodyPr/>
                    <a:lstStyle/>
                    <a:p>
                      <a:pPr algn="ctr">
                        <a:lnSpc>
                          <a:spcPct val="115000"/>
                        </a:lnSpc>
                        <a:spcAft>
                          <a:spcPts val="0"/>
                        </a:spcAft>
                      </a:pPr>
                      <a:r>
                        <a:rPr lang="en-IN" sz="2400" dirty="0">
                          <a:solidFill>
                            <a:schemeClr val="tx1"/>
                          </a:solidFill>
                          <a:effectLst/>
                        </a:rPr>
                        <a:t>Target Class</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precision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recall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f1-score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support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367424062"/>
                  </a:ext>
                </a:extLst>
              </a:tr>
              <a:tr h="354153">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617128341"/>
                  </a:ext>
                </a:extLst>
              </a:tr>
              <a:tr h="354153">
                <a:tc>
                  <a:txBody>
                    <a:bodyPr/>
                    <a:lstStyle/>
                    <a:p>
                      <a:pPr algn="ctr">
                        <a:lnSpc>
                          <a:spcPct val="115000"/>
                        </a:lnSpc>
                        <a:spcAft>
                          <a:spcPts val="0"/>
                        </a:spcAft>
                      </a:pPr>
                      <a:r>
                        <a:rPr lang="en-IN" sz="2400">
                          <a:solidFill>
                            <a:schemeClr val="tx1"/>
                          </a:solidFill>
                          <a:effectLst/>
                        </a:rPr>
                        <a:t>1</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0.59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0.57</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0.56</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21102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542960898"/>
                  </a:ext>
                </a:extLst>
              </a:tr>
              <a:tr h="354153">
                <a:tc>
                  <a:txBody>
                    <a:bodyPr/>
                    <a:lstStyle/>
                    <a:p>
                      <a:pPr algn="ctr">
                        <a:lnSpc>
                          <a:spcPct val="115000"/>
                        </a:lnSpc>
                        <a:spcAft>
                          <a:spcPts val="0"/>
                        </a:spcAft>
                      </a:pPr>
                      <a:r>
                        <a:rPr lang="en-IN" sz="2400">
                          <a:solidFill>
                            <a:schemeClr val="tx1"/>
                          </a:solidFill>
                          <a:effectLst/>
                        </a:rPr>
                        <a:t>2</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0.43</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21308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74564021"/>
                  </a:ext>
                </a:extLst>
              </a:tr>
              <a:tr h="354153">
                <a:tc>
                  <a:txBody>
                    <a:bodyPr/>
                    <a:lstStyle/>
                    <a:p>
                      <a:pPr algn="ctr">
                        <a:lnSpc>
                          <a:spcPct val="115000"/>
                        </a:lnSpc>
                        <a:spcAft>
                          <a:spcPts val="0"/>
                        </a:spcAft>
                      </a:pPr>
                      <a:r>
                        <a:rPr lang="en-IN" sz="2400">
                          <a:solidFill>
                            <a:schemeClr val="tx1"/>
                          </a:solidFill>
                          <a:effectLst/>
                        </a:rPr>
                        <a:t>3</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21112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763747845"/>
                  </a:ext>
                </a:extLst>
              </a:tr>
              <a:tr h="354153">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997070243"/>
                  </a:ext>
                </a:extLst>
              </a:tr>
              <a:tr h="354153">
                <a:tc>
                  <a:txBody>
                    <a:bodyPr/>
                    <a:lstStyle/>
                    <a:p>
                      <a:pPr algn="ctr">
                        <a:lnSpc>
                          <a:spcPct val="115000"/>
                        </a:lnSpc>
                        <a:spcAft>
                          <a:spcPts val="0"/>
                        </a:spcAft>
                      </a:pPr>
                      <a:r>
                        <a:rPr lang="en-IN" sz="2400">
                          <a:solidFill>
                            <a:schemeClr val="tx1"/>
                          </a:solidFill>
                          <a:effectLst/>
                        </a:rPr>
                        <a:t>accuracy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63522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551184095"/>
                  </a:ext>
                </a:extLst>
              </a:tr>
              <a:tr h="354153">
                <a:tc>
                  <a:txBody>
                    <a:bodyPr/>
                    <a:lstStyle/>
                    <a:p>
                      <a:pPr algn="ctr">
                        <a:lnSpc>
                          <a:spcPct val="115000"/>
                        </a:lnSpc>
                        <a:spcAft>
                          <a:spcPts val="0"/>
                        </a:spcAft>
                      </a:pPr>
                      <a:r>
                        <a:rPr lang="en-IN" sz="2400">
                          <a:solidFill>
                            <a:schemeClr val="tx1"/>
                          </a:solidFill>
                          <a:effectLst/>
                        </a:rPr>
                        <a:t>macro avg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63522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651255809"/>
                  </a:ext>
                </a:extLst>
              </a:tr>
              <a:tr h="354153">
                <a:tc>
                  <a:txBody>
                    <a:bodyPr/>
                    <a:lstStyle/>
                    <a:p>
                      <a:pPr algn="ctr">
                        <a:lnSpc>
                          <a:spcPct val="115000"/>
                        </a:lnSpc>
                        <a:spcAft>
                          <a:spcPts val="0"/>
                        </a:spcAft>
                      </a:pPr>
                      <a:r>
                        <a:rPr lang="en-IN" sz="2400">
                          <a:solidFill>
                            <a:schemeClr val="tx1"/>
                          </a:solidFill>
                          <a:effectLst/>
                        </a:rPr>
                        <a:t>weighted avg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63522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95898699"/>
                  </a:ext>
                </a:extLst>
              </a:tr>
            </a:tbl>
          </a:graphicData>
        </a:graphic>
      </p:graphicFrame>
      <p:sp>
        <p:nvSpPr>
          <p:cNvPr id="5" name="Rectangle 4">
            <a:extLst>
              <a:ext uri="{FF2B5EF4-FFF2-40B4-BE49-F238E27FC236}">
                <a16:creationId xmlns:a16="http://schemas.microsoft.com/office/drawing/2014/main" xmlns="" id="{F2186CA1-1E03-694B-B25B-53E706B0405C}"/>
              </a:ext>
            </a:extLst>
          </p:cNvPr>
          <p:cNvSpPr/>
          <p:nvPr/>
        </p:nvSpPr>
        <p:spPr>
          <a:xfrm>
            <a:off x="1527830" y="5935266"/>
            <a:ext cx="4576010" cy="517065"/>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Our model gave an overall accuracy of </a:t>
            </a:r>
            <a:r>
              <a:rPr lang="en-IN" sz="2400" b="1" dirty="0" smtClean="0">
                <a:latin typeface="Calibri" panose="020F0502020204030204" pitchFamily="34" charset="0"/>
                <a:ea typeface="Franklin Gothic Book" panose="020B0503020102020204" pitchFamily="34" charset="0"/>
                <a:cs typeface="Times New Roman" panose="02020603050405020304" pitchFamily="18" charset="0"/>
              </a:rPr>
              <a:t>49%</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 </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xmlns="" id="{08DAB15D-50A7-CE4C-84D8-F63C3E1AAD73}"/>
              </a:ext>
            </a:extLst>
          </p:cNvPr>
          <p:cNvSpPr/>
          <p:nvPr/>
        </p:nvSpPr>
        <p:spPr>
          <a:xfrm>
            <a:off x="685800" y="927625"/>
            <a:ext cx="10033167" cy="1176219"/>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Here we will use  </a:t>
            </a:r>
            <a:r>
              <a:rPr lang="en-IN" dirty="0" err="1" smtClean="0">
                <a:latin typeface="Calibri" panose="020F0502020204030204" pitchFamily="34" charset="0"/>
                <a:ea typeface="Franklin Gothic Book" panose="020B0503020102020204" pitchFamily="34" charset="0"/>
                <a:cs typeface="Times New Roman" panose="02020603050405020304" pitchFamily="18" charset="0"/>
              </a:rPr>
              <a:t>DecisionTreeClassifier</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 algorithm </a:t>
            </a:r>
            <a:r>
              <a:rPr lang="en-IN" dirty="0">
                <a:latin typeface="Calibri" panose="020F0502020204030204" pitchFamily="34" charset="0"/>
                <a:ea typeface="Franklin Gothic Book" panose="020B0503020102020204" pitchFamily="34" charset="0"/>
                <a:cs typeface="Times New Roman" panose="02020603050405020304" pitchFamily="18" charset="0"/>
              </a:rPr>
              <a:t>with ‘multinomial’ argument under the multiclass parameter as we have more than two classes in the target.</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The report is as follows:</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7" name="Google Shape;437;p25">
            <a:extLst>
              <a:ext uri="{FF2B5EF4-FFF2-40B4-BE49-F238E27FC236}">
                <a16:creationId xmlns:a16="http://schemas.microsoft.com/office/drawing/2014/main" xmlns="" id="{EB7658E3-9539-EE48-8CD7-6CEE77E5D12C}"/>
              </a:ext>
            </a:extLst>
          </p:cNvPr>
          <p:cNvSpPr/>
          <p:nvPr/>
        </p:nvSpPr>
        <p:spPr>
          <a:xfrm>
            <a:off x="9839271" y="4127727"/>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8;p25">
            <a:extLst>
              <a:ext uri="{FF2B5EF4-FFF2-40B4-BE49-F238E27FC236}">
                <a16:creationId xmlns:a16="http://schemas.microsoft.com/office/drawing/2014/main" xmlns="" id="{4764CDAC-0297-8046-A0A8-63A51DCBF13B}"/>
              </a:ext>
            </a:extLst>
          </p:cNvPr>
          <p:cNvSpPr/>
          <p:nvPr/>
        </p:nvSpPr>
        <p:spPr>
          <a:xfrm>
            <a:off x="5099209" y="3592297"/>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9;p25">
            <a:extLst>
              <a:ext uri="{FF2B5EF4-FFF2-40B4-BE49-F238E27FC236}">
                <a16:creationId xmlns:a16="http://schemas.microsoft.com/office/drawing/2014/main" xmlns="" id="{0C2F8EA7-B022-5442-9029-8B0E11FE3668}"/>
              </a:ext>
            </a:extLst>
          </p:cNvPr>
          <p:cNvSpPr/>
          <p:nvPr/>
        </p:nvSpPr>
        <p:spPr>
          <a:xfrm>
            <a:off x="9084331" y="1425520"/>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0;p25">
            <a:extLst>
              <a:ext uri="{FF2B5EF4-FFF2-40B4-BE49-F238E27FC236}">
                <a16:creationId xmlns:a16="http://schemas.microsoft.com/office/drawing/2014/main" xmlns="" id="{D6CD5062-4353-624C-8689-9221280B0AF7}"/>
              </a:ext>
            </a:extLst>
          </p:cNvPr>
          <p:cNvSpPr/>
          <p:nvPr/>
        </p:nvSpPr>
        <p:spPr>
          <a:xfrm>
            <a:off x="8760831" y="370871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1;p25">
            <a:extLst>
              <a:ext uri="{FF2B5EF4-FFF2-40B4-BE49-F238E27FC236}">
                <a16:creationId xmlns:a16="http://schemas.microsoft.com/office/drawing/2014/main" xmlns="" id="{9F4A006F-A74D-044A-A98F-237D6068DA49}"/>
              </a:ext>
            </a:extLst>
          </p:cNvPr>
          <p:cNvSpPr/>
          <p:nvPr/>
        </p:nvSpPr>
        <p:spPr>
          <a:xfrm>
            <a:off x="5715569" y="4892119"/>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445;p25">
            <a:extLst>
              <a:ext uri="{FF2B5EF4-FFF2-40B4-BE49-F238E27FC236}">
                <a16:creationId xmlns:a16="http://schemas.microsoft.com/office/drawing/2014/main" xmlns="" id="{783AD1EA-70D8-AB48-BC39-A5E6760DD0DE}"/>
              </a:ext>
            </a:extLst>
          </p:cNvPr>
          <p:cNvGrpSpPr/>
          <p:nvPr/>
        </p:nvGrpSpPr>
        <p:grpSpPr>
          <a:xfrm>
            <a:off x="9571875" y="927625"/>
            <a:ext cx="133252" cy="1952377"/>
            <a:chOff x="6780548" y="337714"/>
            <a:chExt cx="133252" cy="1952377"/>
          </a:xfrm>
        </p:grpSpPr>
        <p:sp>
          <p:nvSpPr>
            <p:cNvPr id="13" name="Google Shape;446;p25">
              <a:extLst>
                <a:ext uri="{FF2B5EF4-FFF2-40B4-BE49-F238E27FC236}">
                  <a16:creationId xmlns:a16="http://schemas.microsoft.com/office/drawing/2014/main" xmlns="" id="{34C661EF-AC40-6A44-B48A-E73B6CC540D0}"/>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7;p25">
              <a:extLst>
                <a:ext uri="{FF2B5EF4-FFF2-40B4-BE49-F238E27FC236}">
                  <a16:creationId xmlns:a16="http://schemas.microsoft.com/office/drawing/2014/main" xmlns="" id="{D1896F8A-4136-A146-B212-A2266C1FDE70}"/>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8;p25">
            <a:extLst>
              <a:ext uri="{FF2B5EF4-FFF2-40B4-BE49-F238E27FC236}">
                <a16:creationId xmlns:a16="http://schemas.microsoft.com/office/drawing/2014/main" xmlns="" id="{E629CEC4-6BA7-CC40-882E-75D917325BF9}"/>
              </a:ext>
            </a:extLst>
          </p:cNvPr>
          <p:cNvGrpSpPr/>
          <p:nvPr/>
        </p:nvGrpSpPr>
        <p:grpSpPr>
          <a:xfrm>
            <a:off x="4400044" y="1869957"/>
            <a:ext cx="199237" cy="2828935"/>
            <a:chOff x="1608717" y="1280046"/>
            <a:chExt cx="199237" cy="2828935"/>
          </a:xfrm>
        </p:grpSpPr>
        <p:sp>
          <p:nvSpPr>
            <p:cNvPr id="16" name="Google Shape;449;p25">
              <a:extLst>
                <a:ext uri="{FF2B5EF4-FFF2-40B4-BE49-F238E27FC236}">
                  <a16:creationId xmlns:a16="http://schemas.microsoft.com/office/drawing/2014/main" xmlns="" id="{CCDB7EA6-CD95-6943-AE7B-AC2FECE8D0A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0;p25">
              <a:extLst>
                <a:ext uri="{FF2B5EF4-FFF2-40B4-BE49-F238E27FC236}">
                  <a16:creationId xmlns:a16="http://schemas.microsoft.com/office/drawing/2014/main" xmlns="" id="{A52C776C-ED77-3D4A-A473-B86EBAC6F31D}"/>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1;p25">
              <a:extLst>
                <a:ext uri="{FF2B5EF4-FFF2-40B4-BE49-F238E27FC236}">
                  <a16:creationId xmlns:a16="http://schemas.microsoft.com/office/drawing/2014/main" xmlns="" id="{0BB2528E-A31E-C847-A441-40CABB0ECCF1}"/>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54;p25">
            <a:extLst>
              <a:ext uri="{FF2B5EF4-FFF2-40B4-BE49-F238E27FC236}">
                <a16:creationId xmlns:a16="http://schemas.microsoft.com/office/drawing/2014/main" xmlns="" id="{C53FF162-DF8D-A24D-94F5-3AEF64BCA117}"/>
              </a:ext>
            </a:extLst>
          </p:cNvPr>
          <p:cNvGrpSpPr/>
          <p:nvPr/>
        </p:nvGrpSpPr>
        <p:grpSpPr>
          <a:xfrm>
            <a:off x="10799423" y="2698821"/>
            <a:ext cx="199001" cy="2139769"/>
            <a:chOff x="8008096" y="2108910"/>
            <a:chExt cx="199001" cy="2139769"/>
          </a:xfrm>
        </p:grpSpPr>
        <p:sp>
          <p:nvSpPr>
            <p:cNvPr id="20" name="Google Shape;455;p25">
              <a:extLst>
                <a:ext uri="{FF2B5EF4-FFF2-40B4-BE49-F238E27FC236}">
                  <a16:creationId xmlns:a16="http://schemas.microsoft.com/office/drawing/2014/main" xmlns="" id="{54A5414B-E651-2E45-8834-9A4691B41F63}"/>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p25">
              <a:extLst>
                <a:ext uri="{FF2B5EF4-FFF2-40B4-BE49-F238E27FC236}">
                  <a16:creationId xmlns:a16="http://schemas.microsoft.com/office/drawing/2014/main" xmlns="" id="{0A497C84-AE6B-A048-A625-1BBA83D2A549}"/>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0336;p59">
            <a:extLst>
              <a:ext uri="{FF2B5EF4-FFF2-40B4-BE49-F238E27FC236}">
                <a16:creationId xmlns:a16="http://schemas.microsoft.com/office/drawing/2014/main" xmlns="" id="{8D1EFC83-135C-F841-AC33-62D88BD8D570}"/>
              </a:ext>
            </a:extLst>
          </p:cNvPr>
          <p:cNvGrpSpPr/>
          <p:nvPr/>
        </p:nvGrpSpPr>
        <p:grpSpPr>
          <a:xfrm>
            <a:off x="11169553" y="927625"/>
            <a:ext cx="770380" cy="737189"/>
            <a:chOff x="6664394" y="3346974"/>
            <a:chExt cx="353113" cy="351998"/>
          </a:xfrm>
        </p:grpSpPr>
        <p:sp>
          <p:nvSpPr>
            <p:cNvPr id="23" name="Google Shape;10337;p59">
              <a:extLst>
                <a:ext uri="{FF2B5EF4-FFF2-40B4-BE49-F238E27FC236}">
                  <a16:creationId xmlns:a16="http://schemas.microsoft.com/office/drawing/2014/main" xmlns="" id="{2FA3AD42-E9BE-164D-AF96-C7418763D443}"/>
                </a:ext>
              </a:extLst>
            </p:cNvPr>
            <p:cNvSpPr/>
            <p:nvPr/>
          </p:nvSpPr>
          <p:spPr>
            <a:xfrm>
              <a:off x="6788023" y="3450917"/>
              <a:ext cx="37207" cy="37175"/>
            </a:xfrm>
            <a:custGeom>
              <a:avLst/>
              <a:gdLst/>
              <a:ahLst/>
              <a:cxnLst/>
              <a:rect l="l" t="t" r="r" b="b"/>
              <a:pathLst>
                <a:path w="1168" h="1167" extrusionOk="0">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38;p59">
              <a:extLst>
                <a:ext uri="{FF2B5EF4-FFF2-40B4-BE49-F238E27FC236}">
                  <a16:creationId xmlns:a16="http://schemas.microsoft.com/office/drawing/2014/main" xmlns="" id="{0736D615-BAB5-DA45-B916-CB6D315E49FB}"/>
                </a:ext>
              </a:extLst>
            </p:cNvPr>
            <p:cNvSpPr/>
            <p:nvPr/>
          </p:nvSpPr>
          <p:spPr>
            <a:xfrm>
              <a:off x="6874892" y="3495641"/>
              <a:ext cx="36824" cy="36824"/>
            </a:xfrm>
            <a:custGeom>
              <a:avLst/>
              <a:gdLst/>
              <a:ahLst/>
              <a:cxnLst/>
              <a:rect l="l" t="t" r="r" b="b"/>
              <a:pathLst>
                <a:path w="1156" h="1156" extrusionOk="0">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39;p59">
              <a:extLst>
                <a:ext uri="{FF2B5EF4-FFF2-40B4-BE49-F238E27FC236}">
                  <a16:creationId xmlns:a16="http://schemas.microsoft.com/office/drawing/2014/main" xmlns="" id="{662E0A73-89F0-9344-9156-C10BD88ACE55}"/>
                </a:ext>
              </a:extLst>
            </p:cNvPr>
            <p:cNvSpPr/>
            <p:nvPr/>
          </p:nvSpPr>
          <p:spPr>
            <a:xfrm>
              <a:off x="6780059" y="3538136"/>
              <a:ext cx="53134" cy="53134"/>
            </a:xfrm>
            <a:custGeom>
              <a:avLst/>
              <a:gdLst/>
              <a:ahLst/>
              <a:cxnLst/>
              <a:rect l="l" t="t" r="r" b="b"/>
              <a:pathLst>
                <a:path w="1668" h="1668" extrusionOk="0">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340;p59">
              <a:extLst>
                <a:ext uri="{FF2B5EF4-FFF2-40B4-BE49-F238E27FC236}">
                  <a16:creationId xmlns:a16="http://schemas.microsoft.com/office/drawing/2014/main" xmlns="" id="{B9D4410B-780B-8347-9627-8352A0CB14AF}"/>
                </a:ext>
              </a:extLst>
            </p:cNvPr>
            <p:cNvSpPr/>
            <p:nvPr/>
          </p:nvSpPr>
          <p:spPr>
            <a:xfrm>
              <a:off x="6664394" y="3346974"/>
              <a:ext cx="353113" cy="351998"/>
            </a:xfrm>
            <a:custGeom>
              <a:avLst/>
              <a:gdLst/>
              <a:ahLst/>
              <a:cxnLst/>
              <a:rect l="l" t="t" r="r" b="b"/>
              <a:pathLst>
                <a:path w="11085" h="11050" extrusionOk="0">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41;p59">
              <a:extLst>
                <a:ext uri="{FF2B5EF4-FFF2-40B4-BE49-F238E27FC236}">
                  <a16:creationId xmlns:a16="http://schemas.microsoft.com/office/drawing/2014/main" xmlns="" id="{5876D74C-D6B4-DC4F-8110-9D1345D1ED49}"/>
                </a:ext>
              </a:extLst>
            </p:cNvPr>
            <p:cNvSpPr/>
            <p:nvPr/>
          </p:nvSpPr>
          <p:spPr>
            <a:xfrm>
              <a:off x="6938984" y="3622042"/>
              <a:ext cx="53899" cy="51605"/>
            </a:xfrm>
            <a:custGeom>
              <a:avLst/>
              <a:gdLst/>
              <a:ahLst/>
              <a:cxnLst/>
              <a:rect l="l" t="t" r="r" b="b"/>
              <a:pathLst>
                <a:path w="1692" h="1620" extrusionOk="0">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420;p56">
            <a:extLst>
              <a:ext uri="{FF2B5EF4-FFF2-40B4-BE49-F238E27FC236}">
                <a16:creationId xmlns:a16="http://schemas.microsoft.com/office/drawing/2014/main" xmlns="" id="{2075CAB6-B8CD-4743-8A5B-804C59988823}"/>
              </a:ext>
            </a:extLst>
          </p:cNvPr>
          <p:cNvGrpSpPr/>
          <p:nvPr/>
        </p:nvGrpSpPr>
        <p:grpSpPr>
          <a:xfrm>
            <a:off x="10894573" y="5719493"/>
            <a:ext cx="1136660" cy="1138507"/>
            <a:chOff x="5830645" y="1256617"/>
            <a:chExt cx="530340" cy="553040"/>
          </a:xfrm>
        </p:grpSpPr>
        <p:grpSp>
          <p:nvGrpSpPr>
            <p:cNvPr id="29" name="Google Shape;9421;p56">
              <a:extLst>
                <a:ext uri="{FF2B5EF4-FFF2-40B4-BE49-F238E27FC236}">
                  <a16:creationId xmlns:a16="http://schemas.microsoft.com/office/drawing/2014/main" xmlns="" id="{6CF58DB7-E55F-6148-BD4D-10929764988C}"/>
                </a:ext>
              </a:extLst>
            </p:cNvPr>
            <p:cNvGrpSpPr/>
            <p:nvPr/>
          </p:nvGrpSpPr>
          <p:grpSpPr>
            <a:xfrm>
              <a:off x="5830645" y="1256617"/>
              <a:ext cx="259743" cy="269909"/>
              <a:chOff x="5830645" y="1256617"/>
              <a:chExt cx="259743" cy="269909"/>
            </a:xfrm>
          </p:grpSpPr>
          <p:sp>
            <p:nvSpPr>
              <p:cNvPr id="40" name="Google Shape;9422;p56">
                <a:extLst>
                  <a:ext uri="{FF2B5EF4-FFF2-40B4-BE49-F238E27FC236}">
                    <a16:creationId xmlns:a16="http://schemas.microsoft.com/office/drawing/2014/main" xmlns="" id="{5113FC31-915E-9742-BDFF-E5DF48C8400F}"/>
                  </a:ext>
                </a:extLst>
              </p:cNvPr>
              <p:cNvSpPr/>
              <p:nvPr/>
            </p:nvSpPr>
            <p:spPr>
              <a:xfrm>
                <a:off x="5830645" y="1294145"/>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23;p56">
                <a:extLst>
                  <a:ext uri="{FF2B5EF4-FFF2-40B4-BE49-F238E27FC236}">
                    <a16:creationId xmlns:a16="http://schemas.microsoft.com/office/drawing/2014/main" xmlns="" id="{3B214673-2D0B-9549-A4EB-9FBF44A8CB60}"/>
                  </a:ext>
                </a:extLst>
              </p:cNvPr>
              <p:cNvSpPr/>
              <p:nvPr/>
            </p:nvSpPr>
            <p:spPr>
              <a:xfrm>
                <a:off x="5922950" y="1256617"/>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424;p56">
              <a:extLst>
                <a:ext uri="{FF2B5EF4-FFF2-40B4-BE49-F238E27FC236}">
                  <a16:creationId xmlns:a16="http://schemas.microsoft.com/office/drawing/2014/main" xmlns="" id="{C7AB21C2-F5AB-2D4E-91D7-5D5E3A52E1BD}"/>
                </a:ext>
              </a:extLst>
            </p:cNvPr>
            <p:cNvGrpSpPr/>
            <p:nvPr/>
          </p:nvGrpSpPr>
          <p:grpSpPr>
            <a:xfrm>
              <a:off x="6101293" y="1256617"/>
              <a:ext cx="259692" cy="269909"/>
              <a:chOff x="6101293" y="1256617"/>
              <a:chExt cx="259692" cy="269909"/>
            </a:xfrm>
          </p:grpSpPr>
          <p:sp>
            <p:nvSpPr>
              <p:cNvPr id="38" name="Google Shape;9425;p56">
                <a:extLst>
                  <a:ext uri="{FF2B5EF4-FFF2-40B4-BE49-F238E27FC236}">
                    <a16:creationId xmlns:a16="http://schemas.microsoft.com/office/drawing/2014/main" xmlns="" id="{671FAF08-4EE5-1C40-A720-52900286A492}"/>
                  </a:ext>
                </a:extLst>
              </p:cNvPr>
              <p:cNvSpPr/>
              <p:nvPr/>
            </p:nvSpPr>
            <p:spPr>
              <a:xfrm>
                <a:off x="6101293" y="1294145"/>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26;p56">
                <a:extLst>
                  <a:ext uri="{FF2B5EF4-FFF2-40B4-BE49-F238E27FC236}">
                    <a16:creationId xmlns:a16="http://schemas.microsoft.com/office/drawing/2014/main" xmlns="" id="{6D073A62-57AF-6042-87DD-53EED95C3E92}"/>
                  </a:ext>
                </a:extLst>
              </p:cNvPr>
              <p:cNvSpPr/>
              <p:nvPr/>
            </p:nvSpPr>
            <p:spPr>
              <a:xfrm>
                <a:off x="6193623" y="1256617"/>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9427;p56">
              <a:extLst>
                <a:ext uri="{FF2B5EF4-FFF2-40B4-BE49-F238E27FC236}">
                  <a16:creationId xmlns:a16="http://schemas.microsoft.com/office/drawing/2014/main" xmlns="" id="{8C832641-8EE6-A84E-BFBA-5EF35E9B56C4}"/>
                </a:ext>
              </a:extLst>
            </p:cNvPr>
            <p:cNvGrpSpPr/>
            <p:nvPr/>
          </p:nvGrpSpPr>
          <p:grpSpPr>
            <a:xfrm>
              <a:off x="5830645" y="1539749"/>
              <a:ext cx="259692" cy="269909"/>
              <a:chOff x="5830645" y="1539749"/>
              <a:chExt cx="259692" cy="269909"/>
            </a:xfrm>
          </p:grpSpPr>
          <p:sp>
            <p:nvSpPr>
              <p:cNvPr id="36" name="Google Shape;9428;p56">
                <a:extLst>
                  <a:ext uri="{FF2B5EF4-FFF2-40B4-BE49-F238E27FC236}">
                    <a16:creationId xmlns:a16="http://schemas.microsoft.com/office/drawing/2014/main" xmlns="" id="{EE76DA7B-1EE7-374C-9BAB-B5312799BD5F}"/>
                  </a:ext>
                </a:extLst>
              </p:cNvPr>
              <p:cNvSpPr/>
              <p:nvPr/>
            </p:nvSpPr>
            <p:spPr>
              <a:xfrm>
                <a:off x="5830645" y="1539749"/>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29;p56">
                <a:extLst>
                  <a:ext uri="{FF2B5EF4-FFF2-40B4-BE49-F238E27FC236}">
                    <a16:creationId xmlns:a16="http://schemas.microsoft.com/office/drawing/2014/main" xmlns="" id="{02CA0DEC-0344-C545-9CEA-4EF992952F12}"/>
                  </a:ext>
                </a:extLst>
              </p:cNvPr>
              <p:cNvSpPr/>
              <p:nvPr/>
            </p:nvSpPr>
            <p:spPr>
              <a:xfrm>
                <a:off x="5922950" y="1734600"/>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9430;p56">
              <a:extLst>
                <a:ext uri="{FF2B5EF4-FFF2-40B4-BE49-F238E27FC236}">
                  <a16:creationId xmlns:a16="http://schemas.microsoft.com/office/drawing/2014/main" xmlns="" id="{CEFE7027-9FC1-3D4E-880A-B304996BB18C}"/>
                </a:ext>
              </a:extLst>
            </p:cNvPr>
            <p:cNvGrpSpPr/>
            <p:nvPr/>
          </p:nvGrpSpPr>
          <p:grpSpPr>
            <a:xfrm>
              <a:off x="6101293" y="1539749"/>
              <a:ext cx="259692" cy="269909"/>
              <a:chOff x="6101293" y="1539749"/>
              <a:chExt cx="259692" cy="269909"/>
            </a:xfrm>
          </p:grpSpPr>
          <p:sp>
            <p:nvSpPr>
              <p:cNvPr id="34" name="Google Shape;9431;p56">
                <a:extLst>
                  <a:ext uri="{FF2B5EF4-FFF2-40B4-BE49-F238E27FC236}">
                    <a16:creationId xmlns:a16="http://schemas.microsoft.com/office/drawing/2014/main" xmlns="" id="{1D8EDF41-C248-0341-A187-9A115B33D716}"/>
                  </a:ext>
                </a:extLst>
              </p:cNvPr>
              <p:cNvSpPr/>
              <p:nvPr/>
            </p:nvSpPr>
            <p:spPr>
              <a:xfrm>
                <a:off x="6101293" y="1539749"/>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32;p56">
                <a:extLst>
                  <a:ext uri="{FF2B5EF4-FFF2-40B4-BE49-F238E27FC236}">
                    <a16:creationId xmlns:a16="http://schemas.microsoft.com/office/drawing/2014/main" xmlns="" id="{4A95C6F5-A9F6-314E-9FD0-C9035467B6C6}"/>
                  </a:ext>
                </a:extLst>
              </p:cNvPr>
              <p:cNvSpPr/>
              <p:nvPr/>
            </p:nvSpPr>
            <p:spPr>
              <a:xfrm>
                <a:off x="6193623" y="1734600"/>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9433;p56">
              <a:extLst>
                <a:ext uri="{FF2B5EF4-FFF2-40B4-BE49-F238E27FC236}">
                  <a16:creationId xmlns:a16="http://schemas.microsoft.com/office/drawing/2014/main" xmlns="" id="{BAC7B35F-0B63-0146-BCE2-87F753AE83A3}"/>
                </a:ext>
              </a:extLst>
            </p:cNvPr>
            <p:cNvSpPr/>
            <p:nvPr/>
          </p:nvSpPr>
          <p:spPr>
            <a:xfrm>
              <a:off x="5999148" y="1436800"/>
              <a:ext cx="192625" cy="192690"/>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534;p28">
            <a:extLst>
              <a:ext uri="{FF2B5EF4-FFF2-40B4-BE49-F238E27FC236}">
                <a16:creationId xmlns:a16="http://schemas.microsoft.com/office/drawing/2014/main" xmlns="" id="{5CC4FDEA-89E5-A342-A93E-8C7F1C4CFD40}"/>
              </a:ext>
            </a:extLst>
          </p:cNvPr>
          <p:cNvGrpSpPr/>
          <p:nvPr/>
        </p:nvGrpSpPr>
        <p:grpSpPr>
          <a:xfrm>
            <a:off x="11113449" y="3105228"/>
            <a:ext cx="790365" cy="1522523"/>
            <a:chOff x="2160750" y="237575"/>
            <a:chExt cx="3253325" cy="5180425"/>
          </a:xfrm>
        </p:grpSpPr>
        <p:sp>
          <p:nvSpPr>
            <p:cNvPr id="63" name="Google Shape;535;p28">
              <a:extLst>
                <a:ext uri="{FF2B5EF4-FFF2-40B4-BE49-F238E27FC236}">
                  <a16:creationId xmlns:a16="http://schemas.microsoft.com/office/drawing/2014/main" xmlns="" id="{A7F3276A-9A95-EA41-B6F8-4F3CC4BF9605}"/>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36;p28">
              <a:extLst>
                <a:ext uri="{FF2B5EF4-FFF2-40B4-BE49-F238E27FC236}">
                  <a16:creationId xmlns:a16="http://schemas.microsoft.com/office/drawing/2014/main" xmlns="" id="{393BA556-CFAB-A44E-9363-FC708C20C481}"/>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37;p28">
              <a:extLst>
                <a:ext uri="{FF2B5EF4-FFF2-40B4-BE49-F238E27FC236}">
                  <a16:creationId xmlns:a16="http://schemas.microsoft.com/office/drawing/2014/main" xmlns="" id="{65C4D195-B145-8946-80BD-195AFFCC6E7C}"/>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38;p28">
              <a:extLst>
                <a:ext uri="{FF2B5EF4-FFF2-40B4-BE49-F238E27FC236}">
                  <a16:creationId xmlns:a16="http://schemas.microsoft.com/office/drawing/2014/main" xmlns="" id="{1E28B442-FDCE-4C4F-B8D8-1B61D3B6729A}"/>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39;p28">
              <a:extLst>
                <a:ext uri="{FF2B5EF4-FFF2-40B4-BE49-F238E27FC236}">
                  <a16:creationId xmlns:a16="http://schemas.microsoft.com/office/drawing/2014/main" xmlns="" id="{E739CA42-EBE1-3540-8988-27BC42A9D75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40;p28">
              <a:extLst>
                <a:ext uri="{FF2B5EF4-FFF2-40B4-BE49-F238E27FC236}">
                  <a16:creationId xmlns:a16="http://schemas.microsoft.com/office/drawing/2014/main" xmlns="" id="{18266D27-B01D-7649-9948-63C2DA3DB974}"/>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41;p28">
              <a:extLst>
                <a:ext uri="{FF2B5EF4-FFF2-40B4-BE49-F238E27FC236}">
                  <a16:creationId xmlns:a16="http://schemas.microsoft.com/office/drawing/2014/main" xmlns="" id="{4C61DC41-164D-794B-A437-F0036FFA71F9}"/>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42;p28">
              <a:extLst>
                <a:ext uri="{FF2B5EF4-FFF2-40B4-BE49-F238E27FC236}">
                  <a16:creationId xmlns:a16="http://schemas.microsoft.com/office/drawing/2014/main" xmlns="" id="{FB56BAEB-5105-9B4B-80A8-055519BC9C9A}"/>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43;p28">
              <a:extLst>
                <a:ext uri="{FF2B5EF4-FFF2-40B4-BE49-F238E27FC236}">
                  <a16:creationId xmlns:a16="http://schemas.microsoft.com/office/drawing/2014/main" xmlns="" id="{D1B349F9-F28C-A140-A32A-18A5DE9F824B}"/>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44;p28">
              <a:extLst>
                <a:ext uri="{FF2B5EF4-FFF2-40B4-BE49-F238E27FC236}">
                  <a16:creationId xmlns:a16="http://schemas.microsoft.com/office/drawing/2014/main" xmlns="" id="{E3496139-8963-C746-B4D5-67663AEA4521}"/>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45;p28">
              <a:extLst>
                <a:ext uri="{FF2B5EF4-FFF2-40B4-BE49-F238E27FC236}">
                  <a16:creationId xmlns:a16="http://schemas.microsoft.com/office/drawing/2014/main" xmlns="" id="{CBE4968F-5D4B-BF42-94C9-F23A5EEF3BC0}"/>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46;p28">
              <a:extLst>
                <a:ext uri="{FF2B5EF4-FFF2-40B4-BE49-F238E27FC236}">
                  <a16:creationId xmlns:a16="http://schemas.microsoft.com/office/drawing/2014/main" xmlns="" id="{886E3CAF-E247-A64C-BF56-6EF3B43EB83A}"/>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47;p28">
              <a:extLst>
                <a:ext uri="{FF2B5EF4-FFF2-40B4-BE49-F238E27FC236}">
                  <a16:creationId xmlns:a16="http://schemas.microsoft.com/office/drawing/2014/main" xmlns="" id="{28518489-8E37-E745-A7AE-B86139D97732}"/>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48;p28">
              <a:extLst>
                <a:ext uri="{FF2B5EF4-FFF2-40B4-BE49-F238E27FC236}">
                  <a16:creationId xmlns:a16="http://schemas.microsoft.com/office/drawing/2014/main" xmlns="" id="{89BEC111-D160-2243-8690-E2BF6E770831}"/>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49;p28">
              <a:extLst>
                <a:ext uri="{FF2B5EF4-FFF2-40B4-BE49-F238E27FC236}">
                  <a16:creationId xmlns:a16="http://schemas.microsoft.com/office/drawing/2014/main" xmlns="" id="{0F53B743-8DEC-5740-8656-2DF08C0BDD4A}"/>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50;p28">
              <a:extLst>
                <a:ext uri="{FF2B5EF4-FFF2-40B4-BE49-F238E27FC236}">
                  <a16:creationId xmlns:a16="http://schemas.microsoft.com/office/drawing/2014/main" xmlns="" id="{9DF0CBD5-0895-D44D-8A07-4B5AAF018A99}"/>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51;p28">
              <a:extLst>
                <a:ext uri="{FF2B5EF4-FFF2-40B4-BE49-F238E27FC236}">
                  <a16:creationId xmlns:a16="http://schemas.microsoft.com/office/drawing/2014/main" xmlns="" id="{222E945A-92C6-494C-BAAE-02531511BA1C}"/>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52;p28">
              <a:extLst>
                <a:ext uri="{FF2B5EF4-FFF2-40B4-BE49-F238E27FC236}">
                  <a16:creationId xmlns:a16="http://schemas.microsoft.com/office/drawing/2014/main" xmlns="" id="{CAFD81D3-9EE0-EA43-AE8D-21575ADD4B95}"/>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53;p28">
              <a:extLst>
                <a:ext uri="{FF2B5EF4-FFF2-40B4-BE49-F238E27FC236}">
                  <a16:creationId xmlns:a16="http://schemas.microsoft.com/office/drawing/2014/main" xmlns="" id="{00B29312-2B0C-A042-9FD7-9179981DF573}"/>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54;p28">
              <a:extLst>
                <a:ext uri="{FF2B5EF4-FFF2-40B4-BE49-F238E27FC236}">
                  <a16:creationId xmlns:a16="http://schemas.microsoft.com/office/drawing/2014/main" xmlns="" id="{01F56B98-CB06-3F48-BA06-5B7B947EE580}"/>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5;p28">
              <a:extLst>
                <a:ext uri="{FF2B5EF4-FFF2-40B4-BE49-F238E27FC236}">
                  <a16:creationId xmlns:a16="http://schemas.microsoft.com/office/drawing/2014/main" xmlns="" id="{2DDAFC5F-56D9-4E49-81C9-8BEEEDA4D679}"/>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6;p28">
              <a:extLst>
                <a:ext uri="{FF2B5EF4-FFF2-40B4-BE49-F238E27FC236}">
                  <a16:creationId xmlns:a16="http://schemas.microsoft.com/office/drawing/2014/main" xmlns="" id="{AA976598-8434-4B41-AC3A-AF5D03557DDB}"/>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57;p28">
              <a:extLst>
                <a:ext uri="{FF2B5EF4-FFF2-40B4-BE49-F238E27FC236}">
                  <a16:creationId xmlns:a16="http://schemas.microsoft.com/office/drawing/2014/main" xmlns="" id="{B8451AD4-96FE-2341-B637-F0EC717F611A}"/>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58;p28">
              <a:extLst>
                <a:ext uri="{FF2B5EF4-FFF2-40B4-BE49-F238E27FC236}">
                  <a16:creationId xmlns:a16="http://schemas.microsoft.com/office/drawing/2014/main" xmlns="" id="{35204F34-BF7A-4149-B830-5CB3C8C72F47}"/>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59;p28">
              <a:extLst>
                <a:ext uri="{FF2B5EF4-FFF2-40B4-BE49-F238E27FC236}">
                  <a16:creationId xmlns:a16="http://schemas.microsoft.com/office/drawing/2014/main" xmlns="" id="{F61BE21F-D47F-7B4B-8073-EEE34C5E784E}"/>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0;p28">
              <a:extLst>
                <a:ext uri="{FF2B5EF4-FFF2-40B4-BE49-F238E27FC236}">
                  <a16:creationId xmlns:a16="http://schemas.microsoft.com/office/drawing/2014/main" xmlns="" id="{4AE65847-FC08-8A43-B922-50FB7E87ECCF}"/>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1;p28">
              <a:extLst>
                <a:ext uri="{FF2B5EF4-FFF2-40B4-BE49-F238E27FC236}">
                  <a16:creationId xmlns:a16="http://schemas.microsoft.com/office/drawing/2014/main" xmlns="" id="{B431A4A2-3F8A-8F4B-9B8C-94D5AD61087D}"/>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2;p28">
              <a:extLst>
                <a:ext uri="{FF2B5EF4-FFF2-40B4-BE49-F238E27FC236}">
                  <a16:creationId xmlns:a16="http://schemas.microsoft.com/office/drawing/2014/main" xmlns="" id="{9672A4E9-6385-9047-A097-682DD244B3ED}"/>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3;p28">
              <a:extLst>
                <a:ext uri="{FF2B5EF4-FFF2-40B4-BE49-F238E27FC236}">
                  <a16:creationId xmlns:a16="http://schemas.microsoft.com/office/drawing/2014/main" xmlns="" id="{C4454BCF-E48E-494F-A627-47BCB81D4E92}"/>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4;p28">
              <a:extLst>
                <a:ext uri="{FF2B5EF4-FFF2-40B4-BE49-F238E27FC236}">
                  <a16:creationId xmlns:a16="http://schemas.microsoft.com/office/drawing/2014/main" xmlns="" id="{606AD496-6FDD-EE41-946C-2E3219B56901}"/>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5;p28">
              <a:extLst>
                <a:ext uri="{FF2B5EF4-FFF2-40B4-BE49-F238E27FC236}">
                  <a16:creationId xmlns:a16="http://schemas.microsoft.com/office/drawing/2014/main" xmlns="" id="{D1532303-0D51-2848-9653-429695C75A15}"/>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66;p28">
              <a:extLst>
                <a:ext uri="{FF2B5EF4-FFF2-40B4-BE49-F238E27FC236}">
                  <a16:creationId xmlns:a16="http://schemas.microsoft.com/office/drawing/2014/main" xmlns="" id="{EB1B6E80-BB7F-F049-A65F-6A560337EAD1}"/>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 name="Picture 94"/>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3850676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BCE039F-8376-A144-A105-FEAB4F93AC6D}"/>
              </a:ext>
            </a:extLst>
          </p:cNvPr>
          <p:cNvSpPr txBox="1"/>
          <p:nvPr/>
        </p:nvSpPr>
        <p:spPr>
          <a:xfrm>
            <a:off x="1338349" y="1139039"/>
            <a:ext cx="8221288" cy="187743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7200" b="1" dirty="0" smtClean="0">
                <a:ln w="3175" cmpd="sng">
                  <a:noFill/>
                </a:ln>
              </a:rPr>
              <a:t>Thank you</a:t>
            </a:r>
            <a:endParaRPr lang="en-IN" sz="7200" b="1" dirty="0" smtClean="0">
              <a:ln w="3175" cmpd="sng">
                <a:noFill/>
              </a:ln>
            </a:endParaRPr>
          </a:p>
          <a:p>
            <a:endParaRPr lang="en-US" sz="4400" b="1" dirty="0">
              <a:ln w="3175" cmpd="sng">
                <a:noFill/>
              </a:ln>
            </a:endParaRPr>
          </a:p>
        </p:txBody>
      </p:sp>
      <p:pic>
        <p:nvPicPr>
          <p:cNvPr id="8" name="Picture 7"/>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95735" y="3290367"/>
            <a:ext cx="6105525" cy="676275"/>
          </a:xfrm>
          <a:prstGeom prst="rect">
            <a:avLst/>
          </a:prstGeom>
        </p:spPr>
      </p:pic>
    </p:spTree>
    <p:extLst>
      <p:ext uri="{BB962C8B-B14F-4D97-AF65-F5344CB8AC3E}">
        <p14:creationId xmlns:p14="http://schemas.microsoft.com/office/powerpoint/2010/main" val="4197491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 </a:t>
            </a:r>
            <a:r>
              <a:rPr lang="en-IN" b="1" u="sng" dirty="0" smtClean="0"/>
              <a:t>DEFINITION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a:t>Banks and lending firms offer various kinds of accounts and provide loans based on the requirements. Apart from it, there are other various activities like investments in market and different funds. Overall, the banking sector has a wide impact on the economy directly and indirectly.</a:t>
            </a:r>
          </a:p>
          <a:p>
            <a:r>
              <a:rPr lang="en-IN" dirty="0"/>
              <a:t>There are many banks across the globe that are leveraging machine learning and AI in their daily routine and getting benefits out of it.</a:t>
            </a:r>
          </a:p>
          <a:p>
            <a:r>
              <a:rPr lang="en-IN" dirty="0"/>
              <a:t>For example, top banks in the US like JPMorgan, Wells Fargo, Bank of America, City Bank and US banks are already using machine learning to provide various facilities to customers as well as for risk prevention and detection.</a:t>
            </a:r>
          </a:p>
          <a:p>
            <a:r>
              <a:rPr lang="en-IN" dirty="0"/>
              <a:t>We know that banks have massive overheads, with thousands of employees to pay and hundreds of branches to maintain. To maintain profitability, banks must take large margins on the money that passes through them. Earning out of the difference in interests (what it pays to depositors and what it charges from borrowers) is the main source of revenue for any bank and has been the key element in the functioning of all traditional financial institutions.</a:t>
            </a:r>
          </a:p>
          <a:p>
            <a:r>
              <a:rPr lang="en-IN" dirty="0"/>
              <a:t>We can use strategies which will permit these clubs maximise profits and minimize the risks involved in the sector</a:t>
            </a:r>
            <a:r>
              <a:rPr lang="en-IN" dirty="0" smtClean="0"/>
              <a:t>.</a:t>
            </a:r>
            <a:endParaRPr lang="en-IN" dirty="0"/>
          </a:p>
        </p:txBody>
      </p:sp>
      <p:grpSp>
        <p:nvGrpSpPr>
          <p:cNvPr id="4" name="Google Shape;454;p25">
            <a:extLst>
              <a:ext uri="{FF2B5EF4-FFF2-40B4-BE49-F238E27FC236}">
                <a16:creationId xmlns:a16="http://schemas.microsoft.com/office/drawing/2014/main" xmlns="" id="{E12EFB5B-4F58-E942-9F4C-0F2405A3204A}"/>
              </a:ext>
            </a:extLst>
          </p:cNvPr>
          <p:cNvGrpSpPr/>
          <p:nvPr/>
        </p:nvGrpSpPr>
        <p:grpSpPr>
          <a:xfrm>
            <a:off x="9781612" y="3178648"/>
            <a:ext cx="199001" cy="2139769"/>
            <a:chOff x="8008096" y="2108910"/>
            <a:chExt cx="199001" cy="2139769"/>
          </a:xfrm>
        </p:grpSpPr>
        <p:sp>
          <p:nvSpPr>
            <p:cNvPr id="5" name="Google Shape;455;p25">
              <a:extLst>
                <a:ext uri="{FF2B5EF4-FFF2-40B4-BE49-F238E27FC236}">
                  <a16:creationId xmlns:a16="http://schemas.microsoft.com/office/drawing/2014/main" xmlns=""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6;p25">
              <a:extLst>
                <a:ext uri="{FF2B5EF4-FFF2-40B4-BE49-F238E27FC236}">
                  <a16:creationId xmlns:a16="http://schemas.microsoft.com/office/drawing/2014/main" xmlns=""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48;p25">
            <a:extLst>
              <a:ext uri="{FF2B5EF4-FFF2-40B4-BE49-F238E27FC236}">
                <a16:creationId xmlns:a16="http://schemas.microsoft.com/office/drawing/2014/main" xmlns="" id="{A351DD75-17B4-4A42-9281-FAB20E45CD6A}"/>
              </a:ext>
            </a:extLst>
          </p:cNvPr>
          <p:cNvGrpSpPr/>
          <p:nvPr/>
        </p:nvGrpSpPr>
        <p:grpSpPr>
          <a:xfrm>
            <a:off x="173554" y="559589"/>
            <a:ext cx="199237" cy="3127982"/>
            <a:chOff x="1608717" y="1280046"/>
            <a:chExt cx="199237" cy="2828935"/>
          </a:xfrm>
        </p:grpSpPr>
        <p:sp>
          <p:nvSpPr>
            <p:cNvPr id="8" name="Google Shape;449;p25">
              <a:extLst>
                <a:ext uri="{FF2B5EF4-FFF2-40B4-BE49-F238E27FC236}">
                  <a16:creationId xmlns:a16="http://schemas.microsoft.com/office/drawing/2014/main" xmlns=""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0;p25">
              <a:extLst>
                <a:ext uri="{FF2B5EF4-FFF2-40B4-BE49-F238E27FC236}">
                  <a16:creationId xmlns:a16="http://schemas.microsoft.com/office/drawing/2014/main" xmlns=""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p25">
              <a:extLst>
                <a:ext uri="{FF2B5EF4-FFF2-40B4-BE49-F238E27FC236}">
                  <a16:creationId xmlns:a16="http://schemas.microsoft.com/office/drawing/2014/main" xmlns=""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48;p25">
            <a:extLst>
              <a:ext uri="{FF2B5EF4-FFF2-40B4-BE49-F238E27FC236}">
                <a16:creationId xmlns:a16="http://schemas.microsoft.com/office/drawing/2014/main" xmlns="" id="{C946A953-A7E4-FC48-BD2E-23E0AE8FD64B}"/>
              </a:ext>
            </a:extLst>
          </p:cNvPr>
          <p:cNvGrpSpPr/>
          <p:nvPr/>
        </p:nvGrpSpPr>
        <p:grpSpPr>
          <a:xfrm>
            <a:off x="10716597" y="2713354"/>
            <a:ext cx="199237" cy="3127982"/>
            <a:chOff x="1608717" y="1280046"/>
            <a:chExt cx="199237" cy="2828935"/>
          </a:xfrm>
        </p:grpSpPr>
        <p:sp>
          <p:nvSpPr>
            <p:cNvPr id="12" name="Google Shape;449;p25">
              <a:extLst>
                <a:ext uri="{FF2B5EF4-FFF2-40B4-BE49-F238E27FC236}">
                  <a16:creationId xmlns:a16="http://schemas.microsoft.com/office/drawing/2014/main" xmlns=""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p25">
              <a:extLst>
                <a:ext uri="{FF2B5EF4-FFF2-40B4-BE49-F238E27FC236}">
                  <a16:creationId xmlns:a16="http://schemas.microsoft.com/office/drawing/2014/main" xmlns=""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p25">
              <a:extLst>
                <a:ext uri="{FF2B5EF4-FFF2-40B4-BE49-F238E27FC236}">
                  <a16:creationId xmlns:a16="http://schemas.microsoft.com/office/drawing/2014/main" xmlns=""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5;p25">
            <a:extLst>
              <a:ext uri="{FF2B5EF4-FFF2-40B4-BE49-F238E27FC236}">
                <a16:creationId xmlns:a16="http://schemas.microsoft.com/office/drawing/2014/main" xmlns="" id="{113A5085-11B5-7D40-B056-640A78B81D4C}"/>
              </a:ext>
            </a:extLst>
          </p:cNvPr>
          <p:cNvGrpSpPr/>
          <p:nvPr/>
        </p:nvGrpSpPr>
        <p:grpSpPr>
          <a:xfrm>
            <a:off x="906542" y="3293203"/>
            <a:ext cx="133252" cy="2916000"/>
            <a:chOff x="6780548" y="337714"/>
            <a:chExt cx="133252" cy="1952377"/>
          </a:xfrm>
          <a:effectLst>
            <a:glow>
              <a:schemeClr val="accent1"/>
            </a:glow>
          </a:effectLst>
        </p:grpSpPr>
        <p:sp>
          <p:nvSpPr>
            <p:cNvPr id="16" name="Google Shape;446;p25">
              <a:extLst>
                <a:ext uri="{FF2B5EF4-FFF2-40B4-BE49-F238E27FC236}">
                  <a16:creationId xmlns:a16="http://schemas.microsoft.com/office/drawing/2014/main" xmlns=""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7;p25">
              <a:extLst>
                <a:ext uri="{FF2B5EF4-FFF2-40B4-BE49-F238E27FC236}">
                  <a16:creationId xmlns:a16="http://schemas.microsoft.com/office/drawing/2014/main" xmlns=""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457" y="805161"/>
            <a:ext cx="913465" cy="913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831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TECHNOLOGY USED</a:t>
            </a:r>
            <a:endParaRPr lang="en-IN" dirty="0"/>
          </a:p>
        </p:txBody>
      </p:sp>
      <p:sp>
        <p:nvSpPr>
          <p:cNvPr id="3" name="Content Placeholder 2"/>
          <p:cNvSpPr>
            <a:spLocks noGrp="1"/>
          </p:cNvSpPr>
          <p:nvPr>
            <p:ph idx="1"/>
          </p:nvPr>
        </p:nvSpPr>
        <p:spPr>
          <a:xfrm>
            <a:off x="632630" y="2082054"/>
            <a:ext cx="10131425" cy="3649133"/>
          </a:xfrm>
        </p:spPr>
        <p:txBody>
          <a:bodyPr/>
          <a:lstStyle/>
          <a:p>
            <a:r>
              <a:rPr lang="en-IN" dirty="0"/>
              <a:t>Financial firms like banks and lending groups are generally free to determine the interest rate they will pay for deposits and charge for loans, but they must take the competition into account, as well as the market levels for numerous interest rates and policies.</a:t>
            </a:r>
          </a:p>
          <a:p>
            <a:r>
              <a:rPr lang="en-IN" dirty="0"/>
              <a:t>There are many types of interest rates and loan products. When it comes to setting rates, certain loans, such as residential home mortgage loans, may not be based on the prime rate fixed by the firm but rather according to the policies set by the government.</a:t>
            </a:r>
          </a:p>
          <a:p>
            <a:r>
              <a:rPr lang="en-IN" dirty="0"/>
              <a:t>These firms use an array of factors to set interest rates mainly to maximize profits for their shareholders. On the flip side, consumers and businesses seek the lowest rate possible. They start from client inputs, such as credit score, collateral provided, down payment and duration for the loan, employment status, assets owned and so on to calculate the optimum interest rates</a:t>
            </a:r>
            <a:r>
              <a:rPr lang="en-IN" dirty="0" smtClean="0"/>
              <a:t>.</a:t>
            </a:r>
            <a:endParaRPr lang="en-IN" dirty="0"/>
          </a:p>
        </p:txBody>
      </p:sp>
      <p:grpSp>
        <p:nvGrpSpPr>
          <p:cNvPr id="4" name="Google Shape;454;p25">
            <a:extLst>
              <a:ext uri="{FF2B5EF4-FFF2-40B4-BE49-F238E27FC236}">
                <a16:creationId xmlns:a16="http://schemas.microsoft.com/office/drawing/2014/main" xmlns="" id="{E12EFB5B-4F58-E942-9F4C-0F2405A3204A}"/>
              </a:ext>
            </a:extLst>
          </p:cNvPr>
          <p:cNvGrpSpPr/>
          <p:nvPr/>
        </p:nvGrpSpPr>
        <p:grpSpPr>
          <a:xfrm>
            <a:off x="9984726" y="5028177"/>
            <a:ext cx="199001" cy="2139769"/>
            <a:chOff x="8008096" y="2108910"/>
            <a:chExt cx="199001" cy="2139769"/>
          </a:xfrm>
        </p:grpSpPr>
        <p:sp>
          <p:nvSpPr>
            <p:cNvPr id="5" name="Google Shape;455;p25">
              <a:extLst>
                <a:ext uri="{FF2B5EF4-FFF2-40B4-BE49-F238E27FC236}">
                  <a16:creationId xmlns:a16="http://schemas.microsoft.com/office/drawing/2014/main" xmlns=""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6;p25">
              <a:extLst>
                <a:ext uri="{FF2B5EF4-FFF2-40B4-BE49-F238E27FC236}">
                  <a16:creationId xmlns:a16="http://schemas.microsoft.com/office/drawing/2014/main" xmlns=""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48;p25">
            <a:extLst>
              <a:ext uri="{FF2B5EF4-FFF2-40B4-BE49-F238E27FC236}">
                <a16:creationId xmlns:a16="http://schemas.microsoft.com/office/drawing/2014/main" xmlns="" id="{A351DD75-17B4-4A42-9281-FAB20E45CD6A}"/>
              </a:ext>
            </a:extLst>
          </p:cNvPr>
          <p:cNvGrpSpPr/>
          <p:nvPr/>
        </p:nvGrpSpPr>
        <p:grpSpPr>
          <a:xfrm>
            <a:off x="173554" y="559589"/>
            <a:ext cx="199237" cy="3127982"/>
            <a:chOff x="1608717" y="1280046"/>
            <a:chExt cx="199237" cy="2828935"/>
          </a:xfrm>
        </p:grpSpPr>
        <p:sp>
          <p:nvSpPr>
            <p:cNvPr id="8" name="Google Shape;449;p25">
              <a:extLst>
                <a:ext uri="{FF2B5EF4-FFF2-40B4-BE49-F238E27FC236}">
                  <a16:creationId xmlns:a16="http://schemas.microsoft.com/office/drawing/2014/main" xmlns=""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0;p25">
              <a:extLst>
                <a:ext uri="{FF2B5EF4-FFF2-40B4-BE49-F238E27FC236}">
                  <a16:creationId xmlns:a16="http://schemas.microsoft.com/office/drawing/2014/main" xmlns=""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p25">
              <a:extLst>
                <a:ext uri="{FF2B5EF4-FFF2-40B4-BE49-F238E27FC236}">
                  <a16:creationId xmlns:a16="http://schemas.microsoft.com/office/drawing/2014/main" xmlns=""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48;p25">
            <a:extLst>
              <a:ext uri="{FF2B5EF4-FFF2-40B4-BE49-F238E27FC236}">
                <a16:creationId xmlns:a16="http://schemas.microsoft.com/office/drawing/2014/main" xmlns="" id="{C946A953-A7E4-FC48-BD2E-23E0AE8FD64B}"/>
              </a:ext>
            </a:extLst>
          </p:cNvPr>
          <p:cNvGrpSpPr/>
          <p:nvPr/>
        </p:nvGrpSpPr>
        <p:grpSpPr>
          <a:xfrm>
            <a:off x="10716597" y="2713354"/>
            <a:ext cx="199237" cy="3127982"/>
            <a:chOff x="1608717" y="1280046"/>
            <a:chExt cx="199237" cy="2828935"/>
          </a:xfrm>
        </p:grpSpPr>
        <p:sp>
          <p:nvSpPr>
            <p:cNvPr id="12" name="Google Shape;449;p25">
              <a:extLst>
                <a:ext uri="{FF2B5EF4-FFF2-40B4-BE49-F238E27FC236}">
                  <a16:creationId xmlns:a16="http://schemas.microsoft.com/office/drawing/2014/main" xmlns=""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p25">
              <a:extLst>
                <a:ext uri="{FF2B5EF4-FFF2-40B4-BE49-F238E27FC236}">
                  <a16:creationId xmlns:a16="http://schemas.microsoft.com/office/drawing/2014/main" xmlns=""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p25">
              <a:extLst>
                <a:ext uri="{FF2B5EF4-FFF2-40B4-BE49-F238E27FC236}">
                  <a16:creationId xmlns:a16="http://schemas.microsoft.com/office/drawing/2014/main" xmlns=""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5;p25">
            <a:extLst>
              <a:ext uri="{FF2B5EF4-FFF2-40B4-BE49-F238E27FC236}">
                <a16:creationId xmlns:a16="http://schemas.microsoft.com/office/drawing/2014/main" xmlns="" id="{113A5085-11B5-7D40-B056-640A78B81D4C}"/>
              </a:ext>
            </a:extLst>
          </p:cNvPr>
          <p:cNvGrpSpPr/>
          <p:nvPr/>
        </p:nvGrpSpPr>
        <p:grpSpPr>
          <a:xfrm>
            <a:off x="831969" y="3579160"/>
            <a:ext cx="133252" cy="2916000"/>
            <a:chOff x="6780548" y="337714"/>
            <a:chExt cx="133252" cy="1952377"/>
          </a:xfrm>
          <a:effectLst>
            <a:glow>
              <a:schemeClr val="accent1"/>
            </a:glow>
          </a:effectLst>
        </p:grpSpPr>
        <p:sp>
          <p:nvSpPr>
            <p:cNvPr id="16" name="Google Shape;446;p25">
              <a:extLst>
                <a:ext uri="{FF2B5EF4-FFF2-40B4-BE49-F238E27FC236}">
                  <a16:creationId xmlns:a16="http://schemas.microsoft.com/office/drawing/2014/main" xmlns=""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7;p25">
              <a:extLst>
                <a:ext uri="{FF2B5EF4-FFF2-40B4-BE49-F238E27FC236}">
                  <a16:creationId xmlns:a16="http://schemas.microsoft.com/office/drawing/2014/main" xmlns=""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876" y="770203"/>
            <a:ext cx="990476" cy="990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2818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0732C9AF-B500-2D43-9BEF-0B3F653EF693}"/>
              </a:ext>
            </a:extLst>
          </p:cNvPr>
          <p:cNvPicPr>
            <a:picLocks noChangeAspect="1"/>
          </p:cNvPicPr>
          <p:nvPr/>
        </p:nvPicPr>
        <p:blipFill>
          <a:blip r:embed="rId2"/>
          <a:stretch>
            <a:fillRect/>
          </a:stretch>
        </p:blipFill>
        <p:spPr>
          <a:xfrm>
            <a:off x="365683" y="414960"/>
            <a:ext cx="1169147" cy="1153348"/>
          </a:xfrm>
          <a:prstGeom prst="rect">
            <a:avLst/>
          </a:prstGeom>
        </p:spPr>
      </p:pic>
      <p:cxnSp>
        <p:nvCxnSpPr>
          <p:cNvPr id="11" name="Google Shape;484;p27">
            <a:extLst>
              <a:ext uri="{FF2B5EF4-FFF2-40B4-BE49-F238E27FC236}">
                <a16:creationId xmlns:a16="http://schemas.microsoft.com/office/drawing/2014/main" xmlns="" id="{848719A4-064C-7A45-9354-251B04B6E2EA}"/>
              </a:ext>
            </a:extLst>
          </p:cNvPr>
          <p:cNvCxnSpPr>
            <a:cxnSpLocks/>
          </p:cNvCxnSpPr>
          <p:nvPr/>
        </p:nvCxnSpPr>
        <p:spPr>
          <a:xfrm>
            <a:off x="1534830" y="881676"/>
            <a:ext cx="795994" cy="109957"/>
          </a:xfrm>
          <a:prstGeom prst="bentConnector3">
            <a:avLst>
              <a:gd name="adj1" fmla="val 50000"/>
            </a:avLst>
          </a:prstGeom>
          <a:noFill/>
          <a:ln w="9525" cap="flat" cmpd="sng">
            <a:solidFill>
              <a:schemeClr val="lt1"/>
            </a:solidFill>
            <a:prstDash val="solid"/>
            <a:round/>
            <a:headEnd type="none" w="med" len="med"/>
            <a:tailEnd type="none" w="med" len="med"/>
          </a:ln>
        </p:spPr>
      </p:cxnSp>
      <p:sp>
        <p:nvSpPr>
          <p:cNvPr id="14" name="TextBox 13">
            <a:extLst>
              <a:ext uri="{FF2B5EF4-FFF2-40B4-BE49-F238E27FC236}">
                <a16:creationId xmlns:a16="http://schemas.microsoft.com/office/drawing/2014/main" xmlns="" id="{12E27419-8B0E-7D48-A471-62BA03F2522E}"/>
              </a:ext>
            </a:extLst>
          </p:cNvPr>
          <p:cNvSpPr txBox="1"/>
          <p:nvPr/>
        </p:nvSpPr>
        <p:spPr>
          <a:xfrm>
            <a:off x="2467160" y="606913"/>
            <a:ext cx="3678894" cy="769441"/>
          </a:xfrm>
          <a:prstGeom prst="rect">
            <a:avLst/>
          </a:prstGeom>
          <a:noFill/>
        </p:spPr>
        <p:txBody>
          <a:bodyPr wrap="square" rtlCol="0">
            <a:spAutoFit/>
          </a:bodyPr>
          <a:lstStyle/>
          <a:p>
            <a:r>
              <a:rPr lang="en-IN" sz="4400" b="1" dirty="0"/>
              <a:t>Problem</a:t>
            </a:r>
            <a:r>
              <a:rPr lang="en-IN" sz="4400" dirty="0">
                <a:effectLst/>
              </a:rPr>
              <a:t> </a:t>
            </a:r>
            <a:endParaRPr lang="en-US" sz="4400" dirty="0"/>
          </a:p>
        </p:txBody>
      </p:sp>
      <p:sp>
        <p:nvSpPr>
          <p:cNvPr id="17" name="TextBox 16">
            <a:extLst>
              <a:ext uri="{FF2B5EF4-FFF2-40B4-BE49-F238E27FC236}">
                <a16:creationId xmlns:a16="http://schemas.microsoft.com/office/drawing/2014/main" xmlns="" id="{12561621-91A1-7B4D-8326-760A473F1EBA}"/>
              </a:ext>
            </a:extLst>
          </p:cNvPr>
          <p:cNvSpPr txBox="1"/>
          <p:nvPr/>
        </p:nvSpPr>
        <p:spPr>
          <a:xfrm>
            <a:off x="327179" y="1680492"/>
            <a:ext cx="11288435" cy="830997"/>
          </a:xfrm>
          <a:prstGeom prst="rect">
            <a:avLst/>
          </a:prstGeom>
          <a:noFill/>
        </p:spPr>
        <p:txBody>
          <a:bodyPr wrap="square" rtlCol="0">
            <a:spAutoFit/>
          </a:bodyPr>
          <a:lstStyle/>
          <a:p>
            <a:r>
              <a:rPr lang="en-IN" sz="2400" dirty="0"/>
              <a:t>To predict the interest rate category (1 / 2 / 3) that will be assigned to each loan</a:t>
            </a:r>
            <a:r>
              <a:rPr lang="en-IN" sz="2400" dirty="0">
                <a:effectLst/>
              </a:rPr>
              <a:t>  </a:t>
            </a:r>
            <a:r>
              <a:rPr lang="en-IN" sz="2400" dirty="0"/>
              <a:t>of a </a:t>
            </a:r>
            <a:r>
              <a:rPr lang="en-IN" sz="2400" dirty="0">
                <a:effectLst/>
              </a:rPr>
              <a:t>customer based on their past data.</a:t>
            </a:r>
            <a:endParaRPr lang="en-US" sz="2400" dirty="0"/>
          </a:p>
        </p:txBody>
      </p:sp>
      <p:pic>
        <p:nvPicPr>
          <p:cNvPr id="19" name="Picture 18">
            <a:extLst>
              <a:ext uri="{FF2B5EF4-FFF2-40B4-BE49-F238E27FC236}">
                <a16:creationId xmlns:a16="http://schemas.microsoft.com/office/drawing/2014/main" xmlns="" id="{5F0BDEB1-B75F-AA47-9D3F-365DA4A841E8}"/>
              </a:ext>
            </a:extLst>
          </p:cNvPr>
          <p:cNvPicPr>
            <a:picLocks noChangeAspect="1"/>
          </p:cNvPicPr>
          <p:nvPr/>
        </p:nvPicPr>
        <p:blipFill>
          <a:blip r:embed="rId3"/>
          <a:stretch>
            <a:fillRect/>
          </a:stretch>
        </p:blipFill>
        <p:spPr>
          <a:xfrm>
            <a:off x="365682" y="2585219"/>
            <a:ext cx="1169147" cy="1169147"/>
          </a:xfrm>
          <a:prstGeom prst="rect">
            <a:avLst/>
          </a:prstGeom>
        </p:spPr>
      </p:pic>
      <p:cxnSp>
        <p:nvCxnSpPr>
          <p:cNvPr id="20" name="Google Shape;484;p27">
            <a:extLst>
              <a:ext uri="{FF2B5EF4-FFF2-40B4-BE49-F238E27FC236}">
                <a16:creationId xmlns:a16="http://schemas.microsoft.com/office/drawing/2014/main" xmlns="" id="{274D1B01-188A-7E47-BF5A-6CB06453A210}"/>
              </a:ext>
            </a:extLst>
          </p:cNvPr>
          <p:cNvCxnSpPr>
            <a:cxnSpLocks/>
          </p:cNvCxnSpPr>
          <p:nvPr/>
        </p:nvCxnSpPr>
        <p:spPr>
          <a:xfrm>
            <a:off x="1534830" y="3209273"/>
            <a:ext cx="795994" cy="109957"/>
          </a:xfrm>
          <a:prstGeom prst="bentConnector3">
            <a:avLst>
              <a:gd name="adj1" fmla="val 48053"/>
            </a:avLst>
          </a:prstGeom>
          <a:noFill/>
          <a:ln w="9525" cap="flat" cmpd="sng">
            <a:solidFill>
              <a:schemeClr val="lt1"/>
            </a:solidFill>
            <a:prstDash val="solid"/>
            <a:round/>
            <a:headEnd type="none" w="med" len="med"/>
            <a:tailEnd type="none" w="med" len="med"/>
          </a:ln>
        </p:spPr>
      </p:cxnSp>
      <p:sp>
        <p:nvSpPr>
          <p:cNvPr id="22" name="TextBox 21">
            <a:extLst>
              <a:ext uri="{FF2B5EF4-FFF2-40B4-BE49-F238E27FC236}">
                <a16:creationId xmlns:a16="http://schemas.microsoft.com/office/drawing/2014/main" xmlns="" id="{98DA1956-912A-014E-B4C1-C3CCC6BF8331}"/>
              </a:ext>
            </a:extLst>
          </p:cNvPr>
          <p:cNvSpPr txBox="1"/>
          <p:nvPr/>
        </p:nvSpPr>
        <p:spPr>
          <a:xfrm>
            <a:off x="2330824" y="2835190"/>
            <a:ext cx="3678894" cy="769441"/>
          </a:xfrm>
          <a:prstGeom prst="rect">
            <a:avLst/>
          </a:prstGeom>
          <a:noFill/>
        </p:spPr>
        <p:txBody>
          <a:bodyPr wrap="square" rtlCol="0">
            <a:spAutoFit/>
          </a:bodyPr>
          <a:lstStyle/>
          <a:p>
            <a:r>
              <a:rPr lang="en-IN" sz="4400" b="1" dirty="0"/>
              <a:t>Target</a:t>
            </a:r>
            <a:r>
              <a:rPr lang="en-IN" sz="4400" dirty="0">
                <a:effectLst/>
              </a:rPr>
              <a:t> </a:t>
            </a:r>
            <a:endParaRPr lang="en-US" sz="4400" dirty="0"/>
          </a:p>
        </p:txBody>
      </p:sp>
      <p:sp>
        <p:nvSpPr>
          <p:cNvPr id="23" name="Rectangle 22">
            <a:extLst>
              <a:ext uri="{FF2B5EF4-FFF2-40B4-BE49-F238E27FC236}">
                <a16:creationId xmlns:a16="http://schemas.microsoft.com/office/drawing/2014/main" xmlns="" id="{C525CE70-69F1-2C44-901C-C580FD0C219C}"/>
              </a:ext>
            </a:extLst>
          </p:cNvPr>
          <p:cNvSpPr/>
          <p:nvPr/>
        </p:nvSpPr>
        <p:spPr>
          <a:xfrm>
            <a:off x="327179" y="3870104"/>
            <a:ext cx="8670742" cy="461665"/>
          </a:xfrm>
          <a:prstGeom prst="rect">
            <a:avLst/>
          </a:prstGeom>
        </p:spPr>
        <p:txBody>
          <a:bodyPr wrap="square">
            <a:spAutoFit/>
          </a:bodyPr>
          <a:lstStyle/>
          <a:p>
            <a:r>
              <a:rPr lang="en-IN" sz="2400" dirty="0" err="1"/>
              <a:t>Interest_Rate</a:t>
            </a:r>
            <a:r>
              <a:rPr lang="en-IN" sz="2400" dirty="0"/>
              <a:t> Predictions for different customers.</a:t>
            </a:r>
            <a:endParaRPr lang="en-US" sz="2400" dirty="0"/>
          </a:p>
        </p:txBody>
      </p:sp>
      <p:grpSp>
        <p:nvGrpSpPr>
          <p:cNvPr id="24" name="Google Shape;13432;p64">
            <a:extLst>
              <a:ext uri="{FF2B5EF4-FFF2-40B4-BE49-F238E27FC236}">
                <a16:creationId xmlns:a16="http://schemas.microsoft.com/office/drawing/2014/main" xmlns="" id="{36AAF342-48D6-E34A-8FC4-66E25914ACDA}"/>
              </a:ext>
            </a:extLst>
          </p:cNvPr>
          <p:cNvGrpSpPr/>
          <p:nvPr/>
        </p:nvGrpSpPr>
        <p:grpSpPr>
          <a:xfrm>
            <a:off x="10291482" y="5647764"/>
            <a:ext cx="1362636" cy="986117"/>
            <a:chOff x="4206763" y="2450951"/>
            <a:chExt cx="322151" cy="322374"/>
          </a:xfrm>
        </p:grpSpPr>
        <p:sp>
          <p:nvSpPr>
            <p:cNvPr id="25" name="Google Shape;13433;p64">
              <a:extLst>
                <a:ext uri="{FF2B5EF4-FFF2-40B4-BE49-F238E27FC236}">
                  <a16:creationId xmlns:a16="http://schemas.microsoft.com/office/drawing/2014/main" xmlns="" id="{8DA0A92B-5924-C84A-9F76-CEA70F47532E}"/>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34;p64">
              <a:extLst>
                <a:ext uri="{FF2B5EF4-FFF2-40B4-BE49-F238E27FC236}">
                  <a16:creationId xmlns:a16="http://schemas.microsoft.com/office/drawing/2014/main" xmlns="" id="{1C71F884-8CEA-0C41-B6B8-F28A2A65A011}"/>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1196;p60">
            <a:extLst>
              <a:ext uri="{FF2B5EF4-FFF2-40B4-BE49-F238E27FC236}">
                <a16:creationId xmlns:a16="http://schemas.microsoft.com/office/drawing/2014/main" xmlns="" id="{C759CA1D-802D-7647-8FFB-14D3420CDDDD}"/>
              </a:ext>
            </a:extLst>
          </p:cNvPr>
          <p:cNvGrpSpPr/>
          <p:nvPr/>
        </p:nvGrpSpPr>
        <p:grpSpPr>
          <a:xfrm>
            <a:off x="4320085" y="2719452"/>
            <a:ext cx="846600" cy="885179"/>
            <a:chOff x="6707084" y="3387403"/>
            <a:chExt cx="261145" cy="308504"/>
          </a:xfrm>
        </p:grpSpPr>
        <p:sp>
          <p:nvSpPr>
            <p:cNvPr id="47" name="Google Shape;11197;p60">
              <a:extLst>
                <a:ext uri="{FF2B5EF4-FFF2-40B4-BE49-F238E27FC236}">
                  <a16:creationId xmlns:a16="http://schemas.microsoft.com/office/drawing/2014/main" xmlns="" id="{BE5E48EF-B964-C846-BAEF-3470A77FC33C}"/>
                </a:ext>
              </a:extLst>
            </p:cNvPr>
            <p:cNvSpPr/>
            <p:nvPr/>
          </p:nvSpPr>
          <p:spPr>
            <a:xfrm>
              <a:off x="6726053" y="3542403"/>
              <a:ext cx="68238" cy="153504"/>
            </a:xfrm>
            <a:custGeom>
              <a:avLst/>
              <a:gdLst/>
              <a:ahLst/>
              <a:cxnLst/>
              <a:rect l="l" t="t" r="r" b="b"/>
              <a:pathLst>
                <a:path w="2144" h="4823" extrusionOk="0">
                  <a:moveTo>
                    <a:pt x="1203" y="286"/>
                  </a:moveTo>
                  <a:cubicBezTo>
                    <a:pt x="1381" y="286"/>
                    <a:pt x="1524" y="417"/>
                    <a:pt x="1524" y="596"/>
                  </a:cubicBezTo>
                  <a:lnTo>
                    <a:pt x="1524" y="893"/>
                  </a:lnTo>
                  <a:cubicBezTo>
                    <a:pt x="1524" y="1143"/>
                    <a:pt x="1310" y="1358"/>
                    <a:pt x="1060" y="1358"/>
                  </a:cubicBezTo>
                  <a:cubicBezTo>
                    <a:pt x="810" y="1358"/>
                    <a:pt x="596" y="1143"/>
                    <a:pt x="596" y="893"/>
                  </a:cubicBezTo>
                  <a:lnTo>
                    <a:pt x="596" y="596"/>
                  </a:lnTo>
                  <a:cubicBezTo>
                    <a:pt x="596" y="417"/>
                    <a:pt x="726" y="286"/>
                    <a:pt x="905" y="286"/>
                  </a:cubicBezTo>
                  <a:close/>
                  <a:moveTo>
                    <a:pt x="1227" y="1643"/>
                  </a:moveTo>
                  <a:lnTo>
                    <a:pt x="1227" y="1715"/>
                  </a:lnTo>
                  <a:cubicBezTo>
                    <a:pt x="1227" y="1774"/>
                    <a:pt x="1238" y="1822"/>
                    <a:pt x="1262" y="1858"/>
                  </a:cubicBezTo>
                  <a:lnTo>
                    <a:pt x="1060" y="2036"/>
                  </a:lnTo>
                  <a:lnTo>
                    <a:pt x="846" y="1846"/>
                  </a:lnTo>
                  <a:cubicBezTo>
                    <a:pt x="881" y="1798"/>
                    <a:pt x="893" y="1762"/>
                    <a:pt x="893" y="1703"/>
                  </a:cubicBezTo>
                  <a:lnTo>
                    <a:pt x="893" y="1643"/>
                  </a:lnTo>
                  <a:close/>
                  <a:moveTo>
                    <a:pt x="1060" y="2036"/>
                  </a:moveTo>
                  <a:cubicBezTo>
                    <a:pt x="1060" y="2048"/>
                    <a:pt x="1057" y="2054"/>
                    <a:pt x="1055" y="2054"/>
                  </a:cubicBezTo>
                  <a:cubicBezTo>
                    <a:pt x="1054" y="2054"/>
                    <a:pt x="1054" y="2048"/>
                    <a:pt x="1060" y="2036"/>
                  </a:cubicBezTo>
                  <a:close/>
                  <a:moveTo>
                    <a:pt x="905" y="0"/>
                  </a:moveTo>
                  <a:cubicBezTo>
                    <a:pt x="584"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36" y="3870"/>
                    <a:pt x="107" y="3965"/>
                  </a:cubicBezTo>
                  <a:lnTo>
                    <a:pt x="250" y="4179"/>
                  </a:lnTo>
                  <a:cubicBezTo>
                    <a:pt x="286" y="4227"/>
                    <a:pt x="310" y="4298"/>
                    <a:pt x="310" y="4358"/>
                  </a:cubicBezTo>
                  <a:lnTo>
                    <a:pt x="310" y="4679"/>
                  </a:lnTo>
                  <a:cubicBezTo>
                    <a:pt x="310" y="4751"/>
                    <a:pt x="369" y="4822"/>
                    <a:pt x="465" y="4822"/>
                  </a:cubicBezTo>
                  <a:cubicBezTo>
                    <a:pt x="536" y="4822"/>
                    <a:pt x="607" y="4763"/>
                    <a:pt x="607" y="4679"/>
                  </a:cubicBezTo>
                  <a:lnTo>
                    <a:pt x="607" y="4358"/>
                  </a:lnTo>
                  <a:cubicBezTo>
                    <a:pt x="607" y="4239"/>
                    <a:pt x="584" y="4120"/>
                    <a:pt x="512" y="4036"/>
                  </a:cubicBezTo>
                  <a:lnTo>
                    <a:pt x="357" y="3810"/>
                  </a:lnTo>
                  <a:cubicBezTo>
                    <a:pt x="334" y="3763"/>
                    <a:pt x="298" y="3691"/>
                    <a:pt x="298" y="3632"/>
                  </a:cubicBezTo>
                  <a:lnTo>
                    <a:pt x="298" y="2298"/>
                  </a:lnTo>
                  <a:cubicBezTo>
                    <a:pt x="298" y="2239"/>
                    <a:pt x="334" y="2179"/>
                    <a:pt x="381" y="2143"/>
                  </a:cubicBezTo>
                  <a:lnTo>
                    <a:pt x="643" y="2024"/>
                  </a:lnTo>
                  <a:lnTo>
                    <a:pt x="857" y="2251"/>
                  </a:lnTo>
                  <a:cubicBezTo>
                    <a:pt x="929" y="2310"/>
                    <a:pt x="1000" y="2334"/>
                    <a:pt x="1072" y="2334"/>
                  </a:cubicBezTo>
                  <a:cubicBezTo>
                    <a:pt x="1143" y="2334"/>
                    <a:pt x="1227" y="2310"/>
                    <a:pt x="1286" y="2251"/>
                  </a:cubicBezTo>
                  <a:lnTo>
                    <a:pt x="1500" y="2024"/>
                  </a:lnTo>
                  <a:lnTo>
                    <a:pt x="1762" y="2143"/>
                  </a:lnTo>
                  <a:cubicBezTo>
                    <a:pt x="1822" y="2179"/>
                    <a:pt x="1846" y="2239"/>
                    <a:pt x="1846" y="2298"/>
                  </a:cubicBezTo>
                  <a:lnTo>
                    <a:pt x="1846" y="3632"/>
                  </a:lnTo>
                  <a:cubicBezTo>
                    <a:pt x="1846" y="3691"/>
                    <a:pt x="1834" y="3751"/>
                    <a:pt x="1786" y="3810"/>
                  </a:cubicBezTo>
                  <a:lnTo>
                    <a:pt x="1643" y="4036"/>
                  </a:lnTo>
                  <a:cubicBezTo>
                    <a:pt x="1572" y="4144"/>
                    <a:pt x="1536" y="4239"/>
                    <a:pt x="1536" y="4358"/>
                  </a:cubicBezTo>
                  <a:lnTo>
                    <a:pt x="1536" y="4679"/>
                  </a:lnTo>
                  <a:cubicBezTo>
                    <a:pt x="1536" y="4751"/>
                    <a:pt x="1596" y="4822"/>
                    <a:pt x="1679" y="4822"/>
                  </a:cubicBezTo>
                  <a:cubicBezTo>
                    <a:pt x="1750" y="4822"/>
                    <a:pt x="1834" y="4763"/>
                    <a:pt x="1834" y="4679"/>
                  </a:cubicBezTo>
                  <a:lnTo>
                    <a:pt x="1834" y="4358"/>
                  </a:lnTo>
                  <a:cubicBezTo>
                    <a:pt x="1834" y="4298"/>
                    <a:pt x="1846" y="4239"/>
                    <a:pt x="1893" y="4179"/>
                  </a:cubicBezTo>
                  <a:lnTo>
                    <a:pt x="2036" y="3965"/>
                  </a:lnTo>
                  <a:cubicBezTo>
                    <a:pt x="2096" y="3858"/>
                    <a:pt x="2143" y="3751"/>
                    <a:pt x="2143" y="3632"/>
                  </a:cubicBezTo>
                  <a:lnTo>
                    <a:pt x="2143" y="2298"/>
                  </a:lnTo>
                  <a:cubicBezTo>
                    <a:pt x="2096" y="2120"/>
                    <a:pt x="2012" y="1965"/>
                    <a:pt x="1858"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198;p60">
              <a:extLst>
                <a:ext uri="{FF2B5EF4-FFF2-40B4-BE49-F238E27FC236}">
                  <a16:creationId xmlns:a16="http://schemas.microsoft.com/office/drawing/2014/main" xmlns="" id="{F500FDFB-BE95-3A40-8086-201865D1DD1A}"/>
                </a:ext>
              </a:extLst>
            </p:cNvPr>
            <p:cNvSpPr/>
            <p:nvPr/>
          </p:nvSpPr>
          <p:spPr>
            <a:xfrm>
              <a:off x="6803362" y="3542403"/>
              <a:ext cx="68238" cy="153504"/>
            </a:xfrm>
            <a:custGeom>
              <a:avLst/>
              <a:gdLst/>
              <a:ahLst/>
              <a:cxnLst/>
              <a:rect l="l" t="t" r="r" b="b"/>
              <a:pathLst>
                <a:path w="2144" h="4823" extrusionOk="0">
                  <a:moveTo>
                    <a:pt x="1203" y="286"/>
                  </a:moveTo>
                  <a:cubicBezTo>
                    <a:pt x="1381" y="286"/>
                    <a:pt x="1512" y="417"/>
                    <a:pt x="1512" y="596"/>
                  </a:cubicBezTo>
                  <a:lnTo>
                    <a:pt x="1512" y="893"/>
                  </a:lnTo>
                  <a:cubicBezTo>
                    <a:pt x="1512" y="1143"/>
                    <a:pt x="1310" y="1358"/>
                    <a:pt x="1060" y="1358"/>
                  </a:cubicBezTo>
                  <a:cubicBezTo>
                    <a:pt x="798" y="1358"/>
                    <a:pt x="595" y="1143"/>
                    <a:pt x="595" y="893"/>
                  </a:cubicBezTo>
                  <a:lnTo>
                    <a:pt x="595" y="596"/>
                  </a:lnTo>
                  <a:cubicBezTo>
                    <a:pt x="595" y="417"/>
                    <a:pt x="726" y="286"/>
                    <a:pt x="905" y="286"/>
                  </a:cubicBezTo>
                  <a:close/>
                  <a:moveTo>
                    <a:pt x="1215" y="1643"/>
                  </a:moveTo>
                  <a:lnTo>
                    <a:pt x="1215" y="1715"/>
                  </a:lnTo>
                  <a:cubicBezTo>
                    <a:pt x="1215" y="1774"/>
                    <a:pt x="1226" y="1822"/>
                    <a:pt x="1262" y="1858"/>
                  </a:cubicBezTo>
                  <a:lnTo>
                    <a:pt x="1060" y="2036"/>
                  </a:lnTo>
                  <a:lnTo>
                    <a:pt x="845" y="1846"/>
                  </a:lnTo>
                  <a:cubicBezTo>
                    <a:pt x="881" y="1798"/>
                    <a:pt x="893" y="1762"/>
                    <a:pt x="893" y="1703"/>
                  </a:cubicBezTo>
                  <a:lnTo>
                    <a:pt x="893" y="1643"/>
                  </a:lnTo>
                  <a:close/>
                  <a:moveTo>
                    <a:pt x="1060" y="2036"/>
                  </a:moveTo>
                  <a:cubicBezTo>
                    <a:pt x="1060" y="2048"/>
                    <a:pt x="1054" y="2054"/>
                    <a:pt x="1051" y="2054"/>
                  </a:cubicBezTo>
                  <a:cubicBezTo>
                    <a:pt x="1048" y="2054"/>
                    <a:pt x="1048" y="2048"/>
                    <a:pt x="1060" y="2036"/>
                  </a:cubicBezTo>
                  <a:close/>
                  <a:moveTo>
                    <a:pt x="905" y="0"/>
                  </a:moveTo>
                  <a:cubicBezTo>
                    <a:pt x="583"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24" y="3870"/>
                    <a:pt x="107" y="3965"/>
                  </a:cubicBezTo>
                  <a:lnTo>
                    <a:pt x="250" y="4179"/>
                  </a:lnTo>
                  <a:cubicBezTo>
                    <a:pt x="286" y="4227"/>
                    <a:pt x="310" y="4298"/>
                    <a:pt x="310" y="4358"/>
                  </a:cubicBezTo>
                  <a:lnTo>
                    <a:pt x="310" y="4679"/>
                  </a:lnTo>
                  <a:cubicBezTo>
                    <a:pt x="310" y="4751"/>
                    <a:pt x="369" y="4822"/>
                    <a:pt x="464" y="4822"/>
                  </a:cubicBezTo>
                  <a:cubicBezTo>
                    <a:pt x="548" y="4822"/>
                    <a:pt x="607" y="4763"/>
                    <a:pt x="607" y="4679"/>
                  </a:cubicBezTo>
                  <a:lnTo>
                    <a:pt x="607" y="4358"/>
                  </a:lnTo>
                  <a:cubicBezTo>
                    <a:pt x="607" y="4239"/>
                    <a:pt x="583" y="4120"/>
                    <a:pt x="500" y="4036"/>
                  </a:cubicBezTo>
                  <a:lnTo>
                    <a:pt x="357" y="3810"/>
                  </a:lnTo>
                  <a:cubicBezTo>
                    <a:pt x="322" y="3763"/>
                    <a:pt x="298" y="3691"/>
                    <a:pt x="298" y="3632"/>
                  </a:cubicBezTo>
                  <a:lnTo>
                    <a:pt x="298" y="2298"/>
                  </a:lnTo>
                  <a:cubicBezTo>
                    <a:pt x="298" y="2239"/>
                    <a:pt x="322" y="2179"/>
                    <a:pt x="381" y="2143"/>
                  </a:cubicBezTo>
                  <a:lnTo>
                    <a:pt x="631" y="2024"/>
                  </a:lnTo>
                  <a:lnTo>
                    <a:pt x="857" y="2251"/>
                  </a:lnTo>
                  <a:cubicBezTo>
                    <a:pt x="917" y="2310"/>
                    <a:pt x="1000" y="2334"/>
                    <a:pt x="1072" y="2334"/>
                  </a:cubicBezTo>
                  <a:cubicBezTo>
                    <a:pt x="1143" y="2334"/>
                    <a:pt x="1215" y="2310"/>
                    <a:pt x="1274" y="2251"/>
                  </a:cubicBezTo>
                  <a:lnTo>
                    <a:pt x="1500" y="2024"/>
                  </a:lnTo>
                  <a:lnTo>
                    <a:pt x="1750" y="2143"/>
                  </a:lnTo>
                  <a:cubicBezTo>
                    <a:pt x="1810" y="2179"/>
                    <a:pt x="1846" y="2239"/>
                    <a:pt x="1846" y="2298"/>
                  </a:cubicBezTo>
                  <a:lnTo>
                    <a:pt x="1846" y="3632"/>
                  </a:lnTo>
                  <a:cubicBezTo>
                    <a:pt x="1846" y="3691"/>
                    <a:pt x="1834" y="3751"/>
                    <a:pt x="1786" y="3810"/>
                  </a:cubicBezTo>
                  <a:lnTo>
                    <a:pt x="1631" y="4036"/>
                  </a:lnTo>
                  <a:cubicBezTo>
                    <a:pt x="1572" y="4144"/>
                    <a:pt x="1524" y="4239"/>
                    <a:pt x="1524" y="4358"/>
                  </a:cubicBezTo>
                  <a:lnTo>
                    <a:pt x="1524" y="4679"/>
                  </a:lnTo>
                  <a:cubicBezTo>
                    <a:pt x="1524" y="4751"/>
                    <a:pt x="1596" y="4822"/>
                    <a:pt x="1679" y="4822"/>
                  </a:cubicBezTo>
                  <a:cubicBezTo>
                    <a:pt x="1750" y="4822"/>
                    <a:pt x="1822" y="4763"/>
                    <a:pt x="1822" y="4679"/>
                  </a:cubicBezTo>
                  <a:lnTo>
                    <a:pt x="1822" y="4358"/>
                  </a:lnTo>
                  <a:cubicBezTo>
                    <a:pt x="1822" y="4298"/>
                    <a:pt x="1846" y="4239"/>
                    <a:pt x="1893" y="4179"/>
                  </a:cubicBezTo>
                  <a:lnTo>
                    <a:pt x="2036" y="3965"/>
                  </a:lnTo>
                  <a:cubicBezTo>
                    <a:pt x="2096" y="3858"/>
                    <a:pt x="2143" y="3751"/>
                    <a:pt x="2143" y="3632"/>
                  </a:cubicBezTo>
                  <a:lnTo>
                    <a:pt x="2143" y="2298"/>
                  </a:lnTo>
                  <a:cubicBezTo>
                    <a:pt x="2096" y="2120"/>
                    <a:pt x="2012" y="1965"/>
                    <a:pt x="1857"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199;p60">
              <a:extLst>
                <a:ext uri="{FF2B5EF4-FFF2-40B4-BE49-F238E27FC236}">
                  <a16:creationId xmlns:a16="http://schemas.microsoft.com/office/drawing/2014/main" xmlns="" id="{84CBAB3D-D3F4-3C44-8C62-6EF6B301454A}"/>
                </a:ext>
              </a:extLst>
            </p:cNvPr>
            <p:cNvSpPr/>
            <p:nvPr/>
          </p:nvSpPr>
          <p:spPr>
            <a:xfrm>
              <a:off x="6880289" y="3542403"/>
              <a:ext cx="68620" cy="153504"/>
            </a:xfrm>
            <a:custGeom>
              <a:avLst/>
              <a:gdLst/>
              <a:ahLst/>
              <a:cxnLst/>
              <a:rect l="l" t="t" r="r" b="b"/>
              <a:pathLst>
                <a:path w="2156" h="4823" extrusionOk="0">
                  <a:moveTo>
                    <a:pt x="1214" y="286"/>
                  </a:moveTo>
                  <a:cubicBezTo>
                    <a:pt x="1393" y="286"/>
                    <a:pt x="1524" y="417"/>
                    <a:pt x="1524" y="596"/>
                  </a:cubicBezTo>
                  <a:lnTo>
                    <a:pt x="1524" y="893"/>
                  </a:lnTo>
                  <a:cubicBezTo>
                    <a:pt x="1524" y="1143"/>
                    <a:pt x="1322" y="1358"/>
                    <a:pt x="1060" y="1358"/>
                  </a:cubicBezTo>
                  <a:cubicBezTo>
                    <a:pt x="810" y="1358"/>
                    <a:pt x="607" y="1143"/>
                    <a:pt x="607" y="893"/>
                  </a:cubicBezTo>
                  <a:lnTo>
                    <a:pt x="607" y="596"/>
                  </a:lnTo>
                  <a:cubicBezTo>
                    <a:pt x="607" y="417"/>
                    <a:pt x="738" y="286"/>
                    <a:pt x="917" y="286"/>
                  </a:cubicBezTo>
                  <a:close/>
                  <a:moveTo>
                    <a:pt x="1226" y="1643"/>
                  </a:moveTo>
                  <a:lnTo>
                    <a:pt x="1226" y="1715"/>
                  </a:lnTo>
                  <a:cubicBezTo>
                    <a:pt x="1226" y="1774"/>
                    <a:pt x="1238" y="1822"/>
                    <a:pt x="1274" y="1858"/>
                  </a:cubicBezTo>
                  <a:lnTo>
                    <a:pt x="1060" y="2036"/>
                  </a:lnTo>
                  <a:lnTo>
                    <a:pt x="857" y="1846"/>
                  </a:lnTo>
                  <a:cubicBezTo>
                    <a:pt x="881" y="1798"/>
                    <a:pt x="893" y="1762"/>
                    <a:pt x="893" y="1703"/>
                  </a:cubicBezTo>
                  <a:lnTo>
                    <a:pt x="893" y="1643"/>
                  </a:lnTo>
                  <a:close/>
                  <a:moveTo>
                    <a:pt x="917" y="0"/>
                  </a:moveTo>
                  <a:cubicBezTo>
                    <a:pt x="583" y="0"/>
                    <a:pt x="322" y="274"/>
                    <a:pt x="322" y="596"/>
                  </a:cubicBezTo>
                  <a:lnTo>
                    <a:pt x="322" y="893"/>
                  </a:lnTo>
                  <a:cubicBezTo>
                    <a:pt x="322" y="1143"/>
                    <a:pt x="441" y="1358"/>
                    <a:pt x="619" y="1489"/>
                  </a:cubicBezTo>
                  <a:lnTo>
                    <a:pt x="619" y="1703"/>
                  </a:lnTo>
                  <a:lnTo>
                    <a:pt x="619" y="1715"/>
                  </a:lnTo>
                  <a:lnTo>
                    <a:pt x="262" y="1893"/>
                  </a:lnTo>
                  <a:cubicBezTo>
                    <a:pt x="107" y="1965"/>
                    <a:pt x="0" y="2120"/>
                    <a:pt x="0" y="2298"/>
                  </a:cubicBezTo>
                  <a:lnTo>
                    <a:pt x="0" y="3632"/>
                  </a:lnTo>
                  <a:cubicBezTo>
                    <a:pt x="0" y="3751"/>
                    <a:pt x="36" y="3870"/>
                    <a:pt x="107" y="3965"/>
                  </a:cubicBezTo>
                  <a:lnTo>
                    <a:pt x="262" y="4179"/>
                  </a:lnTo>
                  <a:cubicBezTo>
                    <a:pt x="286" y="4227"/>
                    <a:pt x="322" y="4298"/>
                    <a:pt x="322" y="4358"/>
                  </a:cubicBezTo>
                  <a:lnTo>
                    <a:pt x="322" y="4679"/>
                  </a:lnTo>
                  <a:cubicBezTo>
                    <a:pt x="322" y="4751"/>
                    <a:pt x="381" y="4822"/>
                    <a:pt x="464" y="4822"/>
                  </a:cubicBezTo>
                  <a:cubicBezTo>
                    <a:pt x="548" y="4822"/>
                    <a:pt x="619" y="4763"/>
                    <a:pt x="619" y="4679"/>
                  </a:cubicBezTo>
                  <a:lnTo>
                    <a:pt x="619" y="4358"/>
                  </a:lnTo>
                  <a:cubicBezTo>
                    <a:pt x="619" y="4239"/>
                    <a:pt x="583" y="4120"/>
                    <a:pt x="512" y="4036"/>
                  </a:cubicBezTo>
                  <a:lnTo>
                    <a:pt x="369" y="3810"/>
                  </a:lnTo>
                  <a:cubicBezTo>
                    <a:pt x="333" y="3763"/>
                    <a:pt x="298" y="3691"/>
                    <a:pt x="298" y="3632"/>
                  </a:cubicBezTo>
                  <a:lnTo>
                    <a:pt x="298" y="2298"/>
                  </a:lnTo>
                  <a:cubicBezTo>
                    <a:pt x="298" y="2239"/>
                    <a:pt x="333" y="2179"/>
                    <a:pt x="393" y="2143"/>
                  </a:cubicBezTo>
                  <a:lnTo>
                    <a:pt x="643" y="2024"/>
                  </a:lnTo>
                  <a:lnTo>
                    <a:pt x="869" y="2251"/>
                  </a:lnTo>
                  <a:cubicBezTo>
                    <a:pt x="929" y="2310"/>
                    <a:pt x="1000" y="2334"/>
                    <a:pt x="1072" y="2334"/>
                  </a:cubicBezTo>
                  <a:cubicBezTo>
                    <a:pt x="1155" y="2334"/>
                    <a:pt x="1226" y="2310"/>
                    <a:pt x="1286" y="2251"/>
                  </a:cubicBezTo>
                  <a:lnTo>
                    <a:pt x="1512" y="2024"/>
                  </a:lnTo>
                  <a:lnTo>
                    <a:pt x="1762" y="2143"/>
                  </a:lnTo>
                  <a:cubicBezTo>
                    <a:pt x="1822" y="2179"/>
                    <a:pt x="1857" y="2239"/>
                    <a:pt x="1857" y="2298"/>
                  </a:cubicBezTo>
                  <a:lnTo>
                    <a:pt x="1857" y="3632"/>
                  </a:lnTo>
                  <a:cubicBezTo>
                    <a:pt x="1857" y="3691"/>
                    <a:pt x="1834" y="3751"/>
                    <a:pt x="1786" y="3810"/>
                  </a:cubicBezTo>
                  <a:lnTo>
                    <a:pt x="1643" y="4036"/>
                  </a:lnTo>
                  <a:cubicBezTo>
                    <a:pt x="1584" y="4144"/>
                    <a:pt x="1536" y="4239"/>
                    <a:pt x="1536" y="4358"/>
                  </a:cubicBezTo>
                  <a:lnTo>
                    <a:pt x="1536" y="4679"/>
                  </a:lnTo>
                  <a:cubicBezTo>
                    <a:pt x="1536" y="4751"/>
                    <a:pt x="1595" y="4822"/>
                    <a:pt x="1691" y="4822"/>
                  </a:cubicBezTo>
                  <a:cubicBezTo>
                    <a:pt x="1762" y="4822"/>
                    <a:pt x="1834" y="4763"/>
                    <a:pt x="1834" y="4679"/>
                  </a:cubicBezTo>
                  <a:lnTo>
                    <a:pt x="1834" y="4358"/>
                  </a:lnTo>
                  <a:cubicBezTo>
                    <a:pt x="1834" y="4298"/>
                    <a:pt x="1846" y="4239"/>
                    <a:pt x="1893" y="4179"/>
                  </a:cubicBezTo>
                  <a:lnTo>
                    <a:pt x="2048" y="3965"/>
                  </a:lnTo>
                  <a:cubicBezTo>
                    <a:pt x="2107" y="3858"/>
                    <a:pt x="2155" y="3751"/>
                    <a:pt x="2155" y="3632"/>
                  </a:cubicBezTo>
                  <a:lnTo>
                    <a:pt x="2155" y="2298"/>
                  </a:lnTo>
                  <a:cubicBezTo>
                    <a:pt x="2107" y="2120"/>
                    <a:pt x="2012" y="1965"/>
                    <a:pt x="1869" y="1893"/>
                  </a:cubicBezTo>
                  <a:lnTo>
                    <a:pt x="1512" y="1715"/>
                  </a:lnTo>
                  <a:lnTo>
                    <a:pt x="1512" y="1703"/>
                  </a:lnTo>
                  <a:lnTo>
                    <a:pt x="1512" y="1489"/>
                  </a:lnTo>
                  <a:cubicBezTo>
                    <a:pt x="1691" y="1358"/>
                    <a:pt x="1810" y="1131"/>
                    <a:pt x="1810" y="893"/>
                  </a:cubicBezTo>
                  <a:lnTo>
                    <a:pt x="1810" y="596"/>
                  </a:lnTo>
                  <a:cubicBezTo>
                    <a:pt x="1810" y="274"/>
                    <a:pt x="1536" y="0"/>
                    <a:pt x="12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00;p60">
              <a:extLst>
                <a:ext uri="{FF2B5EF4-FFF2-40B4-BE49-F238E27FC236}">
                  <a16:creationId xmlns:a16="http://schemas.microsoft.com/office/drawing/2014/main" xmlns="" id="{1FAD8D46-2A95-0646-85EA-A188CB584130}"/>
                </a:ext>
              </a:extLst>
            </p:cNvPr>
            <p:cNvSpPr/>
            <p:nvPr/>
          </p:nvSpPr>
          <p:spPr>
            <a:xfrm>
              <a:off x="6707084" y="3387403"/>
              <a:ext cx="261145" cy="183072"/>
            </a:xfrm>
            <a:custGeom>
              <a:avLst/>
              <a:gdLst/>
              <a:ahLst/>
              <a:cxnLst/>
              <a:rect l="l" t="t" r="r" b="b"/>
              <a:pathLst>
                <a:path w="8205" h="5752" extrusionOk="0">
                  <a:moveTo>
                    <a:pt x="2727" y="536"/>
                  </a:moveTo>
                  <a:cubicBezTo>
                    <a:pt x="2501" y="715"/>
                    <a:pt x="2311" y="953"/>
                    <a:pt x="2132" y="1227"/>
                  </a:cubicBezTo>
                  <a:cubicBezTo>
                    <a:pt x="2013" y="1417"/>
                    <a:pt x="1906" y="1608"/>
                    <a:pt x="1799" y="1822"/>
                  </a:cubicBezTo>
                  <a:lnTo>
                    <a:pt x="1013" y="1822"/>
                  </a:lnTo>
                  <a:cubicBezTo>
                    <a:pt x="1465" y="1239"/>
                    <a:pt x="2037" y="798"/>
                    <a:pt x="2727" y="536"/>
                  </a:cubicBezTo>
                  <a:close/>
                  <a:moveTo>
                    <a:pt x="3930" y="286"/>
                  </a:moveTo>
                  <a:lnTo>
                    <a:pt x="3930" y="1822"/>
                  </a:lnTo>
                  <a:lnTo>
                    <a:pt x="2120" y="1822"/>
                  </a:lnTo>
                  <a:cubicBezTo>
                    <a:pt x="2537" y="941"/>
                    <a:pt x="3192" y="358"/>
                    <a:pt x="3930" y="286"/>
                  </a:cubicBezTo>
                  <a:close/>
                  <a:moveTo>
                    <a:pt x="4216" y="286"/>
                  </a:moveTo>
                  <a:cubicBezTo>
                    <a:pt x="4954" y="346"/>
                    <a:pt x="5609" y="941"/>
                    <a:pt x="6025" y="1822"/>
                  </a:cubicBezTo>
                  <a:lnTo>
                    <a:pt x="4216" y="1822"/>
                  </a:lnTo>
                  <a:lnTo>
                    <a:pt x="4216" y="286"/>
                  </a:lnTo>
                  <a:close/>
                  <a:moveTo>
                    <a:pt x="5418" y="536"/>
                  </a:moveTo>
                  <a:cubicBezTo>
                    <a:pt x="6109" y="798"/>
                    <a:pt x="6704" y="1239"/>
                    <a:pt x="7133" y="1822"/>
                  </a:cubicBezTo>
                  <a:lnTo>
                    <a:pt x="6347" y="1822"/>
                  </a:lnTo>
                  <a:cubicBezTo>
                    <a:pt x="6252" y="1608"/>
                    <a:pt x="6133" y="1406"/>
                    <a:pt x="6014" y="1227"/>
                  </a:cubicBezTo>
                  <a:cubicBezTo>
                    <a:pt x="5835" y="953"/>
                    <a:pt x="5644" y="715"/>
                    <a:pt x="5418" y="536"/>
                  </a:cubicBezTo>
                  <a:close/>
                  <a:moveTo>
                    <a:pt x="1680" y="2108"/>
                  </a:moveTo>
                  <a:cubicBezTo>
                    <a:pt x="1489" y="2668"/>
                    <a:pt x="1370" y="3299"/>
                    <a:pt x="1358" y="3953"/>
                  </a:cubicBezTo>
                  <a:lnTo>
                    <a:pt x="275" y="3953"/>
                  </a:lnTo>
                  <a:cubicBezTo>
                    <a:pt x="299" y="3275"/>
                    <a:pt x="489" y="2656"/>
                    <a:pt x="822" y="2108"/>
                  </a:cubicBezTo>
                  <a:close/>
                  <a:moveTo>
                    <a:pt x="3930" y="2108"/>
                  </a:moveTo>
                  <a:lnTo>
                    <a:pt x="3930" y="3953"/>
                  </a:lnTo>
                  <a:lnTo>
                    <a:pt x="1644" y="3953"/>
                  </a:lnTo>
                  <a:cubicBezTo>
                    <a:pt x="1656" y="3275"/>
                    <a:pt x="1787" y="2656"/>
                    <a:pt x="2001" y="2108"/>
                  </a:cubicBezTo>
                  <a:close/>
                  <a:moveTo>
                    <a:pt x="6145" y="2108"/>
                  </a:moveTo>
                  <a:cubicBezTo>
                    <a:pt x="6359" y="2644"/>
                    <a:pt x="6490" y="3263"/>
                    <a:pt x="6502" y="3953"/>
                  </a:cubicBezTo>
                  <a:lnTo>
                    <a:pt x="4216" y="3953"/>
                  </a:lnTo>
                  <a:lnTo>
                    <a:pt x="4216" y="2108"/>
                  </a:lnTo>
                  <a:close/>
                  <a:moveTo>
                    <a:pt x="7311" y="2108"/>
                  </a:moveTo>
                  <a:cubicBezTo>
                    <a:pt x="7633" y="2644"/>
                    <a:pt x="7847" y="3263"/>
                    <a:pt x="7859" y="3953"/>
                  </a:cubicBezTo>
                  <a:lnTo>
                    <a:pt x="6787" y="3953"/>
                  </a:lnTo>
                  <a:cubicBezTo>
                    <a:pt x="6776" y="3299"/>
                    <a:pt x="6656" y="2668"/>
                    <a:pt x="6442" y="2108"/>
                  </a:cubicBezTo>
                  <a:close/>
                  <a:moveTo>
                    <a:pt x="4085" y="1"/>
                  </a:moveTo>
                  <a:cubicBezTo>
                    <a:pt x="2989" y="1"/>
                    <a:pt x="1965" y="429"/>
                    <a:pt x="1192" y="1191"/>
                  </a:cubicBezTo>
                  <a:cubicBezTo>
                    <a:pt x="418" y="1953"/>
                    <a:pt x="1" y="3001"/>
                    <a:pt x="1" y="4084"/>
                  </a:cubicBezTo>
                  <a:cubicBezTo>
                    <a:pt x="1" y="4632"/>
                    <a:pt x="108" y="5156"/>
                    <a:pt x="310" y="5656"/>
                  </a:cubicBezTo>
                  <a:cubicBezTo>
                    <a:pt x="337" y="5719"/>
                    <a:pt x="392" y="5748"/>
                    <a:pt x="443" y="5748"/>
                  </a:cubicBezTo>
                  <a:cubicBezTo>
                    <a:pt x="459" y="5748"/>
                    <a:pt x="475" y="5745"/>
                    <a:pt x="489" y="5739"/>
                  </a:cubicBezTo>
                  <a:cubicBezTo>
                    <a:pt x="560" y="5704"/>
                    <a:pt x="596" y="5620"/>
                    <a:pt x="560" y="5549"/>
                  </a:cubicBezTo>
                  <a:cubicBezTo>
                    <a:pt x="382" y="5144"/>
                    <a:pt x="299" y="4692"/>
                    <a:pt x="287" y="4227"/>
                  </a:cubicBezTo>
                  <a:lnTo>
                    <a:pt x="1370" y="4227"/>
                  </a:lnTo>
                  <a:lnTo>
                    <a:pt x="1370" y="4394"/>
                  </a:lnTo>
                  <a:cubicBezTo>
                    <a:pt x="1370" y="4465"/>
                    <a:pt x="1442" y="4525"/>
                    <a:pt x="1513" y="4525"/>
                  </a:cubicBezTo>
                  <a:cubicBezTo>
                    <a:pt x="1596" y="4525"/>
                    <a:pt x="1656" y="4454"/>
                    <a:pt x="1656" y="4382"/>
                  </a:cubicBezTo>
                  <a:lnTo>
                    <a:pt x="1656" y="4227"/>
                  </a:lnTo>
                  <a:lnTo>
                    <a:pt x="3942" y="4227"/>
                  </a:lnTo>
                  <a:lnTo>
                    <a:pt x="3942" y="4394"/>
                  </a:lnTo>
                  <a:cubicBezTo>
                    <a:pt x="3942" y="4465"/>
                    <a:pt x="4001" y="4549"/>
                    <a:pt x="4097" y="4549"/>
                  </a:cubicBezTo>
                  <a:cubicBezTo>
                    <a:pt x="4168" y="4549"/>
                    <a:pt x="4240" y="4489"/>
                    <a:pt x="4240" y="4394"/>
                  </a:cubicBezTo>
                  <a:lnTo>
                    <a:pt x="4240" y="4227"/>
                  </a:lnTo>
                  <a:lnTo>
                    <a:pt x="6537" y="4227"/>
                  </a:lnTo>
                  <a:lnTo>
                    <a:pt x="6537" y="4382"/>
                  </a:lnTo>
                  <a:cubicBezTo>
                    <a:pt x="6537" y="4454"/>
                    <a:pt x="6597" y="4525"/>
                    <a:pt x="6668" y="4525"/>
                  </a:cubicBezTo>
                  <a:cubicBezTo>
                    <a:pt x="6740" y="4525"/>
                    <a:pt x="6799" y="4465"/>
                    <a:pt x="6823" y="4394"/>
                  </a:cubicBezTo>
                  <a:lnTo>
                    <a:pt x="6823" y="4227"/>
                  </a:lnTo>
                  <a:lnTo>
                    <a:pt x="7907" y="4227"/>
                  </a:lnTo>
                  <a:cubicBezTo>
                    <a:pt x="7895" y="4692"/>
                    <a:pt x="7788" y="5120"/>
                    <a:pt x="7621" y="5549"/>
                  </a:cubicBezTo>
                  <a:cubicBezTo>
                    <a:pt x="7597" y="5632"/>
                    <a:pt x="7621" y="5704"/>
                    <a:pt x="7692" y="5739"/>
                  </a:cubicBezTo>
                  <a:cubicBezTo>
                    <a:pt x="7704" y="5751"/>
                    <a:pt x="7728" y="5751"/>
                    <a:pt x="7752" y="5751"/>
                  </a:cubicBezTo>
                  <a:cubicBezTo>
                    <a:pt x="7811" y="5751"/>
                    <a:pt x="7859" y="5716"/>
                    <a:pt x="7895" y="5656"/>
                  </a:cubicBezTo>
                  <a:cubicBezTo>
                    <a:pt x="8097" y="5168"/>
                    <a:pt x="8204" y="4632"/>
                    <a:pt x="8204" y="4084"/>
                  </a:cubicBezTo>
                  <a:cubicBezTo>
                    <a:pt x="8157" y="3001"/>
                    <a:pt x="7740" y="1965"/>
                    <a:pt x="6966" y="1191"/>
                  </a:cubicBezTo>
                  <a:cubicBezTo>
                    <a:pt x="6192" y="417"/>
                    <a:pt x="5168" y="1"/>
                    <a:pt x="408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210;p60">
            <a:extLst>
              <a:ext uri="{FF2B5EF4-FFF2-40B4-BE49-F238E27FC236}">
                <a16:creationId xmlns:a16="http://schemas.microsoft.com/office/drawing/2014/main" xmlns="" id="{C50CED64-C055-1845-BDBC-E811183BEC19}"/>
              </a:ext>
            </a:extLst>
          </p:cNvPr>
          <p:cNvGrpSpPr/>
          <p:nvPr/>
        </p:nvGrpSpPr>
        <p:grpSpPr>
          <a:xfrm>
            <a:off x="4915878" y="592504"/>
            <a:ext cx="890034" cy="733397"/>
            <a:chOff x="3996113" y="4291176"/>
            <a:chExt cx="336512" cy="335048"/>
          </a:xfrm>
        </p:grpSpPr>
        <p:sp>
          <p:nvSpPr>
            <p:cNvPr id="52" name="Google Shape;11211;p60">
              <a:extLst>
                <a:ext uri="{FF2B5EF4-FFF2-40B4-BE49-F238E27FC236}">
                  <a16:creationId xmlns:a16="http://schemas.microsoft.com/office/drawing/2014/main" xmlns="" id="{BF175C84-8947-BE40-B63D-73D5157A7BFD}"/>
                </a:ext>
              </a:extLst>
            </p:cNvPr>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212;p60">
              <a:extLst>
                <a:ext uri="{FF2B5EF4-FFF2-40B4-BE49-F238E27FC236}">
                  <a16:creationId xmlns:a16="http://schemas.microsoft.com/office/drawing/2014/main" xmlns="" id="{D11467C3-B93A-2547-9491-A134D6A75916}"/>
                </a:ext>
              </a:extLst>
            </p:cNvPr>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213;p60">
              <a:extLst>
                <a:ext uri="{FF2B5EF4-FFF2-40B4-BE49-F238E27FC236}">
                  <a16:creationId xmlns:a16="http://schemas.microsoft.com/office/drawing/2014/main" xmlns="" id="{A7E304B2-8186-ED40-9648-CAD6B60AAA16}"/>
                </a:ext>
              </a:extLst>
            </p:cNvPr>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 name="Picture 55">
            <a:extLst>
              <a:ext uri="{FF2B5EF4-FFF2-40B4-BE49-F238E27FC236}">
                <a16:creationId xmlns:a16="http://schemas.microsoft.com/office/drawing/2014/main" xmlns="" id="{88293EDB-214D-C74D-8020-E4FDE89A2D32}"/>
              </a:ext>
            </a:extLst>
          </p:cNvPr>
          <p:cNvPicPr>
            <a:picLocks noChangeAspect="1"/>
          </p:cNvPicPr>
          <p:nvPr/>
        </p:nvPicPr>
        <p:blipFill>
          <a:blip r:embed="rId4"/>
          <a:stretch>
            <a:fillRect/>
          </a:stretch>
        </p:blipFill>
        <p:spPr>
          <a:xfrm>
            <a:off x="327179" y="4648835"/>
            <a:ext cx="1257300" cy="1282700"/>
          </a:xfrm>
          <a:prstGeom prst="rect">
            <a:avLst/>
          </a:prstGeom>
        </p:spPr>
      </p:pic>
      <p:cxnSp>
        <p:nvCxnSpPr>
          <p:cNvPr id="61" name="Google Shape;484;p27">
            <a:extLst>
              <a:ext uri="{FF2B5EF4-FFF2-40B4-BE49-F238E27FC236}">
                <a16:creationId xmlns:a16="http://schemas.microsoft.com/office/drawing/2014/main" xmlns="" id="{A5359989-920B-3C48-B569-BBC90E351453}"/>
              </a:ext>
            </a:extLst>
          </p:cNvPr>
          <p:cNvCxnSpPr>
            <a:cxnSpLocks/>
          </p:cNvCxnSpPr>
          <p:nvPr/>
        </p:nvCxnSpPr>
        <p:spPr>
          <a:xfrm>
            <a:off x="1584479" y="5235206"/>
            <a:ext cx="795994" cy="109957"/>
          </a:xfrm>
          <a:prstGeom prst="bentConnector3">
            <a:avLst>
              <a:gd name="adj1" fmla="val 48053"/>
            </a:avLst>
          </a:prstGeom>
          <a:noFill/>
          <a:ln w="9525" cap="flat" cmpd="sng">
            <a:solidFill>
              <a:schemeClr val="lt1"/>
            </a:solidFill>
            <a:prstDash val="solid"/>
            <a:round/>
            <a:headEnd type="none" w="med" len="med"/>
            <a:tailEnd type="none" w="med" len="med"/>
          </a:ln>
        </p:spPr>
      </p:cxnSp>
      <p:sp>
        <p:nvSpPr>
          <p:cNvPr id="62" name="Rectangle 61">
            <a:extLst>
              <a:ext uri="{FF2B5EF4-FFF2-40B4-BE49-F238E27FC236}">
                <a16:creationId xmlns:a16="http://schemas.microsoft.com/office/drawing/2014/main" xmlns="" id="{B7D8299F-FEEE-764B-841C-6697C0C35C92}"/>
              </a:ext>
            </a:extLst>
          </p:cNvPr>
          <p:cNvSpPr/>
          <p:nvPr/>
        </p:nvSpPr>
        <p:spPr>
          <a:xfrm>
            <a:off x="2330824" y="4865829"/>
            <a:ext cx="4502231" cy="769441"/>
          </a:xfrm>
          <a:prstGeom prst="rect">
            <a:avLst/>
          </a:prstGeom>
        </p:spPr>
        <p:txBody>
          <a:bodyPr wrap="square">
            <a:spAutoFit/>
          </a:bodyPr>
          <a:lstStyle/>
          <a:p>
            <a:r>
              <a:rPr lang="en-IN" sz="4400" b="1" dirty="0"/>
              <a:t>Technology</a:t>
            </a:r>
            <a:r>
              <a:rPr lang="en-IN" b="1" dirty="0"/>
              <a:t> </a:t>
            </a:r>
            <a:r>
              <a:rPr lang="en-IN" sz="4400" b="1" dirty="0"/>
              <a:t>used</a:t>
            </a:r>
            <a:r>
              <a:rPr lang="en-IN" b="1" dirty="0"/>
              <a:t>.</a:t>
            </a:r>
            <a:endParaRPr lang="en-US" dirty="0"/>
          </a:p>
        </p:txBody>
      </p:sp>
      <p:sp>
        <p:nvSpPr>
          <p:cNvPr id="63" name="TextBox 62">
            <a:extLst>
              <a:ext uri="{FF2B5EF4-FFF2-40B4-BE49-F238E27FC236}">
                <a16:creationId xmlns:a16="http://schemas.microsoft.com/office/drawing/2014/main" xmlns="" id="{6419CDAF-32C6-C14A-9FCB-E182791896C7}"/>
              </a:ext>
            </a:extLst>
          </p:cNvPr>
          <p:cNvSpPr txBox="1"/>
          <p:nvPr/>
        </p:nvSpPr>
        <p:spPr>
          <a:xfrm>
            <a:off x="303958" y="6070079"/>
            <a:ext cx="8362490" cy="461665"/>
          </a:xfrm>
          <a:prstGeom prst="rect">
            <a:avLst/>
          </a:prstGeom>
          <a:noFill/>
        </p:spPr>
        <p:txBody>
          <a:bodyPr wrap="square" rtlCol="0">
            <a:spAutoFit/>
          </a:bodyPr>
          <a:lstStyle/>
          <a:p>
            <a:r>
              <a:rPr lang="en-US" sz="2400" dirty="0"/>
              <a:t>Supervised Learning - Classification</a:t>
            </a:r>
          </a:p>
        </p:txBody>
      </p:sp>
      <p:pic>
        <p:nvPicPr>
          <p:cNvPr id="27" name="Picture 26"/>
          <p:cNvPicPr/>
          <p:nvPr/>
        </p:nvPicPr>
        <p:blipFill>
          <a:blip r:embed="rId5">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213439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Google Shape;692;p32">
            <a:extLst>
              <a:ext uri="{FF2B5EF4-FFF2-40B4-BE49-F238E27FC236}">
                <a16:creationId xmlns:a16="http://schemas.microsoft.com/office/drawing/2014/main" xmlns="" id="{251B017C-62A6-1F49-8D8E-B73FCA8C30E3}"/>
              </a:ext>
            </a:extLst>
          </p:cNvPr>
          <p:cNvSpPr/>
          <p:nvPr/>
        </p:nvSpPr>
        <p:spPr>
          <a:xfrm flipV="1">
            <a:off x="427489" y="2168890"/>
            <a:ext cx="10520373" cy="155025"/>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1;p32">
            <a:extLst>
              <a:ext uri="{FF2B5EF4-FFF2-40B4-BE49-F238E27FC236}">
                <a16:creationId xmlns:a16="http://schemas.microsoft.com/office/drawing/2014/main" xmlns="" id="{F53BBBEC-3293-DC45-9E5F-DB909004732B}"/>
              </a:ext>
            </a:extLst>
          </p:cNvPr>
          <p:cNvSpPr/>
          <p:nvPr/>
        </p:nvSpPr>
        <p:spPr>
          <a:xfrm>
            <a:off x="8070696" y="10442772"/>
            <a:ext cx="6303671" cy="209775"/>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693;p32">
            <a:extLst>
              <a:ext uri="{FF2B5EF4-FFF2-40B4-BE49-F238E27FC236}">
                <a16:creationId xmlns:a16="http://schemas.microsoft.com/office/drawing/2014/main" xmlns="" id="{70B31544-A3AC-344C-B8F4-B5BA5799985D}"/>
              </a:ext>
            </a:extLst>
          </p:cNvPr>
          <p:cNvCxnSpPr>
            <a:cxnSpLocks/>
          </p:cNvCxnSpPr>
          <p:nvPr/>
        </p:nvCxnSpPr>
        <p:spPr>
          <a:xfrm>
            <a:off x="937102"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70" name="TextBox 69">
            <a:extLst>
              <a:ext uri="{FF2B5EF4-FFF2-40B4-BE49-F238E27FC236}">
                <a16:creationId xmlns:a16="http://schemas.microsoft.com/office/drawing/2014/main" xmlns="" id="{68E5089C-95AC-CB44-A4C2-A264D6E41837}"/>
              </a:ext>
            </a:extLst>
          </p:cNvPr>
          <p:cNvSpPr txBox="1"/>
          <p:nvPr/>
        </p:nvSpPr>
        <p:spPr>
          <a:xfrm>
            <a:off x="543083" y="4029907"/>
            <a:ext cx="1874412" cy="923330"/>
          </a:xfrm>
          <a:prstGeom prst="rect">
            <a:avLst/>
          </a:prstGeom>
          <a:noFill/>
        </p:spPr>
        <p:txBody>
          <a:bodyPr wrap="square" rtlCol="0">
            <a:spAutoFit/>
          </a:bodyPr>
          <a:lstStyle/>
          <a:p>
            <a:pPr marL="285750" indent="-285750">
              <a:buFont typeface="Arial" panose="020B0604020202020204" pitchFamily="34" charset="0"/>
              <a:buChar char="•"/>
            </a:pPr>
            <a:r>
              <a:rPr lang="en-IN" dirty="0"/>
              <a:t>EDA</a:t>
            </a:r>
          </a:p>
          <a:p>
            <a:pPr marL="285750" indent="-285750">
              <a:buFont typeface="Arial" panose="020B0604020202020204" pitchFamily="34" charset="0"/>
              <a:buChar char="•"/>
            </a:pPr>
            <a:r>
              <a:rPr lang="en-IN" dirty="0"/>
              <a:t>Visualisations</a:t>
            </a:r>
          </a:p>
          <a:p>
            <a:endParaRPr lang="en-US" dirty="0"/>
          </a:p>
        </p:txBody>
      </p:sp>
      <p:cxnSp>
        <p:nvCxnSpPr>
          <p:cNvPr id="71" name="Google Shape;693;p32">
            <a:extLst>
              <a:ext uri="{FF2B5EF4-FFF2-40B4-BE49-F238E27FC236}">
                <a16:creationId xmlns:a16="http://schemas.microsoft.com/office/drawing/2014/main" xmlns="" id="{ECF92537-BABD-0D4B-9580-BFF975B23A89}"/>
              </a:ext>
            </a:extLst>
          </p:cNvPr>
          <p:cNvCxnSpPr>
            <a:cxnSpLocks/>
          </p:cNvCxnSpPr>
          <p:nvPr/>
        </p:nvCxnSpPr>
        <p:spPr>
          <a:xfrm>
            <a:off x="4045599" y="2321462"/>
            <a:ext cx="0" cy="1315396"/>
          </a:xfrm>
          <a:prstGeom prst="straightConnector1">
            <a:avLst/>
          </a:prstGeom>
          <a:noFill/>
          <a:ln w="73025" cap="flat" cmpd="sng">
            <a:solidFill>
              <a:schemeClr val="accent2"/>
            </a:solidFill>
            <a:prstDash val="solid"/>
            <a:round/>
            <a:headEnd type="none" w="med" len="med"/>
            <a:tailEnd type="none" w="med" len="med"/>
          </a:ln>
        </p:spPr>
      </p:cxnSp>
      <p:sp>
        <p:nvSpPr>
          <p:cNvPr id="158" name="TextBox 157">
            <a:extLst>
              <a:ext uri="{FF2B5EF4-FFF2-40B4-BE49-F238E27FC236}">
                <a16:creationId xmlns:a16="http://schemas.microsoft.com/office/drawing/2014/main" xmlns="" id="{3D50F199-E234-9542-8634-1C104BD82EB0}"/>
              </a:ext>
            </a:extLst>
          </p:cNvPr>
          <p:cNvSpPr txBox="1"/>
          <p:nvPr/>
        </p:nvSpPr>
        <p:spPr>
          <a:xfrm>
            <a:off x="3652907" y="3874602"/>
            <a:ext cx="1592983"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Data Cleaning</a:t>
            </a:r>
            <a:endParaRPr lang="en-IN" dirty="0"/>
          </a:p>
          <a:p>
            <a:pPr marL="285750" indent="-285750">
              <a:buFont typeface="Arial" panose="020B0604020202020204" pitchFamily="34" charset="0"/>
              <a:buChar char="•"/>
            </a:pPr>
            <a:r>
              <a:rPr lang="en-IN" dirty="0"/>
              <a:t>Missing value imputation</a:t>
            </a:r>
          </a:p>
        </p:txBody>
      </p:sp>
      <p:cxnSp>
        <p:nvCxnSpPr>
          <p:cNvPr id="159" name="Google Shape;693;p32">
            <a:extLst>
              <a:ext uri="{FF2B5EF4-FFF2-40B4-BE49-F238E27FC236}">
                <a16:creationId xmlns:a16="http://schemas.microsoft.com/office/drawing/2014/main" xmlns="" id="{D1ADB54D-9CB1-074D-820A-50DBC06EBD29}"/>
              </a:ext>
            </a:extLst>
          </p:cNvPr>
          <p:cNvCxnSpPr>
            <a:cxnSpLocks/>
          </p:cNvCxnSpPr>
          <p:nvPr/>
        </p:nvCxnSpPr>
        <p:spPr>
          <a:xfrm>
            <a:off x="6824947" y="2323916"/>
            <a:ext cx="0" cy="1315396"/>
          </a:xfrm>
          <a:prstGeom prst="straightConnector1">
            <a:avLst/>
          </a:prstGeom>
          <a:noFill/>
          <a:ln w="73025" cap="flat" cmpd="sng">
            <a:solidFill>
              <a:schemeClr val="accent2"/>
            </a:solidFill>
            <a:prstDash val="solid"/>
            <a:round/>
            <a:headEnd type="none" w="med" len="med"/>
            <a:tailEnd type="none" w="med" len="med"/>
          </a:ln>
        </p:spPr>
      </p:cxnSp>
      <p:grpSp>
        <p:nvGrpSpPr>
          <p:cNvPr id="160" name="Google Shape;1866;p52">
            <a:extLst>
              <a:ext uri="{FF2B5EF4-FFF2-40B4-BE49-F238E27FC236}">
                <a16:creationId xmlns:a16="http://schemas.microsoft.com/office/drawing/2014/main" xmlns="" id="{54F0474D-1BFD-994C-AAAE-68B690ABD501}"/>
              </a:ext>
            </a:extLst>
          </p:cNvPr>
          <p:cNvGrpSpPr/>
          <p:nvPr/>
        </p:nvGrpSpPr>
        <p:grpSpPr>
          <a:xfrm>
            <a:off x="8092563" y="4273826"/>
            <a:ext cx="789548" cy="500418"/>
            <a:chOff x="4943575" y="2516350"/>
            <a:chExt cx="98675" cy="81700"/>
          </a:xfrm>
        </p:grpSpPr>
        <p:sp>
          <p:nvSpPr>
            <p:cNvPr id="161" name="Google Shape;1867;p52">
              <a:extLst>
                <a:ext uri="{FF2B5EF4-FFF2-40B4-BE49-F238E27FC236}">
                  <a16:creationId xmlns:a16="http://schemas.microsoft.com/office/drawing/2014/main" xmlns="" id="{DFE5DAF4-EF22-4F4E-A3C7-6B2D24FE6277}"/>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68;p52">
              <a:extLst>
                <a:ext uri="{FF2B5EF4-FFF2-40B4-BE49-F238E27FC236}">
                  <a16:creationId xmlns:a16="http://schemas.microsoft.com/office/drawing/2014/main" xmlns="" id="{20942892-201A-9049-8249-645CE92585A6}"/>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869;p52">
              <a:extLst>
                <a:ext uri="{FF2B5EF4-FFF2-40B4-BE49-F238E27FC236}">
                  <a16:creationId xmlns:a16="http://schemas.microsoft.com/office/drawing/2014/main" xmlns="" id="{DE6DF4CC-19F3-F949-98E6-42B6EDB3666D}"/>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870;p52">
              <a:extLst>
                <a:ext uri="{FF2B5EF4-FFF2-40B4-BE49-F238E27FC236}">
                  <a16:creationId xmlns:a16="http://schemas.microsoft.com/office/drawing/2014/main" xmlns="" id="{2C757DEB-75A3-D444-B166-984010773128}"/>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71;p52">
              <a:extLst>
                <a:ext uri="{FF2B5EF4-FFF2-40B4-BE49-F238E27FC236}">
                  <a16:creationId xmlns:a16="http://schemas.microsoft.com/office/drawing/2014/main" xmlns="" id="{6879904F-5656-084D-8D61-F7E037913D9D}"/>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872;p52">
              <a:extLst>
                <a:ext uri="{FF2B5EF4-FFF2-40B4-BE49-F238E27FC236}">
                  <a16:creationId xmlns:a16="http://schemas.microsoft.com/office/drawing/2014/main" xmlns="" id="{3FF30BEC-1810-764C-A2F3-1A4A99FEF4A0}"/>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873;p52">
              <a:extLst>
                <a:ext uri="{FF2B5EF4-FFF2-40B4-BE49-F238E27FC236}">
                  <a16:creationId xmlns:a16="http://schemas.microsoft.com/office/drawing/2014/main" xmlns="" id="{F79A79C3-AC43-8940-8C53-D4CEDA56CD1D}"/>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74;p52">
              <a:extLst>
                <a:ext uri="{FF2B5EF4-FFF2-40B4-BE49-F238E27FC236}">
                  <a16:creationId xmlns:a16="http://schemas.microsoft.com/office/drawing/2014/main" xmlns="" id="{DF3AA866-FE88-C247-BD6A-1897B99021F6}"/>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875;p52">
              <a:extLst>
                <a:ext uri="{FF2B5EF4-FFF2-40B4-BE49-F238E27FC236}">
                  <a16:creationId xmlns:a16="http://schemas.microsoft.com/office/drawing/2014/main" xmlns="" id="{7EB30F28-829B-D042-A498-E3439E0648A8}"/>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76;p52">
              <a:extLst>
                <a:ext uri="{FF2B5EF4-FFF2-40B4-BE49-F238E27FC236}">
                  <a16:creationId xmlns:a16="http://schemas.microsoft.com/office/drawing/2014/main" xmlns="" id="{A6737D10-FCD3-2C4D-853F-8E82DA772C7B}"/>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77;p52">
              <a:extLst>
                <a:ext uri="{FF2B5EF4-FFF2-40B4-BE49-F238E27FC236}">
                  <a16:creationId xmlns:a16="http://schemas.microsoft.com/office/drawing/2014/main" xmlns="" id="{A47DA707-1FAC-E344-B125-8A3D056CA42F}"/>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78;p52">
              <a:extLst>
                <a:ext uri="{FF2B5EF4-FFF2-40B4-BE49-F238E27FC236}">
                  <a16:creationId xmlns:a16="http://schemas.microsoft.com/office/drawing/2014/main" xmlns="" id="{B916FE3E-0445-A840-9111-186B8E0AD7DE}"/>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79;p52">
              <a:extLst>
                <a:ext uri="{FF2B5EF4-FFF2-40B4-BE49-F238E27FC236}">
                  <a16:creationId xmlns:a16="http://schemas.microsoft.com/office/drawing/2014/main" xmlns="" id="{339230C4-4645-3944-9373-62D6FDF95D17}"/>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80;p52">
              <a:extLst>
                <a:ext uri="{FF2B5EF4-FFF2-40B4-BE49-F238E27FC236}">
                  <a16:creationId xmlns:a16="http://schemas.microsoft.com/office/drawing/2014/main" xmlns="" id="{735A61A2-6CE9-8F43-B061-5ACBDC5B2D2F}"/>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81;p52">
              <a:extLst>
                <a:ext uri="{FF2B5EF4-FFF2-40B4-BE49-F238E27FC236}">
                  <a16:creationId xmlns:a16="http://schemas.microsoft.com/office/drawing/2014/main" xmlns="" id="{B6F79526-40B0-1A40-9836-64AF5F9443A6}"/>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82;p52">
              <a:extLst>
                <a:ext uri="{FF2B5EF4-FFF2-40B4-BE49-F238E27FC236}">
                  <a16:creationId xmlns:a16="http://schemas.microsoft.com/office/drawing/2014/main" xmlns="" id="{A9469A21-9780-9644-852D-6BAD03A27D69}"/>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83;p52">
              <a:extLst>
                <a:ext uri="{FF2B5EF4-FFF2-40B4-BE49-F238E27FC236}">
                  <a16:creationId xmlns:a16="http://schemas.microsoft.com/office/drawing/2014/main" xmlns="" id="{11BDD8B2-9B6F-B041-BDDA-688A3170302E}"/>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84;p52">
              <a:extLst>
                <a:ext uri="{FF2B5EF4-FFF2-40B4-BE49-F238E27FC236}">
                  <a16:creationId xmlns:a16="http://schemas.microsoft.com/office/drawing/2014/main" xmlns="" id="{C10D690F-E201-2647-A2FE-6DD4EF20313C}"/>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85;p52">
              <a:extLst>
                <a:ext uri="{FF2B5EF4-FFF2-40B4-BE49-F238E27FC236}">
                  <a16:creationId xmlns:a16="http://schemas.microsoft.com/office/drawing/2014/main" xmlns="" id="{C5EEC006-85FD-DA46-992C-2735ACFEE9CF}"/>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86;p52">
              <a:extLst>
                <a:ext uri="{FF2B5EF4-FFF2-40B4-BE49-F238E27FC236}">
                  <a16:creationId xmlns:a16="http://schemas.microsoft.com/office/drawing/2014/main" xmlns="" id="{6F07992B-F29E-A941-82F1-D5C22CE41AE4}"/>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87;p52">
              <a:extLst>
                <a:ext uri="{FF2B5EF4-FFF2-40B4-BE49-F238E27FC236}">
                  <a16:creationId xmlns:a16="http://schemas.microsoft.com/office/drawing/2014/main" xmlns="" id="{31DD97DC-5FCE-234F-8EFE-3901CFA2F84D}"/>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88;p52">
              <a:extLst>
                <a:ext uri="{FF2B5EF4-FFF2-40B4-BE49-F238E27FC236}">
                  <a16:creationId xmlns:a16="http://schemas.microsoft.com/office/drawing/2014/main" xmlns="" id="{8A82064E-8CF1-A446-8C67-B5235F0DC0B2}"/>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89;p52">
              <a:extLst>
                <a:ext uri="{FF2B5EF4-FFF2-40B4-BE49-F238E27FC236}">
                  <a16:creationId xmlns:a16="http://schemas.microsoft.com/office/drawing/2014/main" xmlns="" id="{78B325F0-7A4B-C048-B155-41403520CFFD}"/>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90;p52">
              <a:extLst>
                <a:ext uri="{FF2B5EF4-FFF2-40B4-BE49-F238E27FC236}">
                  <a16:creationId xmlns:a16="http://schemas.microsoft.com/office/drawing/2014/main" xmlns="" id="{983284D7-9AA8-1148-B537-DBC49339E43B}"/>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91;p52">
              <a:extLst>
                <a:ext uri="{FF2B5EF4-FFF2-40B4-BE49-F238E27FC236}">
                  <a16:creationId xmlns:a16="http://schemas.microsoft.com/office/drawing/2014/main" xmlns="" id="{30FDE518-F9A0-A34D-85D8-7EFEF2F6F0FE}"/>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92;p52">
              <a:extLst>
                <a:ext uri="{FF2B5EF4-FFF2-40B4-BE49-F238E27FC236}">
                  <a16:creationId xmlns:a16="http://schemas.microsoft.com/office/drawing/2014/main" xmlns="" id="{9999AFF7-740F-0A47-ADB7-27D5186473B8}"/>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93;p52">
              <a:extLst>
                <a:ext uri="{FF2B5EF4-FFF2-40B4-BE49-F238E27FC236}">
                  <a16:creationId xmlns:a16="http://schemas.microsoft.com/office/drawing/2014/main" xmlns="" id="{DF229ABD-F859-AC48-BA93-A4A35CBBD037}"/>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94;p52">
              <a:extLst>
                <a:ext uri="{FF2B5EF4-FFF2-40B4-BE49-F238E27FC236}">
                  <a16:creationId xmlns:a16="http://schemas.microsoft.com/office/drawing/2014/main" xmlns="" id="{43976B98-7FE7-4741-A59A-559A244D12E9}"/>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5;p52">
              <a:extLst>
                <a:ext uri="{FF2B5EF4-FFF2-40B4-BE49-F238E27FC236}">
                  <a16:creationId xmlns:a16="http://schemas.microsoft.com/office/drawing/2014/main" xmlns="" id="{CE8BAE8F-C7EF-3349-A510-2F1E4D220B98}"/>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96;p52">
              <a:extLst>
                <a:ext uri="{FF2B5EF4-FFF2-40B4-BE49-F238E27FC236}">
                  <a16:creationId xmlns:a16="http://schemas.microsoft.com/office/drawing/2014/main" xmlns="" id="{9EF79A25-17B7-D94B-9224-0E693B1050AA}"/>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97;p52">
              <a:extLst>
                <a:ext uri="{FF2B5EF4-FFF2-40B4-BE49-F238E27FC236}">
                  <a16:creationId xmlns:a16="http://schemas.microsoft.com/office/drawing/2014/main" xmlns="" id="{B5B20DF1-F983-584E-9B86-600B69345217}"/>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98;p52">
              <a:extLst>
                <a:ext uri="{FF2B5EF4-FFF2-40B4-BE49-F238E27FC236}">
                  <a16:creationId xmlns:a16="http://schemas.microsoft.com/office/drawing/2014/main" xmlns="" id="{6CFBC56C-EDDD-1A47-9E54-85BE95EF8600}"/>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99;p52">
              <a:extLst>
                <a:ext uri="{FF2B5EF4-FFF2-40B4-BE49-F238E27FC236}">
                  <a16:creationId xmlns:a16="http://schemas.microsoft.com/office/drawing/2014/main" xmlns="" id="{CAF9BD2D-9DEF-404C-BFE7-51541F5E9B43}"/>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00;p52">
              <a:extLst>
                <a:ext uri="{FF2B5EF4-FFF2-40B4-BE49-F238E27FC236}">
                  <a16:creationId xmlns:a16="http://schemas.microsoft.com/office/drawing/2014/main" xmlns="" id="{CC93CE92-0313-CF44-886D-0D6F9ECF207B}"/>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01;p52">
              <a:extLst>
                <a:ext uri="{FF2B5EF4-FFF2-40B4-BE49-F238E27FC236}">
                  <a16:creationId xmlns:a16="http://schemas.microsoft.com/office/drawing/2014/main" xmlns="" id="{962EE7AA-053F-CC4B-876E-D52C813DDAE9}"/>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02;p52">
              <a:extLst>
                <a:ext uri="{FF2B5EF4-FFF2-40B4-BE49-F238E27FC236}">
                  <a16:creationId xmlns:a16="http://schemas.microsoft.com/office/drawing/2014/main" xmlns="" id="{6E38F38A-B346-1941-BF06-8DF1B686BD4B}"/>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03;p52">
              <a:extLst>
                <a:ext uri="{FF2B5EF4-FFF2-40B4-BE49-F238E27FC236}">
                  <a16:creationId xmlns:a16="http://schemas.microsoft.com/office/drawing/2014/main" xmlns="" id="{782E01DB-DDBA-CA43-8D74-1FA66C4B1D98}"/>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04;p52">
              <a:extLst>
                <a:ext uri="{FF2B5EF4-FFF2-40B4-BE49-F238E27FC236}">
                  <a16:creationId xmlns:a16="http://schemas.microsoft.com/office/drawing/2014/main" xmlns="" id="{E5AF6F40-1712-AD46-80B3-2C075F783C5C}"/>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05;p52">
              <a:extLst>
                <a:ext uri="{FF2B5EF4-FFF2-40B4-BE49-F238E27FC236}">
                  <a16:creationId xmlns:a16="http://schemas.microsoft.com/office/drawing/2014/main" xmlns="" id="{4574FB4A-8269-D941-B5C1-21F9B8BCE710}"/>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906;p52">
              <a:extLst>
                <a:ext uri="{FF2B5EF4-FFF2-40B4-BE49-F238E27FC236}">
                  <a16:creationId xmlns:a16="http://schemas.microsoft.com/office/drawing/2014/main" xmlns="" id="{FE2D4E30-2276-F244-8B95-79DF4DE4082C}"/>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907;p52">
              <a:extLst>
                <a:ext uri="{FF2B5EF4-FFF2-40B4-BE49-F238E27FC236}">
                  <a16:creationId xmlns:a16="http://schemas.microsoft.com/office/drawing/2014/main" xmlns="" id="{78C2337E-F5E7-6547-BE69-6EB986757B20}"/>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908;p52">
              <a:extLst>
                <a:ext uri="{FF2B5EF4-FFF2-40B4-BE49-F238E27FC236}">
                  <a16:creationId xmlns:a16="http://schemas.microsoft.com/office/drawing/2014/main" xmlns="" id="{9E4D2B0B-C774-F540-83E2-A1D10D2529FE}"/>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909;p52">
              <a:extLst>
                <a:ext uri="{FF2B5EF4-FFF2-40B4-BE49-F238E27FC236}">
                  <a16:creationId xmlns:a16="http://schemas.microsoft.com/office/drawing/2014/main" xmlns="" id="{FF211C55-9723-F349-8877-778BCF8A9DC7}"/>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1910;p52">
              <a:extLst>
                <a:ext uri="{FF2B5EF4-FFF2-40B4-BE49-F238E27FC236}">
                  <a16:creationId xmlns:a16="http://schemas.microsoft.com/office/drawing/2014/main" xmlns="" id="{6CA95AC7-6FF2-1644-BF85-9E0DB3DD2C73}"/>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911;p52">
              <a:extLst>
                <a:ext uri="{FF2B5EF4-FFF2-40B4-BE49-F238E27FC236}">
                  <a16:creationId xmlns:a16="http://schemas.microsoft.com/office/drawing/2014/main" xmlns="" id="{76A20665-2059-E64F-A916-88EFAE11A336}"/>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912;p52">
              <a:extLst>
                <a:ext uri="{FF2B5EF4-FFF2-40B4-BE49-F238E27FC236}">
                  <a16:creationId xmlns:a16="http://schemas.microsoft.com/office/drawing/2014/main" xmlns="" id="{FA468A04-08D3-D745-8B25-59E51198866F}"/>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13;p52">
              <a:extLst>
                <a:ext uri="{FF2B5EF4-FFF2-40B4-BE49-F238E27FC236}">
                  <a16:creationId xmlns:a16="http://schemas.microsoft.com/office/drawing/2014/main" xmlns="" id="{571766D2-D7C3-6749-9BDE-A625C2C255D6}"/>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914;p52">
              <a:extLst>
                <a:ext uri="{FF2B5EF4-FFF2-40B4-BE49-F238E27FC236}">
                  <a16:creationId xmlns:a16="http://schemas.microsoft.com/office/drawing/2014/main" xmlns="" id="{93BB93DE-D360-5C4F-94A4-6BCFCB12E209}"/>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15;p52">
              <a:extLst>
                <a:ext uri="{FF2B5EF4-FFF2-40B4-BE49-F238E27FC236}">
                  <a16:creationId xmlns:a16="http://schemas.microsoft.com/office/drawing/2014/main" xmlns="" id="{791D6511-CE59-D74F-A336-CD01837BD2AB}"/>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16;p52">
              <a:extLst>
                <a:ext uri="{FF2B5EF4-FFF2-40B4-BE49-F238E27FC236}">
                  <a16:creationId xmlns:a16="http://schemas.microsoft.com/office/drawing/2014/main" xmlns="" id="{4B3B70A7-624B-BE47-8F13-DB8B9D47BC3D}"/>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17;p52">
              <a:extLst>
                <a:ext uri="{FF2B5EF4-FFF2-40B4-BE49-F238E27FC236}">
                  <a16:creationId xmlns:a16="http://schemas.microsoft.com/office/drawing/2014/main" xmlns="" id="{9BD2E6DD-38DD-BE4F-AE4F-9B504F345717}"/>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918;p52">
              <a:extLst>
                <a:ext uri="{FF2B5EF4-FFF2-40B4-BE49-F238E27FC236}">
                  <a16:creationId xmlns:a16="http://schemas.microsoft.com/office/drawing/2014/main" xmlns="" id="{5A8013AE-D947-8141-84A8-404654981CD1}"/>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919;p52">
              <a:extLst>
                <a:ext uri="{FF2B5EF4-FFF2-40B4-BE49-F238E27FC236}">
                  <a16:creationId xmlns:a16="http://schemas.microsoft.com/office/drawing/2014/main" xmlns="" id="{BC50745F-DC04-9346-B6EB-8A24E7E826B4}"/>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920;p52">
              <a:extLst>
                <a:ext uri="{FF2B5EF4-FFF2-40B4-BE49-F238E27FC236}">
                  <a16:creationId xmlns:a16="http://schemas.microsoft.com/office/drawing/2014/main" xmlns="" id="{4B1DC419-3336-5C42-AAC8-0AB71EB039F9}"/>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21;p52">
              <a:extLst>
                <a:ext uri="{FF2B5EF4-FFF2-40B4-BE49-F238E27FC236}">
                  <a16:creationId xmlns:a16="http://schemas.microsoft.com/office/drawing/2014/main" xmlns="" id="{12E2ADEC-E03D-214D-B91B-1E6455B793C7}"/>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22;p52">
              <a:extLst>
                <a:ext uri="{FF2B5EF4-FFF2-40B4-BE49-F238E27FC236}">
                  <a16:creationId xmlns:a16="http://schemas.microsoft.com/office/drawing/2014/main" xmlns="" id="{2E2A1B0F-9ABD-F546-98DC-A1EC4CF60C63}"/>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23;p52">
              <a:extLst>
                <a:ext uri="{FF2B5EF4-FFF2-40B4-BE49-F238E27FC236}">
                  <a16:creationId xmlns:a16="http://schemas.microsoft.com/office/drawing/2014/main" xmlns="" id="{E9B5BD10-3178-014D-B220-29360E77EFDB}"/>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24;p52">
              <a:extLst>
                <a:ext uri="{FF2B5EF4-FFF2-40B4-BE49-F238E27FC236}">
                  <a16:creationId xmlns:a16="http://schemas.microsoft.com/office/drawing/2014/main" xmlns="" id="{D04E0299-F0D9-6643-BCC7-65A21597E24A}"/>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25;p52">
              <a:extLst>
                <a:ext uri="{FF2B5EF4-FFF2-40B4-BE49-F238E27FC236}">
                  <a16:creationId xmlns:a16="http://schemas.microsoft.com/office/drawing/2014/main" xmlns="" id="{DFDA0927-638C-D547-95E6-F88461C25CA5}"/>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26;p52">
              <a:extLst>
                <a:ext uri="{FF2B5EF4-FFF2-40B4-BE49-F238E27FC236}">
                  <a16:creationId xmlns:a16="http://schemas.microsoft.com/office/drawing/2014/main" xmlns="" id="{FDCCAA69-BBAC-6447-894D-6C749CE80061}"/>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27;p52">
              <a:extLst>
                <a:ext uri="{FF2B5EF4-FFF2-40B4-BE49-F238E27FC236}">
                  <a16:creationId xmlns:a16="http://schemas.microsoft.com/office/drawing/2014/main" xmlns="" id="{B6895D96-1EC6-E649-8FF0-D773D215A2C4}"/>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928;p52">
              <a:extLst>
                <a:ext uri="{FF2B5EF4-FFF2-40B4-BE49-F238E27FC236}">
                  <a16:creationId xmlns:a16="http://schemas.microsoft.com/office/drawing/2014/main" xmlns="" id="{70D95EE1-E9AF-9145-BD9B-003B71C2C5AC}"/>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929;p52">
              <a:extLst>
                <a:ext uri="{FF2B5EF4-FFF2-40B4-BE49-F238E27FC236}">
                  <a16:creationId xmlns:a16="http://schemas.microsoft.com/office/drawing/2014/main" xmlns="" id="{1A9F456E-12EF-7649-BA9D-51B30D2F0089}"/>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30;p52">
              <a:extLst>
                <a:ext uri="{FF2B5EF4-FFF2-40B4-BE49-F238E27FC236}">
                  <a16:creationId xmlns:a16="http://schemas.microsoft.com/office/drawing/2014/main" xmlns="" id="{73677B93-0A93-CE4E-A305-1A7C08AC76FF}"/>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31;p52">
              <a:extLst>
                <a:ext uri="{FF2B5EF4-FFF2-40B4-BE49-F238E27FC236}">
                  <a16:creationId xmlns:a16="http://schemas.microsoft.com/office/drawing/2014/main" xmlns="" id="{116BB1FB-5308-2246-8429-691420692A12}"/>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32;p52">
              <a:extLst>
                <a:ext uri="{FF2B5EF4-FFF2-40B4-BE49-F238E27FC236}">
                  <a16:creationId xmlns:a16="http://schemas.microsoft.com/office/drawing/2014/main" xmlns="" id="{F6B9582F-822D-0941-A260-B46EC192FC05}"/>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33;p52">
              <a:extLst>
                <a:ext uri="{FF2B5EF4-FFF2-40B4-BE49-F238E27FC236}">
                  <a16:creationId xmlns:a16="http://schemas.microsoft.com/office/drawing/2014/main" xmlns="" id="{D913FE11-A813-E04A-ACD0-E6A54C2321B5}"/>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934;p52">
              <a:extLst>
                <a:ext uri="{FF2B5EF4-FFF2-40B4-BE49-F238E27FC236}">
                  <a16:creationId xmlns:a16="http://schemas.microsoft.com/office/drawing/2014/main" xmlns="" id="{FCDC695C-C3BF-5B46-9D76-376FCF88B19E}"/>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935;p52">
              <a:extLst>
                <a:ext uri="{FF2B5EF4-FFF2-40B4-BE49-F238E27FC236}">
                  <a16:creationId xmlns:a16="http://schemas.microsoft.com/office/drawing/2014/main" xmlns="" id="{7013A482-A77B-EA4E-8D2B-0545C0CBE8EB}"/>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936;p52">
              <a:extLst>
                <a:ext uri="{FF2B5EF4-FFF2-40B4-BE49-F238E27FC236}">
                  <a16:creationId xmlns:a16="http://schemas.microsoft.com/office/drawing/2014/main" xmlns="" id="{FFB2A418-86AD-7F40-ADE2-AC594692CCC9}"/>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937;p52">
              <a:extLst>
                <a:ext uri="{FF2B5EF4-FFF2-40B4-BE49-F238E27FC236}">
                  <a16:creationId xmlns:a16="http://schemas.microsoft.com/office/drawing/2014/main" xmlns="" id="{BDB90D03-F50C-8D47-A6B9-6E3FFDE6827E}"/>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938;p52">
              <a:extLst>
                <a:ext uri="{FF2B5EF4-FFF2-40B4-BE49-F238E27FC236}">
                  <a16:creationId xmlns:a16="http://schemas.microsoft.com/office/drawing/2014/main" xmlns="" id="{7277B7AD-D106-0946-80DA-DA8963BEFCF6}"/>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939;p52">
              <a:extLst>
                <a:ext uri="{FF2B5EF4-FFF2-40B4-BE49-F238E27FC236}">
                  <a16:creationId xmlns:a16="http://schemas.microsoft.com/office/drawing/2014/main" xmlns="" id="{2CE5FE0F-2E50-104C-BDDC-9953DB8823E3}"/>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940;p52">
              <a:extLst>
                <a:ext uri="{FF2B5EF4-FFF2-40B4-BE49-F238E27FC236}">
                  <a16:creationId xmlns:a16="http://schemas.microsoft.com/office/drawing/2014/main" xmlns="" id="{7FA5EDE5-354D-3F49-8404-D4E26917C7E3}"/>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941;p52">
              <a:extLst>
                <a:ext uri="{FF2B5EF4-FFF2-40B4-BE49-F238E27FC236}">
                  <a16:creationId xmlns:a16="http://schemas.microsoft.com/office/drawing/2014/main" xmlns="" id="{B8BAAF82-4FFF-C04D-BBDA-20F957B74FE7}"/>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942;p52">
              <a:extLst>
                <a:ext uri="{FF2B5EF4-FFF2-40B4-BE49-F238E27FC236}">
                  <a16:creationId xmlns:a16="http://schemas.microsoft.com/office/drawing/2014/main" xmlns="" id="{F492FB10-A463-DA47-9E8A-534D72E63BCE}"/>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943;p52">
              <a:extLst>
                <a:ext uri="{FF2B5EF4-FFF2-40B4-BE49-F238E27FC236}">
                  <a16:creationId xmlns:a16="http://schemas.microsoft.com/office/drawing/2014/main" xmlns="" id="{ADA1075B-9072-9446-BBD7-12CAC0C0C7FD}"/>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944;p52">
              <a:extLst>
                <a:ext uri="{FF2B5EF4-FFF2-40B4-BE49-F238E27FC236}">
                  <a16:creationId xmlns:a16="http://schemas.microsoft.com/office/drawing/2014/main" xmlns="" id="{E22417A5-0D3B-7945-9284-3ACE35E04780}"/>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1866;p52">
            <a:extLst>
              <a:ext uri="{FF2B5EF4-FFF2-40B4-BE49-F238E27FC236}">
                <a16:creationId xmlns:a16="http://schemas.microsoft.com/office/drawing/2014/main" xmlns="" id="{5BD0F30A-A186-6843-B6E9-E6C3AD0AC9CC}"/>
              </a:ext>
            </a:extLst>
          </p:cNvPr>
          <p:cNvGrpSpPr/>
          <p:nvPr/>
        </p:nvGrpSpPr>
        <p:grpSpPr>
          <a:xfrm>
            <a:off x="5303156" y="4363057"/>
            <a:ext cx="789548" cy="500418"/>
            <a:chOff x="4943575" y="2516350"/>
            <a:chExt cx="98675" cy="81700"/>
          </a:xfrm>
        </p:grpSpPr>
        <p:sp>
          <p:nvSpPr>
            <p:cNvPr id="320" name="Google Shape;1867;p52">
              <a:extLst>
                <a:ext uri="{FF2B5EF4-FFF2-40B4-BE49-F238E27FC236}">
                  <a16:creationId xmlns:a16="http://schemas.microsoft.com/office/drawing/2014/main" xmlns="" id="{AF00B09B-4587-F44B-AF54-55CD52FC57B9}"/>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868;p52">
              <a:extLst>
                <a:ext uri="{FF2B5EF4-FFF2-40B4-BE49-F238E27FC236}">
                  <a16:creationId xmlns:a16="http://schemas.microsoft.com/office/drawing/2014/main" xmlns="" id="{614A6101-39E1-DB43-845A-B5007F3DB2A1}"/>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869;p52">
              <a:extLst>
                <a:ext uri="{FF2B5EF4-FFF2-40B4-BE49-F238E27FC236}">
                  <a16:creationId xmlns:a16="http://schemas.microsoft.com/office/drawing/2014/main" xmlns="" id="{42D2DA59-4B63-F145-8D34-617618D2B51D}"/>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870;p52">
              <a:extLst>
                <a:ext uri="{FF2B5EF4-FFF2-40B4-BE49-F238E27FC236}">
                  <a16:creationId xmlns:a16="http://schemas.microsoft.com/office/drawing/2014/main" xmlns="" id="{DC360E26-16FE-D541-A339-EA132BA86495}"/>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871;p52">
              <a:extLst>
                <a:ext uri="{FF2B5EF4-FFF2-40B4-BE49-F238E27FC236}">
                  <a16:creationId xmlns:a16="http://schemas.microsoft.com/office/drawing/2014/main" xmlns="" id="{13EC766F-21B0-A543-8EDB-395FBC23582D}"/>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872;p52">
              <a:extLst>
                <a:ext uri="{FF2B5EF4-FFF2-40B4-BE49-F238E27FC236}">
                  <a16:creationId xmlns:a16="http://schemas.microsoft.com/office/drawing/2014/main" xmlns="" id="{79A6172A-33AE-7242-A895-79D210D7F3F7}"/>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873;p52">
              <a:extLst>
                <a:ext uri="{FF2B5EF4-FFF2-40B4-BE49-F238E27FC236}">
                  <a16:creationId xmlns:a16="http://schemas.microsoft.com/office/drawing/2014/main" xmlns="" id="{CEFDD64A-C676-5B47-8BC3-A0AB0C3F0E63}"/>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874;p52">
              <a:extLst>
                <a:ext uri="{FF2B5EF4-FFF2-40B4-BE49-F238E27FC236}">
                  <a16:creationId xmlns:a16="http://schemas.microsoft.com/office/drawing/2014/main" xmlns="" id="{0961C929-15E6-7241-9489-2F5A7B33E470}"/>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875;p52">
              <a:extLst>
                <a:ext uri="{FF2B5EF4-FFF2-40B4-BE49-F238E27FC236}">
                  <a16:creationId xmlns:a16="http://schemas.microsoft.com/office/drawing/2014/main" xmlns="" id="{7DE02F1F-F33F-9B4C-A360-5530A58F823F}"/>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876;p52">
              <a:extLst>
                <a:ext uri="{FF2B5EF4-FFF2-40B4-BE49-F238E27FC236}">
                  <a16:creationId xmlns:a16="http://schemas.microsoft.com/office/drawing/2014/main" xmlns="" id="{C55F02B4-DED9-BE4F-AE1F-A0240E480ABB}"/>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877;p52">
              <a:extLst>
                <a:ext uri="{FF2B5EF4-FFF2-40B4-BE49-F238E27FC236}">
                  <a16:creationId xmlns:a16="http://schemas.microsoft.com/office/drawing/2014/main" xmlns="" id="{0C27D453-D5CE-C944-9EFD-81033F630253}"/>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878;p52">
              <a:extLst>
                <a:ext uri="{FF2B5EF4-FFF2-40B4-BE49-F238E27FC236}">
                  <a16:creationId xmlns:a16="http://schemas.microsoft.com/office/drawing/2014/main" xmlns="" id="{23896166-57F1-9B4D-9C77-3764586655A6}"/>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879;p52">
              <a:extLst>
                <a:ext uri="{FF2B5EF4-FFF2-40B4-BE49-F238E27FC236}">
                  <a16:creationId xmlns:a16="http://schemas.microsoft.com/office/drawing/2014/main" xmlns="" id="{99B117FF-4912-B944-AD11-601BAB52650C}"/>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880;p52">
              <a:extLst>
                <a:ext uri="{FF2B5EF4-FFF2-40B4-BE49-F238E27FC236}">
                  <a16:creationId xmlns:a16="http://schemas.microsoft.com/office/drawing/2014/main" xmlns="" id="{B0D1A100-905C-0C48-98A9-782512AAC23F}"/>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881;p52">
              <a:extLst>
                <a:ext uri="{FF2B5EF4-FFF2-40B4-BE49-F238E27FC236}">
                  <a16:creationId xmlns:a16="http://schemas.microsoft.com/office/drawing/2014/main" xmlns="" id="{152F3160-49F7-E74A-97B7-54113C494592}"/>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882;p52">
              <a:extLst>
                <a:ext uri="{FF2B5EF4-FFF2-40B4-BE49-F238E27FC236}">
                  <a16:creationId xmlns:a16="http://schemas.microsoft.com/office/drawing/2014/main" xmlns="" id="{C23CFD97-5032-2246-87CB-CF93EE11E60B}"/>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883;p52">
              <a:extLst>
                <a:ext uri="{FF2B5EF4-FFF2-40B4-BE49-F238E27FC236}">
                  <a16:creationId xmlns:a16="http://schemas.microsoft.com/office/drawing/2014/main" xmlns="" id="{1F4653EA-08FF-244C-AFE6-FD14AB331208}"/>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884;p52">
              <a:extLst>
                <a:ext uri="{FF2B5EF4-FFF2-40B4-BE49-F238E27FC236}">
                  <a16:creationId xmlns:a16="http://schemas.microsoft.com/office/drawing/2014/main" xmlns="" id="{41F8D349-BDDF-764E-8011-32290BF25642}"/>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885;p52">
              <a:extLst>
                <a:ext uri="{FF2B5EF4-FFF2-40B4-BE49-F238E27FC236}">
                  <a16:creationId xmlns:a16="http://schemas.microsoft.com/office/drawing/2014/main" xmlns="" id="{E721F2EB-AF95-0748-9BE6-73DB8ADEA017}"/>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886;p52">
              <a:extLst>
                <a:ext uri="{FF2B5EF4-FFF2-40B4-BE49-F238E27FC236}">
                  <a16:creationId xmlns:a16="http://schemas.microsoft.com/office/drawing/2014/main" xmlns="" id="{8FFE4F27-4CEA-404E-A39C-D855AB02EBBC}"/>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887;p52">
              <a:extLst>
                <a:ext uri="{FF2B5EF4-FFF2-40B4-BE49-F238E27FC236}">
                  <a16:creationId xmlns:a16="http://schemas.microsoft.com/office/drawing/2014/main" xmlns="" id="{F2D65635-8DD3-CF4C-9C5F-C9115E2506B2}"/>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888;p52">
              <a:extLst>
                <a:ext uri="{FF2B5EF4-FFF2-40B4-BE49-F238E27FC236}">
                  <a16:creationId xmlns:a16="http://schemas.microsoft.com/office/drawing/2014/main" xmlns="" id="{9AA5784F-C6F5-0F45-9F16-27EBDF2B77C2}"/>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889;p52">
              <a:extLst>
                <a:ext uri="{FF2B5EF4-FFF2-40B4-BE49-F238E27FC236}">
                  <a16:creationId xmlns:a16="http://schemas.microsoft.com/office/drawing/2014/main" xmlns="" id="{7C25A594-4F95-214B-9DB2-B3ED3A2755BE}"/>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890;p52">
              <a:extLst>
                <a:ext uri="{FF2B5EF4-FFF2-40B4-BE49-F238E27FC236}">
                  <a16:creationId xmlns:a16="http://schemas.microsoft.com/office/drawing/2014/main" xmlns="" id="{2788B7A1-AC8E-5746-8E1A-4E43108AB156}"/>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891;p52">
              <a:extLst>
                <a:ext uri="{FF2B5EF4-FFF2-40B4-BE49-F238E27FC236}">
                  <a16:creationId xmlns:a16="http://schemas.microsoft.com/office/drawing/2014/main" xmlns="" id="{18887FF8-2907-984D-AFAB-6A157858B240}"/>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892;p52">
              <a:extLst>
                <a:ext uri="{FF2B5EF4-FFF2-40B4-BE49-F238E27FC236}">
                  <a16:creationId xmlns:a16="http://schemas.microsoft.com/office/drawing/2014/main" xmlns="" id="{1C5BEA9E-171F-A24E-9585-211323AACAA6}"/>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893;p52">
              <a:extLst>
                <a:ext uri="{FF2B5EF4-FFF2-40B4-BE49-F238E27FC236}">
                  <a16:creationId xmlns:a16="http://schemas.microsoft.com/office/drawing/2014/main" xmlns="" id="{21BC632E-0F60-824F-AB19-6D526039F868}"/>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894;p52">
              <a:extLst>
                <a:ext uri="{FF2B5EF4-FFF2-40B4-BE49-F238E27FC236}">
                  <a16:creationId xmlns:a16="http://schemas.microsoft.com/office/drawing/2014/main" xmlns="" id="{0925B64E-3161-2342-9A5D-E3FED00E4B45}"/>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895;p52">
              <a:extLst>
                <a:ext uri="{FF2B5EF4-FFF2-40B4-BE49-F238E27FC236}">
                  <a16:creationId xmlns:a16="http://schemas.microsoft.com/office/drawing/2014/main" xmlns="" id="{C2DC2C5D-CAF2-544A-95DD-060DB5AA234C}"/>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896;p52">
              <a:extLst>
                <a:ext uri="{FF2B5EF4-FFF2-40B4-BE49-F238E27FC236}">
                  <a16:creationId xmlns:a16="http://schemas.microsoft.com/office/drawing/2014/main" xmlns="" id="{CE214558-AE1C-7849-B52C-FC36EE521E21}"/>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897;p52">
              <a:extLst>
                <a:ext uri="{FF2B5EF4-FFF2-40B4-BE49-F238E27FC236}">
                  <a16:creationId xmlns:a16="http://schemas.microsoft.com/office/drawing/2014/main" xmlns="" id="{340CE099-4CC8-8C4A-AEA4-5DF6F88F35AF}"/>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898;p52">
              <a:extLst>
                <a:ext uri="{FF2B5EF4-FFF2-40B4-BE49-F238E27FC236}">
                  <a16:creationId xmlns:a16="http://schemas.microsoft.com/office/drawing/2014/main" xmlns="" id="{93C64A52-E844-E14F-9F9A-31B7B3CBB444}"/>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899;p52">
              <a:extLst>
                <a:ext uri="{FF2B5EF4-FFF2-40B4-BE49-F238E27FC236}">
                  <a16:creationId xmlns:a16="http://schemas.microsoft.com/office/drawing/2014/main" xmlns="" id="{F4ECE776-2BC5-6840-A358-28A2D1698530}"/>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00;p52">
              <a:extLst>
                <a:ext uri="{FF2B5EF4-FFF2-40B4-BE49-F238E27FC236}">
                  <a16:creationId xmlns:a16="http://schemas.microsoft.com/office/drawing/2014/main" xmlns="" id="{CF76E22D-6CBE-8042-8EA6-C7E311CE838E}"/>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01;p52">
              <a:extLst>
                <a:ext uri="{FF2B5EF4-FFF2-40B4-BE49-F238E27FC236}">
                  <a16:creationId xmlns:a16="http://schemas.microsoft.com/office/drawing/2014/main" xmlns="" id="{F308C276-AB2A-2343-8ED7-1187AF68EB7C}"/>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02;p52">
              <a:extLst>
                <a:ext uri="{FF2B5EF4-FFF2-40B4-BE49-F238E27FC236}">
                  <a16:creationId xmlns:a16="http://schemas.microsoft.com/office/drawing/2014/main" xmlns="" id="{DB503734-1139-754A-A6F6-68EE7E94B78D}"/>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03;p52">
              <a:extLst>
                <a:ext uri="{FF2B5EF4-FFF2-40B4-BE49-F238E27FC236}">
                  <a16:creationId xmlns:a16="http://schemas.microsoft.com/office/drawing/2014/main" xmlns="" id="{11A94356-04A4-2544-A8A2-7C73D4ACB1AA}"/>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04;p52">
              <a:extLst>
                <a:ext uri="{FF2B5EF4-FFF2-40B4-BE49-F238E27FC236}">
                  <a16:creationId xmlns:a16="http://schemas.microsoft.com/office/drawing/2014/main" xmlns="" id="{49B9390F-7A0A-1943-97F6-DFAB96A593FD}"/>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05;p52">
              <a:extLst>
                <a:ext uri="{FF2B5EF4-FFF2-40B4-BE49-F238E27FC236}">
                  <a16:creationId xmlns:a16="http://schemas.microsoft.com/office/drawing/2014/main" xmlns="" id="{1EF5EE08-DC72-7740-8DDC-EBBB133E8457}"/>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06;p52">
              <a:extLst>
                <a:ext uri="{FF2B5EF4-FFF2-40B4-BE49-F238E27FC236}">
                  <a16:creationId xmlns:a16="http://schemas.microsoft.com/office/drawing/2014/main" xmlns="" id="{66965BC8-523F-6842-B17C-76D59D380A8A}"/>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07;p52">
              <a:extLst>
                <a:ext uri="{FF2B5EF4-FFF2-40B4-BE49-F238E27FC236}">
                  <a16:creationId xmlns:a16="http://schemas.microsoft.com/office/drawing/2014/main" xmlns="" id="{5C31B1FD-E0DE-7944-BA55-87E2299F7685}"/>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908;p52">
              <a:extLst>
                <a:ext uri="{FF2B5EF4-FFF2-40B4-BE49-F238E27FC236}">
                  <a16:creationId xmlns:a16="http://schemas.microsoft.com/office/drawing/2014/main" xmlns="" id="{32D571EB-2E2D-8749-9500-7EF2500858C7}"/>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909;p52">
              <a:extLst>
                <a:ext uri="{FF2B5EF4-FFF2-40B4-BE49-F238E27FC236}">
                  <a16:creationId xmlns:a16="http://schemas.microsoft.com/office/drawing/2014/main" xmlns="" id="{17BD5CB7-BC92-A645-B1EE-3A1BEC4BE838}"/>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1910;p52">
              <a:extLst>
                <a:ext uri="{FF2B5EF4-FFF2-40B4-BE49-F238E27FC236}">
                  <a16:creationId xmlns:a16="http://schemas.microsoft.com/office/drawing/2014/main" xmlns="" id="{CB27A1CE-9190-D647-8BA3-42E3C764B835}"/>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911;p52">
              <a:extLst>
                <a:ext uri="{FF2B5EF4-FFF2-40B4-BE49-F238E27FC236}">
                  <a16:creationId xmlns:a16="http://schemas.microsoft.com/office/drawing/2014/main" xmlns="" id="{26D6DF7A-6C0D-CF47-805C-14F5DC8290E6}"/>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912;p52">
              <a:extLst>
                <a:ext uri="{FF2B5EF4-FFF2-40B4-BE49-F238E27FC236}">
                  <a16:creationId xmlns:a16="http://schemas.microsoft.com/office/drawing/2014/main" xmlns="" id="{38958A7C-AF5D-AF46-8BAB-81DA680155C1}"/>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913;p52">
              <a:extLst>
                <a:ext uri="{FF2B5EF4-FFF2-40B4-BE49-F238E27FC236}">
                  <a16:creationId xmlns:a16="http://schemas.microsoft.com/office/drawing/2014/main" xmlns="" id="{48E4B825-1BF2-6942-9C3A-6832B5C35814}"/>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914;p52">
              <a:extLst>
                <a:ext uri="{FF2B5EF4-FFF2-40B4-BE49-F238E27FC236}">
                  <a16:creationId xmlns:a16="http://schemas.microsoft.com/office/drawing/2014/main" xmlns="" id="{0EA6F673-E719-184A-9664-B758BB7AE4EF}"/>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15;p52">
              <a:extLst>
                <a:ext uri="{FF2B5EF4-FFF2-40B4-BE49-F238E27FC236}">
                  <a16:creationId xmlns:a16="http://schemas.microsoft.com/office/drawing/2014/main" xmlns="" id="{A4C5F5A9-10E5-764D-A9F4-D4816FD4086E}"/>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916;p52">
              <a:extLst>
                <a:ext uri="{FF2B5EF4-FFF2-40B4-BE49-F238E27FC236}">
                  <a16:creationId xmlns:a16="http://schemas.microsoft.com/office/drawing/2014/main" xmlns="" id="{B0136E60-1F5A-8846-95BD-E8C6B7DB9537}"/>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917;p52">
              <a:extLst>
                <a:ext uri="{FF2B5EF4-FFF2-40B4-BE49-F238E27FC236}">
                  <a16:creationId xmlns:a16="http://schemas.microsoft.com/office/drawing/2014/main" xmlns="" id="{E12A713E-04B0-E240-BCD0-1706ABB712D8}"/>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918;p52">
              <a:extLst>
                <a:ext uri="{FF2B5EF4-FFF2-40B4-BE49-F238E27FC236}">
                  <a16:creationId xmlns:a16="http://schemas.microsoft.com/office/drawing/2014/main" xmlns="" id="{FE472A8C-16D5-9D44-9857-549EEC4638A8}"/>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919;p52">
              <a:extLst>
                <a:ext uri="{FF2B5EF4-FFF2-40B4-BE49-F238E27FC236}">
                  <a16:creationId xmlns:a16="http://schemas.microsoft.com/office/drawing/2014/main" xmlns="" id="{37D39DF8-57B7-B74B-B2D2-5857F7218D32}"/>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920;p52">
              <a:extLst>
                <a:ext uri="{FF2B5EF4-FFF2-40B4-BE49-F238E27FC236}">
                  <a16:creationId xmlns:a16="http://schemas.microsoft.com/office/drawing/2014/main" xmlns="" id="{7E010035-9AAC-E141-8C68-8991C80CC42D}"/>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921;p52">
              <a:extLst>
                <a:ext uri="{FF2B5EF4-FFF2-40B4-BE49-F238E27FC236}">
                  <a16:creationId xmlns:a16="http://schemas.microsoft.com/office/drawing/2014/main" xmlns="" id="{E719CC8B-6A77-5349-901C-CACC489595C5}"/>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922;p52">
              <a:extLst>
                <a:ext uri="{FF2B5EF4-FFF2-40B4-BE49-F238E27FC236}">
                  <a16:creationId xmlns:a16="http://schemas.microsoft.com/office/drawing/2014/main" xmlns="" id="{69FC20E4-C1D1-B047-82AC-23C19112F196}"/>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923;p52">
              <a:extLst>
                <a:ext uri="{FF2B5EF4-FFF2-40B4-BE49-F238E27FC236}">
                  <a16:creationId xmlns:a16="http://schemas.microsoft.com/office/drawing/2014/main" xmlns="" id="{E43394FA-9102-E141-8BC9-3C50DD815DBF}"/>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924;p52">
              <a:extLst>
                <a:ext uri="{FF2B5EF4-FFF2-40B4-BE49-F238E27FC236}">
                  <a16:creationId xmlns:a16="http://schemas.microsoft.com/office/drawing/2014/main" xmlns="" id="{2727E06F-D350-BD4E-B69B-04A47862DEE6}"/>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925;p52">
              <a:extLst>
                <a:ext uri="{FF2B5EF4-FFF2-40B4-BE49-F238E27FC236}">
                  <a16:creationId xmlns:a16="http://schemas.microsoft.com/office/drawing/2014/main" xmlns="" id="{AA92431E-67E4-1945-9FF8-5ED834636ED5}"/>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926;p52">
              <a:extLst>
                <a:ext uri="{FF2B5EF4-FFF2-40B4-BE49-F238E27FC236}">
                  <a16:creationId xmlns:a16="http://schemas.microsoft.com/office/drawing/2014/main" xmlns="" id="{0FE3A8F4-5DD4-BF4E-9C1D-1A8F8AF570E9}"/>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927;p52">
              <a:extLst>
                <a:ext uri="{FF2B5EF4-FFF2-40B4-BE49-F238E27FC236}">
                  <a16:creationId xmlns:a16="http://schemas.microsoft.com/office/drawing/2014/main" xmlns="" id="{BC9665AB-CB93-F24A-BD9F-45213C59CF3C}"/>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928;p52">
              <a:extLst>
                <a:ext uri="{FF2B5EF4-FFF2-40B4-BE49-F238E27FC236}">
                  <a16:creationId xmlns:a16="http://schemas.microsoft.com/office/drawing/2014/main" xmlns="" id="{E9A7963E-3186-4646-A67C-AA1D603461E5}"/>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929;p52">
              <a:extLst>
                <a:ext uri="{FF2B5EF4-FFF2-40B4-BE49-F238E27FC236}">
                  <a16:creationId xmlns:a16="http://schemas.microsoft.com/office/drawing/2014/main" xmlns="" id="{EBEEF9B1-E258-E64E-B790-A8CD9327E216}"/>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930;p52">
              <a:extLst>
                <a:ext uri="{FF2B5EF4-FFF2-40B4-BE49-F238E27FC236}">
                  <a16:creationId xmlns:a16="http://schemas.microsoft.com/office/drawing/2014/main" xmlns="" id="{8DCE3B2D-CA6B-D84E-9910-4ED437FEE10C}"/>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931;p52">
              <a:extLst>
                <a:ext uri="{FF2B5EF4-FFF2-40B4-BE49-F238E27FC236}">
                  <a16:creationId xmlns:a16="http://schemas.microsoft.com/office/drawing/2014/main" xmlns="" id="{5B5ABD70-7044-F346-A11C-2B637AAE4DE0}"/>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932;p52">
              <a:extLst>
                <a:ext uri="{FF2B5EF4-FFF2-40B4-BE49-F238E27FC236}">
                  <a16:creationId xmlns:a16="http://schemas.microsoft.com/office/drawing/2014/main" xmlns="" id="{FC2AD9A6-1063-AB40-9CB5-76B0161C4CB3}"/>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933;p52">
              <a:extLst>
                <a:ext uri="{FF2B5EF4-FFF2-40B4-BE49-F238E27FC236}">
                  <a16:creationId xmlns:a16="http://schemas.microsoft.com/office/drawing/2014/main" xmlns="" id="{9E65D407-0E90-4640-AAF4-465964A823C5}"/>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934;p52">
              <a:extLst>
                <a:ext uri="{FF2B5EF4-FFF2-40B4-BE49-F238E27FC236}">
                  <a16:creationId xmlns:a16="http://schemas.microsoft.com/office/drawing/2014/main" xmlns="" id="{566104A3-6E36-A349-8E9A-C16C6F0AC3DD}"/>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935;p52">
              <a:extLst>
                <a:ext uri="{FF2B5EF4-FFF2-40B4-BE49-F238E27FC236}">
                  <a16:creationId xmlns:a16="http://schemas.microsoft.com/office/drawing/2014/main" xmlns="" id="{069342F7-1FAE-3B47-A0DB-46DE6BF3F69C}"/>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936;p52">
              <a:extLst>
                <a:ext uri="{FF2B5EF4-FFF2-40B4-BE49-F238E27FC236}">
                  <a16:creationId xmlns:a16="http://schemas.microsoft.com/office/drawing/2014/main" xmlns="" id="{63420D6B-3E5A-AF48-B976-ED71C2D73EE6}"/>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937;p52">
              <a:extLst>
                <a:ext uri="{FF2B5EF4-FFF2-40B4-BE49-F238E27FC236}">
                  <a16:creationId xmlns:a16="http://schemas.microsoft.com/office/drawing/2014/main" xmlns="" id="{062E404D-24BA-5341-BF79-7F470F381940}"/>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938;p52">
              <a:extLst>
                <a:ext uri="{FF2B5EF4-FFF2-40B4-BE49-F238E27FC236}">
                  <a16:creationId xmlns:a16="http://schemas.microsoft.com/office/drawing/2014/main" xmlns="" id="{EAF29654-5FF8-C84D-9B39-018A77A48B26}"/>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939;p52">
              <a:extLst>
                <a:ext uri="{FF2B5EF4-FFF2-40B4-BE49-F238E27FC236}">
                  <a16:creationId xmlns:a16="http://schemas.microsoft.com/office/drawing/2014/main" xmlns="" id="{B8F4F880-A5EF-F547-8CE7-F7265AA29EC7}"/>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940;p52">
              <a:extLst>
                <a:ext uri="{FF2B5EF4-FFF2-40B4-BE49-F238E27FC236}">
                  <a16:creationId xmlns:a16="http://schemas.microsoft.com/office/drawing/2014/main" xmlns="" id="{063F9EBE-68AD-4649-8D85-90EF8570D804}"/>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941;p52">
              <a:extLst>
                <a:ext uri="{FF2B5EF4-FFF2-40B4-BE49-F238E27FC236}">
                  <a16:creationId xmlns:a16="http://schemas.microsoft.com/office/drawing/2014/main" xmlns="" id="{60E915C3-61EE-154F-8FF0-184572901A8B}"/>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942;p52">
              <a:extLst>
                <a:ext uri="{FF2B5EF4-FFF2-40B4-BE49-F238E27FC236}">
                  <a16:creationId xmlns:a16="http://schemas.microsoft.com/office/drawing/2014/main" xmlns="" id="{FF948931-FEF6-5442-9742-BEBA56759E3F}"/>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943;p52">
              <a:extLst>
                <a:ext uri="{FF2B5EF4-FFF2-40B4-BE49-F238E27FC236}">
                  <a16:creationId xmlns:a16="http://schemas.microsoft.com/office/drawing/2014/main" xmlns="" id="{519539E5-A783-B944-B46F-FF0FFB7E6EE1}"/>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944;p52">
              <a:extLst>
                <a:ext uri="{FF2B5EF4-FFF2-40B4-BE49-F238E27FC236}">
                  <a16:creationId xmlns:a16="http://schemas.microsoft.com/office/drawing/2014/main" xmlns="" id="{61A4FC39-BB37-094D-898A-F1771EEE3BC4}"/>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1866;p52">
            <a:extLst>
              <a:ext uri="{FF2B5EF4-FFF2-40B4-BE49-F238E27FC236}">
                <a16:creationId xmlns:a16="http://schemas.microsoft.com/office/drawing/2014/main" xmlns="" id="{D45A23A0-DF9E-3940-BDC6-EEFCA2FD7F34}"/>
              </a:ext>
            </a:extLst>
          </p:cNvPr>
          <p:cNvGrpSpPr/>
          <p:nvPr/>
        </p:nvGrpSpPr>
        <p:grpSpPr>
          <a:xfrm>
            <a:off x="2578924" y="4365511"/>
            <a:ext cx="789548" cy="500418"/>
            <a:chOff x="4943575" y="2516350"/>
            <a:chExt cx="98675" cy="81700"/>
          </a:xfrm>
        </p:grpSpPr>
        <p:sp>
          <p:nvSpPr>
            <p:cNvPr id="399" name="Google Shape;1867;p52">
              <a:extLst>
                <a:ext uri="{FF2B5EF4-FFF2-40B4-BE49-F238E27FC236}">
                  <a16:creationId xmlns:a16="http://schemas.microsoft.com/office/drawing/2014/main" xmlns="" id="{A5259DBB-5521-0946-8966-871AAF90B2A7}"/>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868;p52">
              <a:extLst>
                <a:ext uri="{FF2B5EF4-FFF2-40B4-BE49-F238E27FC236}">
                  <a16:creationId xmlns:a16="http://schemas.microsoft.com/office/drawing/2014/main" xmlns="" id="{AD52F38C-0E45-684E-ACB5-4F28D407A71F}"/>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869;p52">
              <a:extLst>
                <a:ext uri="{FF2B5EF4-FFF2-40B4-BE49-F238E27FC236}">
                  <a16:creationId xmlns:a16="http://schemas.microsoft.com/office/drawing/2014/main" xmlns="" id="{5C27A939-BA94-2C4F-8199-B24D17B92758}"/>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870;p52">
              <a:extLst>
                <a:ext uri="{FF2B5EF4-FFF2-40B4-BE49-F238E27FC236}">
                  <a16:creationId xmlns:a16="http://schemas.microsoft.com/office/drawing/2014/main" xmlns="" id="{8DF71A7A-A789-1D4F-8B4A-F1A385FB7BBC}"/>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871;p52">
              <a:extLst>
                <a:ext uri="{FF2B5EF4-FFF2-40B4-BE49-F238E27FC236}">
                  <a16:creationId xmlns:a16="http://schemas.microsoft.com/office/drawing/2014/main" xmlns="" id="{9CD5CB40-A304-4449-9CD8-14660CBD5487}"/>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872;p52">
              <a:extLst>
                <a:ext uri="{FF2B5EF4-FFF2-40B4-BE49-F238E27FC236}">
                  <a16:creationId xmlns:a16="http://schemas.microsoft.com/office/drawing/2014/main" xmlns="" id="{56FB3726-B8CF-8549-9AD5-6AA21692155D}"/>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873;p52">
              <a:extLst>
                <a:ext uri="{FF2B5EF4-FFF2-40B4-BE49-F238E27FC236}">
                  <a16:creationId xmlns:a16="http://schemas.microsoft.com/office/drawing/2014/main" xmlns="" id="{2309A358-F479-034D-B533-21C8AA3737AA}"/>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874;p52">
              <a:extLst>
                <a:ext uri="{FF2B5EF4-FFF2-40B4-BE49-F238E27FC236}">
                  <a16:creationId xmlns:a16="http://schemas.microsoft.com/office/drawing/2014/main" xmlns="" id="{0E5E7AB6-089B-2E49-B4FC-FDD80E68ECA1}"/>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875;p52">
              <a:extLst>
                <a:ext uri="{FF2B5EF4-FFF2-40B4-BE49-F238E27FC236}">
                  <a16:creationId xmlns:a16="http://schemas.microsoft.com/office/drawing/2014/main" xmlns="" id="{152E7BAC-7EB1-9D46-8AD7-810AABB3FB4B}"/>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876;p52">
              <a:extLst>
                <a:ext uri="{FF2B5EF4-FFF2-40B4-BE49-F238E27FC236}">
                  <a16:creationId xmlns:a16="http://schemas.microsoft.com/office/drawing/2014/main" xmlns="" id="{E809BA15-7C6C-2747-A1AD-609E53F6B719}"/>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877;p52">
              <a:extLst>
                <a:ext uri="{FF2B5EF4-FFF2-40B4-BE49-F238E27FC236}">
                  <a16:creationId xmlns:a16="http://schemas.microsoft.com/office/drawing/2014/main" xmlns="" id="{BBFCBB78-679A-7241-A58F-BD44EEF4CF35}"/>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878;p52">
              <a:extLst>
                <a:ext uri="{FF2B5EF4-FFF2-40B4-BE49-F238E27FC236}">
                  <a16:creationId xmlns:a16="http://schemas.microsoft.com/office/drawing/2014/main" xmlns="" id="{AE9BB33E-D5DE-7445-A480-B81ABD3F0F07}"/>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879;p52">
              <a:extLst>
                <a:ext uri="{FF2B5EF4-FFF2-40B4-BE49-F238E27FC236}">
                  <a16:creationId xmlns:a16="http://schemas.microsoft.com/office/drawing/2014/main" xmlns="" id="{F1A26046-692E-7F44-AC88-0A42E0D29D30}"/>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880;p52">
              <a:extLst>
                <a:ext uri="{FF2B5EF4-FFF2-40B4-BE49-F238E27FC236}">
                  <a16:creationId xmlns:a16="http://schemas.microsoft.com/office/drawing/2014/main" xmlns="" id="{61A6B19D-8101-1C42-A8A7-F71165C8455D}"/>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881;p52">
              <a:extLst>
                <a:ext uri="{FF2B5EF4-FFF2-40B4-BE49-F238E27FC236}">
                  <a16:creationId xmlns:a16="http://schemas.microsoft.com/office/drawing/2014/main" xmlns="" id="{51A641E1-45A0-1D40-91B8-39DC0F19080A}"/>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882;p52">
              <a:extLst>
                <a:ext uri="{FF2B5EF4-FFF2-40B4-BE49-F238E27FC236}">
                  <a16:creationId xmlns:a16="http://schemas.microsoft.com/office/drawing/2014/main" xmlns="" id="{1E1F39B2-61FC-D049-A469-6118173516A9}"/>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883;p52">
              <a:extLst>
                <a:ext uri="{FF2B5EF4-FFF2-40B4-BE49-F238E27FC236}">
                  <a16:creationId xmlns:a16="http://schemas.microsoft.com/office/drawing/2014/main" xmlns="" id="{B55755A1-7D99-D548-97B4-C392BCC5D6AC}"/>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884;p52">
              <a:extLst>
                <a:ext uri="{FF2B5EF4-FFF2-40B4-BE49-F238E27FC236}">
                  <a16:creationId xmlns:a16="http://schemas.microsoft.com/office/drawing/2014/main" xmlns="" id="{67C7A929-21EB-7642-A3F4-EDCD8DDB6FC1}"/>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885;p52">
              <a:extLst>
                <a:ext uri="{FF2B5EF4-FFF2-40B4-BE49-F238E27FC236}">
                  <a16:creationId xmlns:a16="http://schemas.microsoft.com/office/drawing/2014/main" xmlns="" id="{D7FD66B9-ED1E-DB4E-9698-BF9423AAFA22}"/>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886;p52">
              <a:extLst>
                <a:ext uri="{FF2B5EF4-FFF2-40B4-BE49-F238E27FC236}">
                  <a16:creationId xmlns:a16="http://schemas.microsoft.com/office/drawing/2014/main" xmlns="" id="{89DE394E-9722-4C40-85B8-962699F543AF}"/>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887;p52">
              <a:extLst>
                <a:ext uri="{FF2B5EF4-FFF2-40B4-BE49-F238E27FC236}">
                  <a16:creationId xmlns:a16="http://schemas.microsoft.com/office/drawing/2014/main" xmlns="" id="{1E09BCAB-64C5-4C4B-B14B-0637002C2A63}"/>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888;p52">
              <a:extLst>
                <a:ext uri="{FF2B5EF4-FFF2-40B4-BE49-F238E27FC236}">
                  <a16:creationId xmlns:a16="http://schemas.microsoft.com/office/drawing/2014/main" xmlns="" id="{4544E63C-805E-F346-86CC-6DC423D96A52}"/>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889;p52">
              <a:extLst>
                <a:ext uri="{FF2B5EF4-FFF2-40B4-BE49-F238E27FC236}">
                  <a16:creationId xmlns:a16="http://schemas.microsoft.com/office/drawing/2014/main" xmlns="" id="{183C4B7E-AE31-AB44-8A89-EE06DA2C6DD8}"/>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890;p52">
              <a:extLst>
                <a:ext uri="{FF2B5EF4-FFF2-40B4-BE49-F238E27FC236}">
                  <a16:creationId xmlns:a16="http://schemas.microsoft.com/office/drawing/2014/main" xmlns="" id="{85A9A80F-0059-F14A-AE8C-88D2AD3F3EA5}"/>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891;p52">
              <a:extLst>
                <a:ext uri="{FF2B5EF4-FFF2-40B4-BE49-F238E27FC236}">
                  <a16:creationId xmlns:a16="http://schemas.microsoft.com/office/drawing/2014/main" xmlns="" id="{23C60EBD-9979-0447-9BC7-2A7167F0D097}"/>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892;p52">
              <a:extLst>
                <a:ext uri="{FF2B5EF4-FFF2-40B4-BE49-F238E27FC236}">
                  <a16:creationId xmlns:a16="http://schemas.microsoft.com/office/drawing/2014/main" xmlns="" id="{C768372B-9E4D-3D49-A6C4-53072E97A400}"/>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893;p52">
              <a:extLst>
                <a:ext uri="{FF2B5EF4-FFF2-40B4-BE49-F238E27FC236}">
                  <a16:creationId xmlns:a16="http://schemas.microsoft.com/office/drawing/2014/main" xmlns="" id="{A8B653CB-FAFE-1844-A914-19298560C524}"/>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894;p52">
              <a:extLst>
                <a:ext uri="{FF2B5EF4-FFF2-40B4-BE49-F238E27FC236}">
                  <a16:creationId xmlns:a16="http://schemas.microsoft.com/office/drawing/2014/main" xmlns="" id="{90050F04-22E0-2A4A-BA30-623C42D67729}"/>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895;p52">
              <a:extLst>
                <a:ext uri="{FF2B5EF4-FFF2-40B4-BE49-F238E27FC236}">
                  <a16:creationId xmlns:a16="http://schemas.microsoft.com/office/drawing/2014/main" xmlns="" id="{98A3EB19-09F6-B347-9415-A46E3E6EE331}"/>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896;p52">
              <a:extLst>
                <a:ext uri="{FF2B5EF4-FFF2-40B4-BE49-F238E27FC236}">
                  <a16:creationId xmlns:a16="http://schemas.microsoft.com/office/drawing/2014/main" xmlns="" id="{F5B92A0F-FF8B-6D4F-9DFD-1BED92AA34A1}"/>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897;p52">
              <a:extLst>
                <a:ext uri="{FF2B5EF4-FFF2-40B4-BE49-F238E27FC236}">
                  <a16:creationId xmlns:a16="http://schemas.microsoft.com/office/drawing/2014/main" xmlns="" id="{0B95F1DE-5F36-4B4F-A465-71F4E04C017B}"/>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898;p52">
              <a:extLst>
                <a:ext uri="{FF2B5EF4-FFF2-40B4-BE49-F238E27FC236}">
                  <a16:creationId xmlns:a16="http://schemas.microsoft.com/office/drawing/2014/main" xmlns="" id="{20CE1620-4504-D842-B8F1-D1B62A79F57E}"/>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899;p52">
              <a:extLst>
                <a:ext uri="{FF2B5EF4-FFF2-40B4-BE49-F238E27FC236}">
                  <a16:creationId xmlns:a16="http://schemas.microsoft.com/office/drawing/2014/main" xmlns="" id="{CC788E5B-5D2C-B14B-9766-186CA62A9CB0}"/>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900;p52">
              <a:extLst>
                <a:ext uri="{FF2B5EF4-FFF2-40B4-BE49-F238E27FC236}">
                  <a16:creationId xmlns:a16="http://schemas.microsoft.com/office/drawing/2014/main" xmlns="" id="{267950C8-BA78-B143-BFE6-6B4ABC7EC1CE}"/>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901;p52">
              <a:extLst>
                <a:ext uri="{FF2B5EF4-FFF2-40B4-BE49-F238E27FC236}">
                  <a16:creationId xmlns:a16="http://schemas.microsoft.com/office/drawing/2014/main" xmlns="" id="{2A6E0DC4-6A2B-6B49-8225-BA398BA28401}"/>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902;p52">
              <a:extLst>
                <a:ext uri="{FF2B5EF4-FFF2-40B4-BE49-F238E27FC236}">
                  <a16:creationId xmlns:a16="http://schemas.microsoft.com/office/drawing/2014/main" xmlns="" id="{0457FC66-5DDA-BA4A-97C1-6B6FD83D4B16}"/>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903;p52">
              <a:extLst>
                <a:ext uri="{FF2B5EF4-FFF2-40B4-BE49-F238E27FC236}">
                  <a16:creationId xmlns:a16="http://schemas.microsoft.com/office/drawing/2014/main" xmlns="" id="{B3241254-D262-854A-A158-632934669885}"/>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904;p52">
              <a:extLst>
                <a:ext uri="{FF2B5EF4-FFF2-40B4-BE49-F238E27FC236}">
                  <a16:creationId xmlns:a16="http://schemas.microsoft.com/office/drawing/2014/main" xmlns="" id="{F5068FC5-4900-4A4D-BA67-9E07A9D2B3CB}"/>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905;p52">
              <a:extLst>
                <a:ext uri="{FF2B5EF4-FFF2-40B4-BE49-F238E27FC236}">
                  <a16:creationId xmlns:a16="http://schemas.microsoft.com/office/drawing/2014/main" xmlns="" id="{52128353-6B6A-2D4D-B152-FA3B79CCB7E2}"/>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906;p52">
              <a:extLst>
                <a:ext uri="{FF2B5EF4-FFF2-40B4-BE49-F238E27FC236}">
                  <a16:creationId xmlns:a16="http://schemas.microsoft.com/office/drawing/2014/main" xmlns="" id="{54AF9B36-CB18-6C46-BF0E-7F0957C0EDAA}"/>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907;p52">
              <a:extLst>
                <a:ext uri="{FF2B5EF4-FFF2-40B4-BE49-F238E27FC236}">
                  <a16:creationId xmlns:a16="http://schemas.microsoft.com/office/drawing/2014/main" xmlns="" id="{E46CFB8B-0ED7-DF44-B238-81EEF4A5458D}"/>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908;p52">
              <a:extLst>
                <a:ext uri="{FF2B5EF4-FFF2-40B4-BE49-F238E27FC236}">
                  <a16:creationId xmlns:a16="http://schemas.microsoft.com/office/drawing/2014/main" xmlns="" id="{13A3B0F4-A2C7-F14D-98E3-3C063253383D}"/>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909;p52">
              <a:extLst>
                <a:ext uri="{FF2B5EF4-FFF2-40B4-BE49-F238E27FC236}">
                  <a16:creationId xmlns:a16="http://schemas.microsoft.com/office/drawing/2014/main" xmlns="" id="{F7C07E36-FFF6-C240-9458-7B70D8F59316}"/>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1910;p52">
              <a:extLst>
                <a:ext uri="{FF2B5EF4-FFF2-40B4-BE49-F238E27FC236}">
                  <a16:creationId xmlns:a16="http://schemas.microsoft.com/office/drawing/2014/main" xmlns="" id="{AA41DFD7-B29F-0B47-8F9D-84366ECCEF25}"/>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911;p52">
              <a:extLst>
                <a:ext uri="{FF2B5EF4-FFF2-40B4-BE49-F238E27FC236}">
                  <a16:creationId xmlns:a16="http://schemas.microsoft.com/office/drawing/2014/main" xmlns="" id="{DD7C2A6C-F441-6A4C-817B-55194D0AF62E}"/>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912;p52">
              <a:extLst>
                <a:ext uri="{FF2B5EF4-FFF2-40B4-BE49-F238E27FC236}">
                  <a16:creationId xmlns:a16="http://schemas.microsoft.com/office/drawing/2014/main" xmlns="" id="{C14344DF-3D6C-684E-9130-29501B38B9F2}"/>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913;p52">
              <a:extLst>
                <a:ext uri="{FF2B5EF4-FFF2-40B4-BE49-F238E27FC236}">
                  <a16:creationId xmlns:a16="http://schemas.microsoft.com/office/drawing/2014/main" xmlns="" id="{F5BAEDD3-7B20-E949-81B5-DF974FA71EAA}"/>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914;p52">
              <a:extLst>
                <a:ext uri="{FF2B5EF4-FFF2-40B4-BE49-F238E27FC236}">
                  <a16:creationId xmlns:a16="http://schemas.microsoft.com/office/drawing/2014/main" xmlns="" id="{CC43C7CC-D1F9-1540-86F4-0309BCDE9BFA}"/>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915;p52">
              <a:extLst>
                <a:ext uri="{FF2B5EF4-FFF2-40B4-BE49-F238E27FC236}">
                  <a16:creationId xmlns:a16="http://schemas.microsoft.com/office/drawing/2014/main" xmlns="" id="{DB932F6B-22F4-4C4F-AD3B-FCE763898A09}"/>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916;p52">
              <a:extLst>
                <a:ext uri="{FF2B5EF4-FFF2-40B4-BE49-F238E27FC236}">
                  <a16:creationId xmlns:a16="http://schemas.microsoft.com/office/drawing/2014/main" xmlns="" id="{BDA70751-9C65-CA41-BCFD-AFC859C44792}"/>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917;p52">
              <a:extLst>
                <a:ext uri="{FF2B5EF4-FFF2-40B4-BE49-F238E27FC236}">
                  <a16:creationId xmlns:a16="http://schemas.microsoft.com/office/drawing/2014/main" xmlns="" id="{6C3F3BC1-C1D3-3A4F-A3F4-D3F3734AF90D}"/>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918;p52">
              <a:extLst>
                <a:ext uri="{FF2B5EF4-FFF2-40B4-BE49-F238E27FC236}">
                  <a16:creationId xmlns:a16="http://schemas.microsoft.com/office/drawing/2014/main" xmlns="" id="{2E734391-3FD3-7B42-8674-35F310285445}"/>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919;p52">
              <a:extLst>
                <a:ext uri="{FF2B5EF4-FFF2-40B4-BE49-F238E27FC236}">
                  <a16:creationId xmlns:a16="http://schemas.microsoft.com/office/drawing/2014/main" xmlns="" id="{4F592422-3C25-9443-B282-6DE58314C5EB}"/>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920;p52">
              <a:extLst>
                <a:ext uri="{FF2B5EF4-FFF2-40B4-BE49-F238E27FC236}">
                  <a16:creationId xmlns:a16="http://schemas.microsoft.com/office/drawing/2014/main" xmlns="" id="{7BE1CDE9-2FC0-544C-AEEB-CE2FB172901E}"/>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921;p52">
              <a:extLst>
                <a:ext uri="{FF2B5EF4-FFF2-40B4-BE49-F238E27FC236}">
                  <a16:creationId xmlns:a16="http://schemas.microsoft.com/office/drawing/2014/main" xmlns="" id="{B94C9C23-10A2-E244-BC38-26E3AEC1EFCE}"/>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922;p52">
              <a:extLst>
                <a:ext uri="{FF2B5EF4-FFF2-40B4-BE49-F238E27FC236}">
                  <a16:creationId xmlns:a16="http://schemas.microsoft.com/office/drawing/2014/main" xmlns="" id="{F764BE78-4097-314B-9EEA-E215DA47B8FE}"/>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923;p52">
              <a:extLst>
                <a:ext uri="{FF2B5EF4-FFF2-40B4-BE49-F238E27FC236}">
                  <a16:creationId xmlns:a16="http://schemas.microsoft.com/office/drawing/2014/main" xmlns="" id="{ACD96F3F-4D31-5B43-BCC1-2B7B6DF46459}"/>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924;p52">
              <a:extLst>
                <a:ext uri="{FF2B5EF4-FFF2-40B4-BE49-F238E27FC236}">
                  <a16:creationId xmlns:a16="http://schemas.microsoft.com/office/drawing/2014/main" xmlns="" id="{6299AF15-81A4-814E-83AE-E0540CD50DCA}"/>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925;p52">
              <a:extLst>
                <a:ext uri="{FF2B5EF4-FFF2-40B4-BE49-F238E27FC236}">
                  <a16:creationId xmlns:a16="http://schemas.microsoft.com/office/drawing/2014/main" xmlns="" id="{4CD4C128-F668-0B4C-B668-42C94A9A022E}"/>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926;p52">
              <a:extLst>
                <a:ext uri="{FF2B5EF4-FFF2-40B4-BE49-F238E27FC236}">
                  <a16:creationId xmlns:a16="http://schemas.microsoft.com/office/drawing/2014/main" xmlns="" id="{3B81EBBD-49F7-1142-BDF4-83652622F732}"/>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927;p52">
              <a:extLst>
                <a:ext uri="{FF2B5EF4-FFF2-40B4-BE49-F238E27FC236}">
                  <a16:creationId xmlns:a16="http://schemas.microsoft.com/office/drawing/2014/main" xmlns="" id="{1FEEAA51-4D61-DF49-9059-850A5287531E}"/>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928;p52">
              <a:extLst>
                <a:ext uri="{FF2B5EF4-FFF2-40B4-BE49-F238E27FC236}">
                  <a16:creationId xmlns:a16="http://schemas.microsoft.com/office/drawing/2014/main" xmlns="" id="{5D143811-CB0E-E249-B84E-EDA42C574A25}"/>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929;p52">
              <a:extLst>
                <a:ext uri="{FF2B5EF4-FFF2-40B4-BE49-F238E27FC236}">
                  <a16:creationId xmlns:a16="http://schemas.microsoft.com/office/drawing/2014/main" xmlns="" id="{C877BD5F-72B4-694E-80AF-BEC205E65457}"/>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930;p52">
              <a:extLst>
                <a:ext uri="{FF2B5EF4-FFF2-40B4-BE49-F238E27FC236}">
                  <a16:creationId xmlns:a16="http://schemas.microsoft.com/office/drawing/2014/main" xmlns="" id="{501F9545-CFE9-3D46-B1EE-556945F8748C}"/>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931;p52">
              <a:extLst>
                <a:ext uri="{FF2B5EF4-FFF2-40B4-BE49-F238E27FC236}">
                  <a16:creationId xmlns:a16="http://schemas.microsoft.com/office/drawing/2014/main" xmlns="" id="{C6AD9920-2C89-2B43-896D-CA6BF6A058A2}"/>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932;p52">
              <a:extLst>
                <a:ext uri="{FF2B5EF4-FFF2-40B4-BE49-F238E27FC236}">
                  <a16:creationId xmlns:a16="http://schemas.microsoft.com/office/drawing/2014/main" xmlns="" id="{73F9E0AA-FFDA-5E40-9100-AB9121241E32}"/>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933;p52">
              <a:extLst>
                <a:ext uri="{FF2B5EF4-FFF2-40B4-BE49-F238E27FC236}">
                  <a16:creationId xmlns:a16="http://schemas.microsoft.com/office/drawing/2014/main" xmlns="" id="{618D8917-4F60-D742-9C27-EA484786F61A}"/>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934;p52">
              <a:extLst>
                <a:ext uri="{FF2B5EF4-FFF2-40B4-BE49-F238E27FC236}">
                  <a16:creationId xmlns:a16="http://schemas.microsoft.com/office/drawing/2014/main" xmlns="" id="{68F5A176-D58C-D44D-9E97-14CE7F9A1733}"/>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935;p52">
              <a:extLst>
                <a:ext uri="{FF2B5EF4-FFF2-40B4-BE49-F238E27FC236}">
                  <a16:creationId xmlns:a16="http://schemas.microsoft.com/office/drawing/2014/main" xmlns="" id="{5ADE898B-3FFC-EE42-BCA5-EDC0CEBD69F7}"/>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936;p52">
              <a:extLst>
                <a:ext uri="{FF2B5EF4-FFF2-40B4-BE49-F238E27FC236}">
                  <a16:creationId xmlns:a16="http://schemas.microsoft.com/office/drawing/2014/main" xmlns="" id="{55360528-A2B0-3A40-AEDA-A3A93AC17C11}"/>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937;p52">
              <a:extLst>
                <a:ext uri="{FF2B5EF4-FFF2-40B4-BE49-F238E27FC236}">
                  <a16:creationId xmlns:a16="http://schemas.microsoft.com/office/drawing/2014/main" xmlns="" id="{C6F1D8A2-89FB-1C43-88BA-D09406D192A9}"/>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938;p52">
              <a:extLst>
                <a:ext uri="{FF2B5EF4-FFF2-40B4-BE49-F238E27FC236}">
                  <a16:creationId xmlns:a16="http://schemas.microsoft.com/office/drawing/2014/main" xmlns="" id="{409B6583-85C2-C646-B9A6-E2E11999C326}"/>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939;p52">
              <a:extLst>
                <a:ext uri="{FF2B5EF4-FFF2-40B4-BE49-F238E27FC236}">
                  <a16:creationId xmlns:a16="http://schemas.microsoft.com/office/drawing/2014/main" xmlns="" id="{59E2707F-DABA-A54D-9EF5-EDFA5BF6AA3A}"/>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940;p52">
              <a:extLst>
                <a:ext uri="{FF2B5EF4-FFF2-40B4-BE49-F238E27FC236}">
                  <a16:creationId xmlns:a16="http://schemas.microsoft.com/office/drawing/2014/main" xmlns="" id="{186B3D71-E452-2546-B358-9367575C73CC}"/>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941;p52">
              <a:extLst>
                <a:ext uri="{FF2B5EF4-FFF2-40B4-BE49-F238E27FC236}">
                  <a16:creationId xmlns:a16="http://schemas.microsoft.com/office/drawing/2014/main" xmlns="" id="{16A06394-4A0C-B748-B13C-7C9A33C9671D}"/>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942;p52">
              <a:extLst>
                <a:ext uri="{FF2B5EF4-FFF2-40B4-BE49-F238E27FC236}">
                  <a16:creationId xmlns:a16="http://schemas.microsoft.com/office/drawing/2014/main" xmlns="" id="{F6C772AB-5C1B-094E-A058-2A72E9B9B612}"/>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943;p52">
              <a:extLst>
                <a:ext uri="{FF2B5EF4-FFF2-40B4-BE49-F238E27FC236}">
                  <a16:creationId xmlns:a16="http://schemas.microsoft.com/office/drawing/2014/main" xmlns="" id="{3A80CA59-D141-0043-9B70-3051E75CADC2}"/>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944;p52">
              <a:extLst>
                <a:ext uri="{FF2B5EF4-FFF2-40B4-BE49-F238E27FC236}">
                  <a16:creationId xmlns:a16="http://schemas.microsoft.com/office/drawing/2014/main" xmlns="" id="{3521681B-AFDA-0842-8AC9-5787F83EE539}"/>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693;p32">
            <a:extLst>
              <a:ext uri="{FF2B5EF4-FFF2-40B4-BE49-F238E27FC236}">
                <a16:creationId xmlns:a16="http://schemas.microsoft.com/office/drawing/2014/main" xmlns="" id="{B5B8CCF1-EA11-E34F-BFC6-00FE988CCC62}"/>
              </a:ext>
            </a:extLst>
          </p:cNvPr>
          <p:cNvCxnSpPr>
            <a:cxnSpLocks/>
          </p:cNvCxnSpPr>
          <p:nvPr/>
        </p:nvCxnSpPr>
        <p:spPr>
          <a:xfrm>
            <a:off x="9419471" y="2313692"/>
            <a:ext cx="0" cy="1315396"/>
          </a:xfrm>
          <a:prstGeom prst="straightConnector1">
            <a:avLst/>
          </a:prstGeom>
          <a:noFill/>
          <a:ln w="73025" cap="flat" cmpd="sng">
            <a:solidFill>
              <a:schemeClr val="accent2"/>
            </a:solidFill>
            <a:prstDash val="solid"/>
            <a:round/>
            <a:headEnd type="none" w="med" len="med"/>
            <a:tailEnd type="none" w="med" len="med"/>
          </a:ln>
        </p:spPr>
      </p:cxnSp>
      <p:sp>
        <p:nvSpPr>
          <p:cNvPr id="478" name="TextBox 477">
            <a:extLst>
              <a:ext uri="{FF2B5EF4-FFF2-40B4-BE49-F238E27FC236}">
                <a16:creationId xmlns:a16="http://schemas.microsoft.com/office/drawing/2014/main" xmlns="" id="{B6CCF5EE-98C2-F140-B08E-BCBBFCFBD758}"/>
              </a:ext>
            </a:extLst>
          </p:cNvPr>
          <p:cNvSpPr txBox="1"/>
          <p:nvPr/>
        </p:nvSpPr>
        <p:spPr>
          <a:xfrm>
            <a:off x="9225359" y="3866832"/>
            <a:ext cx="1490747" cy="1754326"/>
          </a:xfrm>
          <a:prstGeom prst="rect">
            <a:avLst/>
          </a:prstGeom>
          <a:noFill/>
        </p:spPr>
        <p:txBody>
          <a:bodyPr wrap="square" rtlCol="0">
            <a:spAutoFit/>
          </a:bodyPr>
          <a:lstStyle/>
          <a:p>
            <a:pPr marL="285750" indent="-285750">
              <a:buFont typeface="Arial" panose="020B0604020202020204" pitchFamily="34" charset="0"/>
              <a:buChar char="•"/>
            </a:pPr>
            <a:r>
              <a:rPr lang="en-IN" dirty="0"/>
              <a:t>Balancing Data </a:t>
            </a:r>
            <a:endParaRPr lang="en-IN" dirty="0" smtClean="0"/>
          </a:p>
          <a:p>
            <a:pPr marL="285750" indent="-285750">
              <a:buFont typeface="Arial" panose="020B0604020202020204" pitchFamily="34" charset="0"/>
              <a:buChar char="•"/>
            </a:pPr>
            <a:r>
              <a:rPr lang="en-IN" dirty="0" smtClean="0"/>
              <a:t>Base </a:t>
            </a:r>
            <a:r>
              <a:rPr lang="en-IN" dirty="0"/>
              <a:t>model - evaluation</a:t>
            </a:r>
          </a:p>
          <a:p>
            <a:endParaRPr lang="en-US" dirty="0"/>
          </a:p>
        </p:txBody>
      </p:sp>
      <p:pic>
        <p:nvPicPr>
          <p:cNvPr id="566" name="Picture 565">
            <a:extLst>
              <a:ext uri="{FF2B5EF4-FFF2-40B4-BE49-F238E27FC236}">
                <a16:creationId xmlns:a16="http://schemas.microsoft.com/office/drawing/2014/main" xmlns="" id="{CCE53EFA-E903-F146-B957-0A7C1F8692C1}"/>
              </a:ext>
            </a:extLst>
          </p:cNvPr>
          <p:cNvPicPr>
            <a:picLocks noChangeAspect="1"/>
          </p:cNvPicPr>
          <p:nvPr/>
        </p:nvPicPr>
        <p:blipFill>
          <a:blip r:embed="rId2"/>
          <a:stretch>
            <a:fillRect/>
          </a:stretch>
        </p:blipFill>
        <p:spPr>
          <a:xfrm>
            <a:off x="4253274" y="2640865"/>
            <a:ext cx="747617" cy="756412"/>
          </a:xfrm>
          <a:prstGeom prst="rect">
            <a:avLst/>
          </a:prstGeom>
        </p:spPr>
      </p:pic>
      <p:pic>
        <p:nvPicPr>
          <p:cNvPr id="567" name="Picture 566">
            <a:extLst>
              <a:ext uri="{FF2B5EF4-FFF2-40B4-BE49-F238E27FC236}">
                <a16:creationId xmlns:a16="http://schemas.microsoft.com/office/drawing/2014/main" xmlns="" id="{9CEEF687-008A-8B4B-9F33-1E897C5B145D}"/>
              </a:ext>
            </a:extLst>
          </p:cNvPr>
          <p:cNvPicPr>
            <a:picLocks noChangeAspect="1"/>
          </p:cNvPicPr>
          <p:nvPr/>
        </p:nvPicPr>
        <p:blipFill>
          <a:blip r:embed="rId2"/>
          <a:stretch>
            <a:fillRect/>
          </a:stretch>
        </p:blipFill>
        <p:spPr>
          <a:xfrm>
            <a:off x="7018558" y="2643319"/>
            <a:ext cx="747617" cy="756412"/>
          </a:xfrm>
          <a:prstGeom prst="rect">
            <a:avLst/>
          </a:prstGeom>
        </p:spPr>
      </p:pic>
      <p:pic>
        <p:nvPicPr>
          <p:cNvPr id="568" name="Picture 567">
            <a:extLst>
              <a:ext uri="{FF2B5EF4-FFF2-40B4-BE49-F238E27FC236}">
                <a16:creationId xmlns:a16="http://schemas.microsoft.com/office/drawing/2014/main" xmlns="" id="{1F55F609-4EB8-A748-A3F0-56FAC508B251}"/>
              </a:ext>
            </a:extLst>
          </p:cNvPr>
          <p:cNvPicPr>
            <a:picLocks noChangeAspect="1"/>
          </p:cNvPicPr>
          <p:nvPr/>
        </p:nvPicPr>
        <p:blipFill>
          <a:blip r:embed="rId2"/>
          <a:stretch>
            <a:fillRect/>
          </a:stretch>
        </p:blipFill>
        <p:spPr>
          <a:xfrm>
            <a:off x="9600138" y="2643319"/>
            <a:ext cx="747617" cy="781378"/>
          </a:xfrm>
          <a:prstGeom prst="rect">
            <a:avLst/>
          </a:prstGeom>
        </p:spPr>
      </p:pic>
      <p:sp>
        <p:nvSpPr>
          <p:cNvPr id="570" name="TextBox 569">
            <a:extLst>
              <a:ext uri="{FF2B5EF4-FFF2-40B4-BE49-F238E27FC236}">
                <a16:creationId xmlns:a16="http://schemas.microsoft.com/office/drawing/2014/main" xmlns="" id="{1DE11C55-F431-3642-BE11-3C2FE11F6DE8}"/>
              </a:ext>
            </a:extLst>
          </p:cNvPr>
          <p:cNvSpPr txBox="1"/>
          <p:nvPr/>
        </p:nvSpPr>
        <p:spPr>
          <a:xfrm>
            <a:off x="4345520" y="2517903"/>
            <a:ext cx="539862" cy="923330"/>
          </a:xfrm>
          <a:prstGeom prst="rect">
            <a:avLst/>
          </a:prstGeom>
          <a:noFill/>
        </p:spPr>
        <p:txBody>
          <a:bodyPr wrap="square" rtlCol="0">
            <a:spAutoFit/>
          </a:bodyPr>
          <a:lstStyle/>
          <a:p>
            <a:r>
              <a:rPr lang="en-US" sz="5400" dirty="0"/>
              <a:t>2</a:t>
            </a:r>
          </a:p>
        </p:txBody>
      </p:sp>
      <p:sp>
        <p:nvSpPr>
          <p:cNvPr id="571" name="TextBox 570">
            <a:extLst>
              <a:ext uri="{FF2B5EF4-FFF2-40B4-BE49-F238E27FC236}">
                <a16:creationId xmlns:a16="http://schemas.microsoft.com/office/drawing/2014/main" xmlns="" id="{E5A708B3-DF1B-AE40-91D7-958587BE775A}"/>
              </a:ext>
            </a:extLst>
          </p:cNvPr>
          <p:cNvSpPr txBox="1"/>
          <p:nvPr/>
        </p:nvSpPr>
        <p:spPr>
          <a:xfrm>
            <a:off x="7111766" y="2576529"/>
            <a:ext cx="688291" cy="923330"/>
          </a:xfrm>
          <a:prstGeom prst="rect">
            <a:avLst/>
          </a:prstGeom>
          <a:noFill/>
        </p:spPr>
        <p:txBody>
          <a:bodyPr wrap="square" rtlCol="0">
            <a:spAutoFit/>
          </a:bodyPr>
          <a:lstStyle/>
          <a:p>
            <a:r>
              <a:rPr lang="en-US" sz="5400" dirty="0"/>
              <a:t>3</a:t>
            </a:r>
          </a:p>
        </p:txBody>
      </p:sp>
      <p:sp>
        <p:nvSpPr>
          <p:cNvPr id="572" name="TextBox 571">
            <a:extLst>
              <a:ext uri="{FF2B5EF4-FFF2-40B4-BE49-F238E27FC236}">
                <a16:creationId xmlns:a16="http://schemas.microsoft.com/office/drawing/2014/main" xmlns="" id="{67B3FABE-252E-4444-9FF8-5C6137D9011B}"/>
              </a:ext>
            </a:extLst>
          </p:cNvPr>
          <p:cNvSpPr txBox="1"/>
          <p:nvPr/>
        </p:nvSpPr>
        <p:spPr>
          <a:xfrm>
            <a:off x="9680874" y="2613620"/>
            <a:ext cx="573980" cy="923330"/>
          </a:xfrm>
          <a:prstGeom prst="rect">
            <a:avLst/>
          </a:prstGeom>
          <a:noFill/>
        </p:spPr>
        <p:txBody>
          <a:bodyPr wrap="square" rtlCol="0">
            <a:spAutoFit/>
          </a:bodyPr>
          <a:lstStyle/>
          <a:p>
            <a:r>
              <a:rPr lang="en-US" sz="5400" dirty="0"/>
              <a:t>4</a:t>
            </a:r>
          </a:p>
        </p:txBody>
      </p:sp>
      <p:grpSp>
        <p:nvGrpSpPr>
          <p:cNvPr id="574" name="Google Shape;1090;p38">
            <a:extLst>
              <a:ext uri="{FF2B5EF4-FFF2-40B4-BE49-F238E27FC236}">
                <a16:creationId xmlns:a16="http://schemas.microsoft.com/office/drawing/2014/main" xmlns="" id="{D54FDE75-93EE-E541-8D59-55D9D91B1FCA}"/>
              </a:ext>
            </a:extLst>
          </p:cNvPr>
          <p:cNvGrpSpPr/>
          <p:nvPr/>
        </p:nvGrpSpPr>
        <p:grpSpPr>
          <a:xfrm>
            <a:off x="761769" y="3494871"/>
            <a:ext cx="373500" cy="373500"/>
            <a:chOff x="1372725" y="1912500"/>
            <a:chExt cx="373500" cy="373500"/>
          </a:xfrm>
        </p:grpSpPr>
        <p:sp>
          <p:nvSpPr>
            <p:cNvPr id="575" name="Google Shape;1091;p38">
              <a:extLst>
                <a:ext uri="{FF2B5EF4-FFF2-40B4-BE49-F238E27FC236}">
                  <a16:creationId xmlns:a16="http://schemas.microsoft.com/office/drawing/2014/main" xmlns="" id="{1EEC11C7-D08D-DF47-B7AD-060067747AFB}"/>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092;p38">
              <a:extLst>
                <a:ext uri="{FF2B5EF4-FFF2-40B4-BE49-F238E27FC236}">
                  <a16:creationId xmlns:a16="http://schemas.microsoft.com/office/drawing/2014/main" xmlns="" id="{BEE62332-0E98-7F42-A136-BF4F81DE46D2}"/>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1090;p38">
            <a:extLst>
              <a:ext uri="{FF2B5EF4-FFF2-40B4-BE49-F238E27FC236}">
                <a16:creationId xmlns:a16="http://schemas.microsoft.com/office/drawing/2014/main" xmlns="" id="{50D6D18A-3F26-D141-80ED-25FCFE2528D9}"/>
              </a:ext>
            </a:extLst>
          </p:cNvPr>
          <p:cNvGrpSpPr/>
          <p:nvPr/>
        </p:nvGrpSpPr>
        <p:grpSpPr>
          <a:xfrm>
            <a:off x="6657532" y="3451643"/>
            <a:ext cx="373500" cy="373500"/>
            <a:chOff x="1372725" y="1912500"/>
            <a:chExt cx="373500" cy="373500"/>
          </a:xfrm>
        </p:grpSpPr>
        <p:sp>
          <p:nvSpPr>
            <p:cNvPr id="578" name="Google Shape;1091;p38">
              <a:extLst>
                <a:ext uri="{FF2B5EF4-FFF2-40B4-BE49-F238E27FC236}">
                  <a16:creationId xmlns:a16="http://schemas.microsoft.com/office/drawing/2014/main" xmlns="" id="{59CB04E4-C46E-6D4E-9606-E6DDB0000E7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092;p38">
              <a:extLst>
                <a:ext uri="{FF2B5EF4-FFF2-40B4-BE49-F238E27FC236}">
                  <a16:creationId xmlns:a16="http://schemas.microsoft.com/office/drawing/2014/main" xmlns="" id="{CC535F6B-1C7A-8943-B520-9296F43C029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1090;p38">
            <a:extLst>
              <a:ext uri="{FF2B5EF4-FFF2-40B4-BE49-F238E27FC236}">
                <a16:creationId xmlns:a16="http://schemas.microsoft.com/office/drawing/2014/main" xmlns="" id="{B311847E-DF85-3F42-8DF4-EE5DE0B6B1D9}"/>
              </a:ext>
            </a:extLst>
          </p:cNvPr>
          <p:cNvGrpSpPr/>
          <p:nvPr/>
        </p:nvGrpSpPr>
        <p:grpSpPr>
          <a:xfrm>
            <a:off x="3857898" y="3479154"/>
            <a:ext cx="373500" cy="373500"/>
            <a:chOff x="1372725" y="1912500"/>
            <a:chExt cx="373500" cy="373500"/>
          </a:xfrm>
        </p:grpSpPr>
        <p:sp>
          <p:nvSpPr>
            <p:cNvPr id="581" name="Google Shape;1091;p38">
              <a:extLst>
                <a:ext uri="{FF2B5EF4-FFF2-40B4-BE49-F238E27FC236}">
                  <a16:creationId xmlns:a16="http://schemas.microsoft.com/office/drawing/2014/main" xmlns="" id="{7627A9A1-C87C-D247-8659-D29B6BA9465C}"/>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092;p38">
              <a:extLst>
                <a:ext uri="{FF2B5EF4-FFF2-40B4-BE49-F238E27FC236}">
                  <a16:creationId xmlns:a16="http://schemas.microsoft.com/office/drawing/2014/main" xmlns="" id="{5844C4B8-05D7-BA47-9240-2E758F94EC1A}"/>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1090;p38">
            <a:extLst>
              <a:ext uri="{FF2B5EF4-FFF2-40B4-BE49-F238E27FC236}">
                <a16:creationId xmlns:a16="http://schemas.microsoft.com/office/drawing/2014/main" xmlns="" id="{3C9FBDC3-DDB4-5149-BAEB-A9FDB664C023}"/>
              </a:ext>
            </a:extLst>
          </p:cNvPr>
          <p:cNvGrpSpPr/>
          <p:nvPr/>
        </p:nvGrpSpPr>
        <p:grpSpPr>
          <a:xfrm>
            <a:off x="9232721" y="3495619"/>
            <a:ext cx="373500" cy="373500"/>
            <a:chOff x="1372725" y="1912500"/>
            <a:chExt cx="373500" cy="373500"/>
          </a:xfrm>
        </p:grpSpPr>
        <p:sp>
          <p:nvSpPr>
            <p:cNvPr id="587" name="Google Shape;1091;p38">
              <a:extLst>
                <a:ext uri="{FF2B5EF4-FFF2-40B4-BE49-F238E27FC236}">
                  <a16:creationId xmlns:a16="http://schemas.microsoft.com/office/drawing/2014/main" xmlns="" id="{8AB953E2-EB92-6940-9466-716FEFB6E248}"/>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092;p38">
              <a:extLst>
                <a:ext uri="{FF2B5EF4-FFF2-40B4-BE49-F238E27FC236}">
                  <a16:creationId xmlns:a16="http://schemas.microsoft.com/office/drawing/2014/main" xmlns="" id="{A0965CD9-741B-5545-9BCB-5BA0C304C8C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9434;p56">
            <a:extLst>
              <a:ext uri="{FF2B5EF4-FFF2-40B4-BE49-F238E27FC236}">
                <a16:creationId xmlns:a16="http://schemas.microsoft.com/office/drawing/2014/main" xmlns="" id="{F051C2A0-E323-4A45-ABA2-16FE92CE60CA}"/>
              </a:ext>
            </a:extLst>
          </p:cNvPr>
          <p:cNvGrpSpPr/>
          <p:nvPr/>
        </p:nvGrpSpPr>
        <p:grpSpPr>
          <a:xfrm>
            <a:off x="5351875" y="5831709"/>
            <a:ext cx="1452955" cy="621360"/>
            <a:chOff x="732422" y="2990152"/>
            <a:chExt cx="1337773" cy="572102"/>
          </a:xfrm>
        </p:grpSpPr>
        <p:sp>
          <p:nvSpPr>
            <p:cNvPr id="590" name="Google Shape;9435;p56">
              <a:extLst>
                <a:ext uri="{FF2B5EF4-FFF2-40B4-BE49-F238E27FC236}">
                  <a16:creationId xmlns:a16="http://schemas.microsoft.com/office/drawing/2014/main" xmlns="" id="{99755501-E59E-1649-84BE-B42DBD702636}"/>
                </a:ext>
              </a:extLst>
            </p:cNvPr>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9436;p56">
              <a:extLst>
                <a:ext uri="{FF2B5EF4-FFF2-40B4-BE49-F238E27FC236}">
                  <a16:creationId xmlns:a16="http://schemas.microsoft.com/office/drawing/2014/main" xmlns="" id="{7903D389-A120-8F4C-A95E-AF894962A061}"/>
                </a:ext>
              </a:extLst>
            </p:cNvPr>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9437;p56">
              <a:extLst>
                <a:ext uri="{FF2B5EF4-FFF2-40B4-BE49-F238E27FC236}">
                  <a16:creationId xmlns:a16="http://schemas.microsoft.com/office/drawing/2014/main" xmlns="" id="{BAA62117-21D5-8245-AB9F-7EFF6D42D277}"/>
                </a:ext>
              </a:extLst>
            </p:cNvPr>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9438;p56">
              <a:extLst>
                <a:ext uri="{FF2B5EF4-FFF2-40B4-BE49-F238E27FC236}">
                  <a16:creationId xmlns:a16="http://schemas.microsoft.com/office/drawing/2014/main" xmlns="" id="{F1D6FC3E-EC7D-E546-A61B-E2652FC657D4}"/>
                </a:ext>
              </a:extLst>
            </p:cNvPr>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9439;p56">
              <a:extLst>
                <a:ext uri="{FF2B5EF4-FFF2-40B4-BE49-F238E27FC236}">
                  <a16:creationId xmlns:a16="http://schemas.microsoft.com/office/drawing/2014/main" xmlns="" id="{0C80E953-6E9C-794F-942F-8F2930F46655}"/>
                </a:ext>
              </a:extLst>
            </p:cNvPr>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9440;p56">
              <a:extLst>
                <a:ext uri="{FF2B5EF4-FFF2-40B4-BE49-F238E27FC236}">
                  <a16:creationId xmlns:a16="http://schemas.microsoft.com/office/drawing/2014/main" xmlns="" id="{4164E27C-C332-4A47-929C-94620CE010CE}"/>
                </a:ext>
              </a:extLst>
            </p:cNvPr>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7" name="Picture 596">
            <a:extLst>
              <a:ext uri="{FF2B5EF4-FFF2-40B4-BE49-F238E27FC236}">
                <a16:creationId xmlns:a16="http://schemas.microsoft.com/office/drawing/2014/main" xmlns="" id="{77F638D3-9BBE-864C-8E1E-B9EC448D71D0}"/>
              </a:ext>
            </a:extLst>
          </p:cNvPr>
          <p:cNvPicPr>
            <a:picLocks noChangeAspect="1"/>
          </p:cNvPicPr>
          <p:nvPr/>
        </p:nvPicPr>
        <p:blipFill>
          <a:blip r:embed="rId2"/>
          <a:stretch>
            <a:fillRect/>
          </a:stretch>
        </p:blipFill>
        <p:spPr>
          <a:xfrm>
            <a:off x="1150605" y="2643319"/>
            <a:ext cx="747617" cy="756412"/>
          </a:xfrm>
          <a:prstGeom prst="rect">
            <a:avLst/>
          </a:prstGeom>
        </p:spPr>
      </p:pic>
      <p:sp>
        <p:nvSpPr>
          <p:cNvPr id="598" name="TextBox 597">
            <a:extLst>
              <a:ext uri="{FF2B5EF4-FFF2-40B4-BE49-F238E27FC236}">
                <a16:creationId xmlns:a16="http://schemas.microsoft.com/office/drawing/2014/main" xmlns="" id="{881E3563-8DBC-6244-84BB-26CFF6F84E56}"/>
              </a:ext>
            </a:extLst>
          </p:cNvPr>
          <p:cNvSpPr txBox="1"/>
          <p:nvPr/>
        </p:nvSpPr>
        <p:spPr>
          <a:xfrm>
            <a:off x="1251333" y="2559860"/>
            <a:ext cx="539862" cy="923330"/>
          </a:xfrm>
          <a:prstGeom prst="rect">
            <a:avLst/>
          </a:prstGeom>
          <a:noFill/>
        </p:spPr>
        <p:txBody>
          <a:bodyPr wrap="square" rtlCol="0">
            <a:spAutoFit/>
          </a:bodyPr>
          <a:lstStyle/>
          <a:p>
            <a:r>
              <a:rPr lang="en-US" sz="5400" dirty="0"/>
              <a:t>1</a:t>
            </a:r>
          </a:p>
        </p:txBody>
      </p:sp>
      <p:grpSp>
        <p:nvGrpSpPr>
          <p:cNvPr id="599" name="Google Shape;8534;p54">
            <a:extLst>
              <a:ext uri="{FF2B5EF4-FFF2-40B4-BE49-F238E27FC236}">
                <a16:creationId xmlns:a16="http://schemas.microsoft.com/office/drawing/2014/main" xmlns="" id="{53F9FE6E-E4C7-9745-8811-2B681489D30C}"/>
              </a:ext>
            </a:extLst>
          </p:cNvPr>
          <p:cNvGrpSpPr/>
          <p:nvPr/>
        </p:nvGrpSpPr>
        <p:grpSpPr>
          <a:xfrm>
            <a:off x="557939" y="449451"/>
            <a:ext cx="3083802" cy="1216506"/>
            <a:chOff x="6796238" y="3158297"/>
            <a:chExt cx="1630319" cy="677257"/>
          </a:xfrm>
        </p:grpSpPr>
        <p:cxnSp>
          <p:nvCxnSpPr>
            <p:cNvPr id="600" name="Google Shape;8535;p54">
              <a:extLst>
                <a:ext uri="{FF2B5EF4-FFF2-40B4-BE49-F238E27FC236}">
                  <a16:creationId xmlns:a16="http://schemas.microsoft.com/office/drawing/2014/main" xmlns="" id="{BD4888CF-2515-874D-A82C-92DF192F5233}"/>
                </a:ext>
              </a:extLst>
            </p:cNvPr>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601" name="Google Shape;8536;p54">
              <a:extLst>
                <a:ext uri="{FF2B5EF4-FFF2-40B4-BE49-F238E27FC236}">
                  <a16:creationId xmlns:a16="http://schemas.microsoft.com/office/drawing/2014/main" xmlns="" id="{0E2A5651-6782-C741-9594-67EADB141520}"/>
                </a:ext>
              </a:extLst>
            </p:cNvPr>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602" name="Google Shape;8537;p54">
              <a:extLst>
                <a:ext uri="{FF2B5EF4-FFF2-40B4-BE49-F238E27FC236}">
                  <a16:creationId xmlns:a16="http://schemas.microsoft.com/office/drawing/2014/main" xmlns="" id="{D021E590-8251-5142-94A5-2D360EC7280B}"/>
                </a:ext>
              </a:extLst>
            </p:cNvPr>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603" name="Google Shape;8538;p54">
              <a:extLst>
                <a:ext uri="{FF2B5EF4-FFF2-40B4-BE49-F238E27FC236}">
                  <a16:creationId xmlns:a16="http://schemas.microsoft.com/office/drawing/2014/main" xmlns="" id="{0EA81CA4-CD03-AA40-9CDD-1856105AE689}"/>
                </a:ext>
              </a:extLst>
            </p:cNvPr>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604" name="Google Shape;8539;p54">
              <a:extLst>
                <a:ext uri="{FF2B5EF4-FFF2-40B4-BE49-F238E27FC236}">
                  <a16:creationId xmlns:a16="http://schemas.microsoft.com/office/drawing/2014/main" xmlns="" id="{4C1A5414-B5F9-0F4B-83E4-ABDF023F21F5}"/>
                </a:ext>
              </a:extLst>
            </p:cNvPr>
            <p:cNvGrpSpPr/>
            <p:nvPr/>
          </p:nvGrpSpPr>
          <p:grpSpPr>
            <a:xfrm>
              <a:off x="6796238" y="3311904"/>
              <a:ext cx="1630319" cy="377697"/>
              <a:chOff x="6796238" y="3311904"/>
              <a:chExt cx="1630319" cy="377697"/>
            </a:xfrm>
          </p:grpSpPr>
          <p:sp>
            <p:nvSpPr>
              <p:cNvPr id="605" name="Google Shape;8540;p54">
                <a:extLst>
                  <a:ext uri="{FF2B5EF4-FFF2-40B4-BE49-F238E27FC236}">
                    <a16:creationId xmlns:a16="http://schemas.microsoft.com/office/drawing/2014/main" xmlns="" id="{B84BF70F-6E6D-7149-B40C-7290277739E9}"/>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8541;p54">
                <a:extLst>
                  <a:ext uri="{FF2B5EF4-FFF2-40B4-BE49-F238E27FC236}">
                    <a16:creationId xmlns:a16="http://schemas.microsoft.com/office/drawing/2014/main" xmlns="" id="{C7758F7C-43A2-2349-9B37-539166925359}"/>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8542;p54">
                <a:extLst>
                  <a:ext uri="{FF2B5EF4-FFF2-40B4-BE49-F238E27FC236}">
                    <a16:creationId xmlns:a16="http://schemas.microsoft.com/office/drawing/2014/main" xmlns="" id="{A412C69F-803F-3C46-8354-C26DC717054E}"/>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60" name="Picture 559"/>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561" name="TextBox 560">
            <a:extLst>
              <a:ext uri="{FF2B5EF4-FFF2-40B4-BE49-F238E27FC236}">
                <a16:creationId xmlns:a16="http://schemas.microsoft.com/office/drawing/2014/main" xmlns="" id="{3D50F199-E234-9542-8634-1C104BD82EB0}"/>
              </a:ext>
            </a:extLst>
          </p:cNvPr>
          <p:cNvSpPr txBox="1"/>
          <p:nvPr/>
        </p:nvSpPr>
        <p:spPr>
          <a:xfrm>
            <a:off x="6482298" y="3911822"/>
            <a:ext cx="1592983"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Outlier </a:t>
            </a:r>
            <a:r>
              <a:rPr lang="en-IN" dirty="0"/>
              <a:t>treatment</a:t>
            </a:r>
          </a:p>
          <a:p>
            <a:pPr marL="285750" indent="-285750">
              <a:buFont typeface="Arial" panose="020B0604020202020204" pitchFamily="34" charset="0"/>
              <a:buChar char="•"/>
            </a:pPr>
            <a:r>
              <a:rPr lang="en-IN" dirty="0" smtClean="0"/>
              <a:t>Statistical </a:t>
            </a:r>
            <a:r>
              <a:rPr lang="en-IN" dirty="0"/>
              <a:t>analysis</a:t>
            </a:r>
            <a:r>
              <a:rPr lang="en-IN" dirty="0">
                <a:effectLst/>
              </a:rPr>
              <a:t> </a:t>
            </a:r>
            <a:endParaRPr lang="en-US" dirty="0"/>
          </a:p>
        </p:txBody>
      </p:sp>
      <p:sp>
        <p:nvSpPr>
          <p:cNvPr id="562" name="TextBox 561">
            <a:extLst>
              <a:ext uri="{FF2B5EF4-FFF2-40B4-BE49-F238E27FC236}">
                <a16:creationId xmlns:a16="http://schemas.microsoft.com/office/drawing/2014/main" xmlns="" id="{EBCE039F-8376-A144-A105-FEAB4F93AC6D}"/>
              </a:ext>
            </a:extLst>
          </p:cNvPr>
          <p:cNvSpPr txBox="1"/>
          <p:nvPr/>
        </p:nvSpPr>
        <p:spPr>
          <a:xfrm>
            <a:off x="-263800" y="437271"/>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smtClean="0">
                <a:ln w="3175" cmpd="sng">
                  <a:noFill/>
                </a:ln>
              </a:rPr>
              <a:t>Our Process</a:t>
            </a:r>
          </a:p>
          <a:p>
            <a:endParaRPr lang="en-US" sz="4400" b="1" dirty="0">
              <a:ln w="3175" cmpd="sng">
                <a:noFill/>
              </a:ln>
            </a:endParaRPr>
          </a:p>
        </p:txBody>
      </p:sp>
    </p:spTree>
    <p:extLst>
      <p:ext uri="{BB962C8B-B14F-4D97-AF65-F5344CB8AC3E}">
        <p14:creationId xmlns:p14="http://schemas.microsoft.com/office/powerpoint/2010/main" val="1021830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534;p28">
            <a:extLst>
              <a:ext uri="{FF2B5EF4-FFF2-40B4-BE49-F238E27FC236}">
                <a16:creationId xmlns:a16="http://schemas.microsoft.com/office/drawing/2014/main" xmlns="" id="{C13955A4-B666-2940-ABFA-509BA0F7DD2C}"/>
              </a:ext>
            </a:extLst>
          </p:cNvPr>
          <p:cNvGrpSpPr/>
          <p:nvPr/>
        </p:nvGrpSpPr>
        <p:grpSpPr>
          <a:xfrm>
            <a:off x="-4116209" y="6911478"/>
            <a:ext cx="1151372" cy="1717999"/>
            <a:chOff x="2160750" y="237575"/>
            <a:chExt cx="3253325" cy="5180425"/>
          </a:xfrm>
        </p:grpSpPr>
        <p:sp>
          <p:nvSpPr>
            <p:cNvPr id="5" name="Google Shape;535;p28">
              <a:extLst>
                <a:ext uri="{FF2B5EF4-FFF2-40B4-BE49-F238E27FC236}">
                  <a16:creationId xmlns:a16="http://schemas.microsoft.com/office/drawing/2014/main" xmlns="" id="{047DC1CC-BF35-7A45-A688-C370D4DC448E}"/>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36;p28">
              <a:extLst>
                <a:ext uri="{FF2B5EF4-FFF2-40B4-BE49-F238E27FC236}">
                  <a16:creationId xmlns:a16="http://schemas.microsoft.com/office/drawing/2014/main" xmlns="" id="{A83F8839-4052-8545-8542-7CCC7129C5B0}"/>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7;p28">
              <a:extLst>
                <a:ext uri="{FF2B5EF4-FFF2-40B4-BE49-F238E27FC236}">
                  <a16:creationId xmlns:a16="http://schemas.microsoft.com/office/drawing/2014/main" xmlns="" id="{7BBA6969-4573-864C-94CA-624198C78B26}"/>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8;p28">
              <a:extLst>
                <a:ext uri="{FF2B5EF4-FFF2-40B4-BE49-F238E27FC236}">
                  <a16:creationId xmlns:a16="http://schemas.microsoft.com/office/drawing/2014/main" xmlns="" id="{ED124B15-C0B5-1848-A90E-53F65A402B9E}"/>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9;p28">
              <a:extLst>
                <a:ext uri="{FF2B5EF4-FFF2-40B4-BE49-F238E27FC236}">
                  <a16:creationId xmlns:a16="http://schemas.microsoft.com/office/drawing/2014/main" xmlns="" id="{3FB72AE2-1832-AD41-AB63-8139EC07CFD0}"/>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0;p28">
              <a:extLst>
                <a:ext uri="{FF2B5EF4-FFF2-40B4-BE49-F238E27FC236}">
                  <a16:creationId xmlns:a16="http://schemas.microsoft.com/office/drawing/2014/main" xmlns="" id="{F62AD055-F245-EA4E-A922-167FCEE0E6A9}"/>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1;p28">
              <a:extLst>
                <a:ext uri="{FF2B5EF4-FFF2-40B4-BE49-F238E27FC236}">
                  <a16:creationId xmlns:a16="http://schemas.microsoft.com/office/drawing/2014/main" xmlns="" id="{317FCA7B-6747-B049-9204-A31BF1186D00}"/>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2;p28">
              <a:extLst>
                <a:ext uri="{FF2B5EF4-FFF2-40B4-BE49-F238E27FC236}">
                  <a16:creationId xmlns:a16="http://schemas.microsoft.com/office/drawing/2014/main" xmlns="" id="{C4BD4718-A350-B94E-A9F8-4B1CCE03F345}"/>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3;p28">
              <a:extLst>
                <a:ext uri="{FF2B5EF4-FFF2-40B4-BE49-F238E27FC236}">
                  <a16:creationId xmlns:a16="http://schemas.microsoft.com/office/drawing/2014/main" xmlns="" id="{5749BD8E-BD98-8F48-974F-58DAD86FA2B5}"/>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p28">
              <a:extLst>
                <a:ext uri="{FF2B5EF4-FFF2-40B4-BE49-F238E27FC236}">
                  <a16:creationId xmlns:a16="http://schemas.microsoft.com/office/drawing/2014/main" xmlns="" id="{4B64A89D-974D-DC41-8D24-563CB8BBD6C4}"/>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5;p28">
              <a:extLst>
                <a:ext uri="{FF2B5EF4-FFF2-40B4-BE49-F238E27FC236}">
                  <a16:creationId xmlns:a16="http://schemas.microsoft.com/office/drawing/2014/main" xmlns="" id="{8E38E1FC-A10A-2E42-9788-ADC1D12A63ED}"/>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6;p28">
              <a:extLst>
                <a:ext uri="{FF2B5EF4-FFF2-40B4-BE49-F238E27FC236}">
                  <a16:creationId xmlns:a16="http://schemas.microsoft.com/office/drawing/2014/main" xmlns="" id="{3C269657-7B82-1E42-AB09-F92B6C110751}"/>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7;p28">
              <a:extLst>
                <a:ext uri="{FF2B5EF4-FFF2-40B4-BE49-F238E27FC236}">
                  <a16:creationId xmlns:a16="http://schemas.microsoft.com/office/drawing/2014/main" xmlns="" id="{2DBEA013-AC7D-5C4B-BE24-CD3955AF3603}"/>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8;p28">
              <a:extLst>
                <a:ext uri="{FF2B5EF4-FFF2-40B4-BE49-F238E27FC236}">
                  <a16:creationId xmlns:a16="http://schemas.microsoft.com/office/drawing/2014/main" xmlns="" id="{FCC68C9B-347A-CE49-92D1-F61E004EB05A}"/>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9;p28">
              <a:extLst>
                <a:ext uri="{FF2B5EF4-FFF2-40B4-BE49-F238E27FC236}">
                  <a16:creationId xmlns:a16="http://schemas.microsoft.com/office/drawing/2014/main" xmlns="" id="{098F2857-DC47-D14A-B987-1D51CA291B14}"/>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0;p28">
              <a:extLst>
                <a:ext uri="{FF2B5EF4-FFF2-40B4-BE49-F238E27FC236}">
                  <a16:creationId xmlns:a16="http://schemas.microsoft.com/office/drawing/2014/main" xmlns="" id="{D295B4D0-7F4C-F24B-9ED9-20572C5BAD50}"/>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1;p28">
              <a:extLst>
                <a:ext uri="{FF2B5EF4-FFF2-40B4-BE49-F238E27FC236}">
                  <a16:creationId xmlns:a16="http://schemas.microsoft.com/office/drawing/2014/main" xmlns="" id="{A8BD8EA2-0937-B04D-AD2E-9F6C889BF18D}"/>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2;p28">
              <a:extLst>
                <a:ext uri="{FF2B5EF4-FFF2-40B4-BE49-F238E27FC236}">
                  <a16:creationId xmlns:a16="http://schemas.microsoft.com/office/drawing/2014/main" xmlns="" id="{3FB3C43B-68E2-8F45-BF43-9BF658E3DA8E}"/>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3;p28">
              <a:extLst>
                <a:ext uri="{FF2B5EF4-FFF2-40B4-BE49-F238E27FC236}">
                  <a16:creationId xmlns:a16="http://schemas.microsoft.com/office/drawing/2014/main" xmlns="" id="{20E4BC8B-D78C-A747-AF8A-E9ED01366389}"/>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4;p28">
              <a:extLst>
                <a:ext uri="{FF2B5EF4-FFF2-40B4-BE49-F238E27FC236}">
                  <a16:creationId xmlns:a16="http://schemas.microsoft.com/office/drawing/2014/main" xmlns="" id="{9135C2E7-BBA2-C04E-A295-F7E084367383}"/>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5;p28">
              <a:extLst>
                <a:ext uri="{FF2B5EF4-FFF2-40B4-BE49-F238E27FC236}">
                  <a16:creationId xmlns:a16="http://schemas.microsoft.com/office/drawing/2014/main" xmlns="" id="{A58E30E2-9D3E-F048-BEA7-7191E8E7CBBB}"/>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6;p28">
              <a:extLst>
                <a:ext uri="{FF2B5EF4-FFF2-40B4-BE49-F238E27FC236}">
                  <a16:creationId xmlns:a16="http://schemas.microsoft.com/office/drawing/2014/main" xmlns="" id="{B9F62EA1-9D20-714F-8B99-8114429BAB36}"/>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7;p28">
              <a:extLst>
                <a:ext uri="{FF2B5EF4-FFF2-40B4-BE49-F238E27FC236}">
                  <a16:creationId xmlns:a16="http://schemas.microsoft.com/office/drawing/2014/main" xmlns="" id="{33F4C6FE-DFE8-6D42-A1C1-3C716E4BA19C}"/>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8;p28">
              <a:extLst>
                <a:ext uri="{FF2B5EF4-FFF2-40B4-BE49-F238E27FC236}">
                  <a16:creationId xmlns:a16="http://schemas.microsoft.com/office/drawing/2014/main" xmlns="" id="{477A8F60-CBAD-8349-BB99-6FD3F9E92420}"/>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9;p28">
              <a:extLst>
                <a:ext uri="{FF2B5EF4-FFF2-40B4-BE49-F238E27FC236}">
                  <a16:creationId xmlns:a16="http://schemas.microsoft.com/office/drawing/2014/main" xmlns="" id="{2C363F5C-2AC2-884D-A3FA-8542A69279B0}"/>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0;p28">
              <a:extLst>
                <a:ext uri="{FF2B5EF4-FFF2-40B4-BE49-F238E27FC236}">
                  <a16:creationId xmlns:a16="http://schemas.microsoft.com/office/drawing/2014/main" xmlns="" id="{863D7460-6D75-BE43-955E-E2BCCE3EF10F}"/>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1;p28">
              <a:extLst>
                <a:ext uri="{FF2B5EF4-FFF2-40B4-BE49-F238E27FC236}">
                  <a16:creationId xmlns:a16="http://schemas.microsoft.com/office/drawing/2014/main" xmlns="" id="{8424A3F5-E48B-A54A-B016-EF5DE4EF41A5}"/>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2;p28">
              <a:extLst>
                <a:ext uri="{FF2B5EF4-FFF2-40B4-BE49-F238E27FC236}">
                  <a16:creationId xmlns:a16="http://schemas.microsoft.com/office/drawing/2014/main" xmlns="" id="{CF61F0C4-46F5-264C-B5C3-CF8EF113AE05}"/>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63;p28">
              <a:extLst>
                <a:ext uri="{FF2B5EF4-FFF2-40B4-BE49-F238E27FC236}">
                  <a16:creationId xmlns:a16="http://schemas.microsoft.com/office/drawing/2014/main" xmlns="" id="{9876C917-4CA6-E340-983B-305CFEE2B88D}"/>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4;p28">
              <a:extLst>
                <a:ext uri="{FF2B5EF4-FFF2-40B4-BE49-F238E27FC236}">
                  <a16:creationId xmlns:a16="http://schemas.microsoft.com/office/drawing/2014/main" xmlns="" id="{4F11B9C5-680D-9046-BC06-51CC3B12BDA5}"/>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5;p28">
              <a:extLst>
                <a:ext uri="{FF2B5EF4-FFF2-40B4-BE49-F238E27FC236}">
                  <a16:creationId xmlns:a16="http://schemas.microsoft.com/office/drawing/2014/main" xmlns="" id="{D7BF9595-0DB0-8341-BDE5-D24A2E85D13E}"/>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6;p28">
              <a:extLst>
                <a:ext uri="{FF2B5EF4-FFF2-40B4-BE49-F238E27FC236}">
                  <a16:creationId xmlns:a16="http://schemas.microsoft.com/office/drawing/2014/main" xmlns="" id="{47DB1F12-D0A8-254C-B153-84D0114CBB79}"/>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xmlns="" id="{DD7BA4EF-C9D9-8C4C-8244-5D297E29ED14}"/>
              </a:ext>
            </a:extLst>
          </p:cNvPr>
          <p:cNvSpPr txBox="1"/>
          <p:nvPr/>
        </p:nvSpPr>
        <p:spPr>
          <a:xfrm>
            <a:off x="773840" y="831361"/>
            <a:ext cx="10934453" cy="1200329"/>
          </a:xfrm>
          <a:prstGeom prst="rect">
            <a:avLst/>
          </a:prstGeom>
          <a:noFill/>
        </p:spPr>
        <p:txBody>
          <a:bodyPr wrap="square" rtlCol="0">
            <a:spAutoFit/>
          </a:bodyPr>
          <a:lstStyle/>
          <a:p>
            <a:r>
              <a:rPr lang="en-IN" dirty="0"/>
              <a:t>This dataset was provided by Analytics Vidhya for a banking sector problem. The dataset had 164309 Rows and 14 columns in csv format. The data comprises of different features pertaining to various factors of every customer applying for loan.</a:t>
            </a:r>
          </a:p>
          <a:p>
            <a:endParaRPr lang="en-US" dirty="0"/>
          </a:p>
        </p:txBody>
      </p:sp>
      <p:graphicFrame>
        <p:nvGraphicFramePr>
          <p:cNvPr id="58" name="Table 57">
            <a:extLst>
              <a:ext uri="{FF2B5EF4-FFF2-40B4-BE49-F238E27FC236}">
                <a16:creationId xmlns:a16="http://schemas.microsoft.com/office/drawing/2014/main" xmlns="" id="{B9A75E43-4755-614B-AC2B-EE7252AD5C90}"/>
              </a:ext>
            </a:extLst>
          </p:cNvPr>
          <p:cNvGraphicFramePr>
            <a:graphicFrameLocks noGrp="1"/>
          </p:cNvGraphicFramePr>
          <p:nvPr>
            <p:extLst>
              <p:ext uri="{D42A27DB-BD31-4B8C-83A1-F6EECF244321}">
                <p14:modId xmlns:p14="http://schemas.microsoft.com/office/powerpoint/2010/main" val="3492323872"/>
              </p:ext>
            </p:extLst>
          </p:nvPr>
        </p:nvGraphicFramePr>
        <p:xfrm>
          <a:off x="5278723" y="1762024"/>
          <a:ext cx="1924685" cy="2611374"/>
        </p:xfrm>
        <a:graphic>
          <a:graphicData uri="http://schemas.openxmlformats.org/drawingml/2006/table">
            <a:tbl>
              <a:tblPr firstRow="1" firstCol="1" bandRow="1">
                <a:tableStyleId>{5C22544A-7EE6-4342-B048-85BDC9FD1C3A}</a:tableStyleId>
              </a:tblPr>
              <a:tblGrid>
                <a:gridCol w="1924685">
                  <a:extLst>
                    <a:ext uri="{9D8B030D-6E8A-4147-A177-3AD203B41FA5}">
                      <a16:colId xmlns:a16="http://schemas.microsoft.com/office/drawing/2014/main" xmlns="" val="1708819476"/>
                    </a:ext>
                  </a:extLst>
                </a:gridCol>
              </a:tblGrid>
              <a:tr h="133825">
                <a:tc>
                  <a:txBody>
                    <a:bodyPr/>
                    <a:lstStyle/>
                    <a:p>
                      <a:pPr algn="ctr">
                        <a:lnSpc>
                          <a:spcPct val="115000"/>
                        </a:lnSpc>
                        <a:spcAft>
                          <a:spcPts val="0"/>
                        </a:spcAft>
                      </a:pPr>
                      <a:r>
                        <a:rPr lang="en-IN" sz="1800" dirty="0">
                          <a:effectLst/>
                        </a:rPr>
                        <a:t>Numerical</a:t>
                      </a:r>
                      <a:endParaRPr lang="en-IN" sz="18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821754806"/>
                  </a:ext>
                </a:extLst>
              </a:tr>
              <a:tr h="151765">
                <a:tc>
                  <a:txBody>
                    <a:bodyPr/>
                    <a:lstStyle/>
                    <a:p>
                      <a:pPr algn="ctr">
                        <a:lnSpc>
                          <a:spcPct val="115000"/>
                        </a:lnSpc>
                        <a:spcAft>
                          <a:spcPts val="0"/>
                        </a:spcAft>
                      </a:pPr>
                      <a:r>
                        <a:rPr lang="en-IN" sz="1200" dirty="0">
                          <a:effectLst/>
                        </a:rPr>
                        <a:t> </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627969003"/>
                  </a:ext>
                </a:extLst>
              </a:tr>
              <a:tr h="159385">
                <a:tc>
                  <a:txBody>
                    <a:bodyPr/>
                    <a:lstStyle/>
                    <a:p>
                      <a:pPr algn="ctr">
                        <a:lnSpc>
                          <a:spcPct val="115000"/>
                        </a:lnSpc>
                        <a:spcAft>
                          <a:spcPts val="0"/>
                        </a:spcAft>
                      </a:pPr>
                      <a:r>
                        <a:rPr lang="en-IN" sz="1200">
                          <a:effectLst/>
                        </a:rPr>
                        <a:t>Loan_Amount_Requested</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379308176"/>
                  </a:ext>
                </a:extLst>
              </a:tr>
              <a:tr h="151765">
                <a:tc>
                  <a:txBody>
                    <a:bodyPr/>
                    <a:lstStyle/>
                    <a:p>
                      <a:pPr algn="ctr">
                        <a:lnSpc>
                          <a:spcPct val="115000"/>
                        </a:lnSpc>
                        <a:spcAft>
                          <a:spcPts val="0"/>
                        </a:spcAft>
                      </a:pPr>
                      <a:r>
                        <a:rPr lang="en-IN" sz="1200" dirty="0" err="1">
                          <a:effectLst/>
                        </a:rPr>
                        <a:t>Length_Employed</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677367788"/>
                  </a:ext>
                </a:extLst>
              </a:tr>
              <a:tr h="151765">
                <a:tc>
                  <a:txBody>
                    <a:bodyPr/>
                    <a:lstStyle/>
                    <a:p>
                      <a:pPr algn="ctr">
                        <a:lnSpc>
                          <a:spcPct val="115000"/>
                        </a:lnSpc>
                        <a:spcAft>
                          <a:spcPts val="0"/>
                        </a:spcAft>
                      </a:pPr>
                      <a:r>
                        <a:rPr lang="en-IN" sz="1200">
                          <a:effectLst/>
                        </a:rPr>
                        <a:t>Annual_Income</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401123952"/>
                  </a:ext>
                </a:extLst>
              </a:tr>
              <a:tr h="151765">
                <a:tc>
                  <a:txBody>
                    <a:bodyPr/>
                    <a:lstStyle/>
                    <a:p>
                      <a:pPr algn="ctr">
                        <a:lnSpc>
                          <a:spcPct val="115000"/>
                        </a:lnSpc>
                        <a:spcAft>
                          <a:spcPts val="0"/>
                        </a:spcAft>
                      </a:pPr>
                      <a:r>
                        <a:rPr lang="en-IN" sz="1200">
                          <a:effectLst/>
                        </a:rPr>
                        <a:t>Debt_To_Income</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195263896"/>
                  </a:ext>
                </a:extLst>
              </a:tr>
              <a:tr h="151765">
                <a:tc>
                  <a:txBody>
                    <a:bodyPr/>
                    <a:lstStyle/>
                    <a:p>
                      <a:pPr algn="ctr">
                        <a:lnSpc>
                          <a:spcPct val="115000"/>
                        </a:lnSpc>
                        <a:spcAft>
                          <a:spcPts val="0"/>
                        </a:spcAft>
                      </a:pPr>
                      <a:r>
                        <a:rPr lang="en-IN" sz="1200">
                          <a:effectLst/>
                        </a:rPr>
                        <a:t>Inquiries_Last_6Mo</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612127244"/>
                  </a:ext>
                </a:extLst>
              </a:tr>
              <a:tr h="159385">
                <a:tc>
                  <a:txBody>
                    <a:bodyPr/>
                    <a:lstStyle/>
                    <a:p>
                      <a:pPr algn="ctr">
                        <a:lnSpc>
                          <a:spcPct val="115000"/>
                        </a:lnSpc>
                        <a:spcAft>
                          <a:spcPts val="0"/>
                        </a:spcAft>
                      </a:pPr>
                      <a:r>
                        <a:rPr lang="en-IN" sz="1200">
                          <a:effectLst/>
                        </a:rPr>
                        <a:t>Months_Since_Deliquency</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340747353"/>
                  </a:ext>
                </a:extLst>
              </a:tr>
              <a:tr h="151765">
                <a:tc>
                  <a:txBody>
                    <a:bodyPr/>
                    <a:lstStyle/>
                    <a:p>
                      <a:pPr algn="ctr">
                        <a:lnSpc>
                          <a:spcPct val="115000"/>
                        </a:lnSpc>
                        <a:spcAft>
                          <a:spcPts val="0"/>
                        </a:spcAft>
                      </a:pPr>
                      <a:r>
                        <a:rPr lang="en-IN" sz="1200">
                          <a:effectLst/>
                        </a:rPr>
                        <a:t>Number_Open_Accounts</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045120828"/>
                  </a:ext>
                </a:extLst>
              </a:tr>
              <a:tr h="151765">
                <a:tc>
                  <a:txBody>
                    <a:bodyPr/>
                    <a:lstStyle/>
                    <a:p>
                      <a:pPr algn="ctr">
                        <a:lnSpc>
                          <a:spcPct val="115000"/>
                        </a:lnSpc>
                        <a:spcAft>
                          <a:spcPts val="0"/>
                        </a:spcAft>
                      </a:pPr>
                      <a:r>
                        <a:rPr lang="en-IN" sz="1200">
                          <a:effectLst/>
                        </a:rPr>
                        <a:t>Total_Accounts</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383287234"/>
                  </a:ext>
                </a:extLst>
              </a:tr>
              <a:tr h="151765">
                <a:tc>
                  <a:txBody>
                    <a:bodyPr/>
                    <a:lstStyle/>
                    <a:p>
                      <a:pPr algn="ctr">
                        <a:lnSpc>
                          <a:spcPct val="115000"/>
                        </a:lnSpc>
                        <a:spcAft>
                          <a:spcPts val="0"/>
                        </a:spcAft>
                      </a:pP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726844005"/>
                  </a:ext>
                </a:extLst>
              </a:tr>
              <a:tr h="159385">
                <a:tc>
                  <a:txBody>
                    <a:bodyPr/>
                    <a:lstStyle/>
                    <a:p>
                      <a:pPr algn="ctr">
                        <a:lnSpc>
                          <a:spcPct val="115000"/>
                        </a:lnSpc>
                        <a:spcAft>
                          <a:spcPts val="0"/>
                        </a:spcAft>
                      </a:pPr>
                      <a:r>
                        <a:rPr lang="en-IN" sz="1200" dirty="0">
                          <a:effectLst/>
                        </a:rPr>
                        <a:t>Total 8 Features</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905232609"/>
                  </a:ext>
                </a:extLst>
              </a:tr>
            </a:tbl>
          </a:graphicData>
        </a:graphic>
      </p:graphicFrame>
      <p:cxnSp>
        <p:nvCxnSpPr>
          <p:cNvPr id="59" name="Google Shape;484;p27">
            <a:extLst>
              <a:ext uri="{FF2B5EF4-FFF2-40B4-BE49-F238E27FC236}">
                <a16:creationId xmlns:a16="http://schemas.microsoft.com/office/drawing/2014/main" xmlns="" id="{87246A0E-1857-5E41-8E2A-213FC659D27E}"/>
              </a:ext>
            </a:extLst>
          </p:cNvPr>
          <p:cNvCxnSpPr>
            <a:cxnSpLocks/>
          </p:cNvCxnSpPr>
          <p:nvPr/>
        </p:nvCxnSpPr>
        <p:spPr>
          <a:xfrm flipV="1">
            <a:off x="3990108" y="3109020"/>
            <a:ext cx="1288615" cy="1027535"/>
          </a:xfrm>
          <a:prstGeom prst="bentConnector3">
            <a:avLst>
              <a:gd name="adj1" fmla="val 50000"/>
            </a:avLst>
          </a:prstGeom>
          <a:noFill/>
          <a:ln w="9525" cap="flat" cmpd="sng">
            <a:solidFill>
              <a:schemeClr val="lt1"/>
            </a:solidFill>
            <a:prstDash val="solid"/>
            <a:round/>
            <a:headEnd type="none" w="med" len="med"/>
            <a:tailEnd type="none" w="med" len="med"/>
          </a:ln>
        </p:spPr>
      </p:cxnSp>
      <p:graphicFrame>
        <p:nvGraphicFramePr>
          <p:cNvPr id="62" name="Table 61">
            <a:extLst>
              <a:ext uri="{FF2B5EF4-FFF2-40B4-BE49-F238E27FC236}">
                <a16:creationId xmlns:a16="http://schemas.microsoft.com/office/drawing/2014/main" xmlns="" id="{EBA2394B-0EDD-0440-A99B-AC47FF367361}"/>
              </a:ext>
            </a:extLst>
          </p:cNvPr>
          <p:cNvGraphicFramePr>
            <a:graphicFrameLocks noGrp="1"/>
          </p:cNvGraphicFramePr>
          <p:nvPr>
            <p:extLst>
              <p:ext uri="{D42A27DB-BD31-4B8C-83A1-F6EECF244321}">
                <p14:modId xmlns:p14="http://schemas.microsoft.com/office/powerpoint/2010/main" val="3800580757"/>
              </p:ext>
            </p:extLst>
          </p:nvPr>
        </p:nvGraphicFramePr>
        <p:xfrm>
          <a:off x="5295467" y="4626427"/>
          <a:ext cx="1924685" cy="1997964"/>
        </p:xfrm>
        <a:graphic>
          <a:graphicData uri="http://schemas.openxmlformats.org/drawingml/2006/table">
            <a:tbl>
              <a:tblPr firstRow="1" firstCol="1" bandRow="1">
                <a:tableStyleId>{5C22544A-7EE6-4342-B048-85BDC9FD1C3A}</a:tableStyleId>
              </a:tblPr>
              <a:tblGrid>
                <a:gridCol w="1924685">
                  <a:extLst>
                    <a:ext uri="{9D8B030D-6E8A-4147-A177-3AD203B41FA5}">
                      <a16:colId xmlns:a16="http://schemas.microsoft.com/office/drawing/2014/main" xmlns="" val="2699448115"/>
                    </a:ext>
                  </a:extLst>
                </a:gridCol>
              </a:tblGrid>
              <a:tr h="151765">
                <a:tc>
                  <a:txBody>
                    <a:bodyPr/>
                    <a:lstStyle/>
                    <a:p>
                      <a:pPr algn="ctr">
                        <a:lnSpc>
                          <a:spcPct val="115000"/>
                        </a:lnSpc>
                        <a:spcAft>
                          <a:spcPts val="0"/>
                        </a:spcAft>
                      </a:pPr>
                      <a:r>
                        <a:rPr lang="en-IN" sz="1800" b="1" kern="1200" dirty="0">
                          <a:solidFill>
                            <a:schemeClr val="lt1"/>
                          </a:solidFill>
                          <a:effectLst/>
                          <a:latin typeface="+mn-lt"/>
                          <a:ea typeface="+mn-ea"/>
                          <a:cs typeface="+mn-cs"/>
                        </a:rPr>
                        <a:t>Categorical</a:t>
                      </a:r>
                    </a:p>
                  </a:txBody>
                  <a:tcPr marL="68580" marR="68580" marT="0" marB="0">
                    <a:noFill/>
                  </a:tcPr>
                </a:tc>
                <a:extLst>
                  <a:ext uri="{0D108BD9-81ED-4DB2-BD59-A6C34878D82A}">
                    <a16:rowId xmlns:a16="http://schemas.microsoft.com/office/drawing/2014/main" xmlns="" val="797722928"/>
                  </a:ext>
                </a:extLst>
              </a:tr>
              <a:tr h="151765">
                <a:tc>
                  <a:txBody>
                    <a:bodyPr/>
                    <a:lstStyle/>
                    <a:p>
                      <a:pPr algn="ctr">
                        <a:lnSpc>
                          <a:spcPct val="115000"/>
                        </a:lnSpc>
                        <a:spcAft>
                          <a:spcPts val="0"/>
                        </a:spcAft>
                      </a:pPr>
                      <a:r>
                        <a:rPr lang="en-IN" sz="1200">
                          <a:effectLst/>
                        </a:rPr>
                        <a:t> </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105080214"/>
                  </a:ext>
                </a:extLst>
              </a:tr>
              <a:tr h="159385">
                <a:tc>
                  <a:txBody>
                    <a:bodyPr/>
                    <a:lstStyle/>
                    <a:p>
                      <a:pPr algn="ctr">
                        <a:lnSpc>
                          <a:spcPct val="115000"/>
                        </a:lnSpc>
                        <a:spcAft>
                          <a:spcPts val="0"/>
                        </a:spcAft>
                      </a:pPr>
                      <a:r>
                        <a:rPr lang="en-IN" sz="1200">
                          <a:effectLst/>
                        </a:rPr>
                        <a:t>Home_Owner</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539911047"/>
                  </a:ext>
                </a:extLst>
              </a:tr>
              <a:tr h="151765">
                <a:tc>
                  <a:txBody>
                    <a:bodyPr/>
                    <a:lstStyle/>
                    <a:p>
                      <a:pPr algn="ctr">
                        <a:lnSpc>
                          <a:spcPct val="115000"/>
                        </a:lnSpc>
                        <a:spcAft>
                          <a:spcPts val="0"/>
                        </a:spcAft>
                      </a:pPr>
                      <a:r>
                        <a:rPr lang="en-IN" sz="1200">
                          <a:effectLst/>
                        </a:rPr>
                        <a:t>Income_Verified</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679752305"/>
                  </a:ext>
                </a:extLst>
              </a:tr>
              <a:tr h="151765">
                <a:tc>
                  <a:txBody>
                    <a:bodyPr/>
                    <a:lstStyle/>
                    <a:p>
                      <a:pPr algn="ctr">
                        <a:lnSpc>
                          <a:spcPct val="115000"/>
                        </a:lnSpc>
                        <a:spcAft>
                          <a:spcPts val="0"/>
                        </a:spcAft>
                      </a:pPr>
                      <a:r>
                        <a:rPr lang="en-IN" sz="1200">
                          <a:effectLst/>
                        </a:rPr>
                        <a:t>Purpose_Of_Loan</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942105289"/>
                  </a:ext>
                </a:extLst>
              </a:tr>
              <a:tr h="151765">
                <a:tc>
                  <a:txBody>
                    <a:bodyPr/>
                    <a:lstStyle/>
                    <a:p>
                      <a:pPr algn="ctr">
                        <a:lnSpc>
                          <a:spcPct val="115000"/>
                        </a:lnSpc>
                        <a:spcAft>
                          <a:spcPts val="0"/>
                        </a:spcAft>
                      </a:pPr>
                      <a:r>
                        <a:rPr lang="en-IN" sz="1200">
                          <a:effectLst/>
                        </a:rPr>
                        <a:t>Gender</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449738924"/>
                  </a:ext>
                </a:extLst>
              </a:tr>
              <a:tr h="151765">
                <a:tc>
                  <a:txBody>
                    <a:bodyPr/>
                    <a:lstStyle/>
                    <a:p>
                      <a:pPr algn="ctr">
                        <a:lnSpc>
                          <a:spcPct val="115000"/>
                        </a:lnSpc>
                        <a:spcAft>
                          <a:spcPts val="0"/>
                        </a:spcAft>
                      </a:pPr>
                      <a:r>
                        <a:rPr lang="en-IN" sz="1200">
                          <a:effectLst/>
                        </a:rPr>
                        <a:t>Interest_Rate</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274840344"/>
                  </a:ext>
                </a:extLst>
              </a:tr>
              <a:tr h="151765">
                <a:tc>
                  <a:txBody>
                    <a:bodyPr/>
                    <a:lstStyle/>
                    <a:p>
                      <a:pPr algn="ctr">
                        <a:lnSpc>
                          <a:spcPct val="115000"/>
                        </a:lnSpc>
                        <a:spcAft>
                          <a:spcPts val="0"/>
                        </a:spcAft>
                      </a:pPr>
                      <a:r>
                        <a:rPr lang="en-IN" sz="1200">
                          <a:effectLst/>
                        </a:rPr>
                        <a:t> </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47467922"/>
                  </a:ext>
                </a:extLst>
              </a:tr>
              <a:tr h="159385">
                <a:tc>
                  <a:txBody>
                    <a:bodyPr/>
                    <a:lstStyle/>
                    <a:p>
                      <a:pPr algn="ctr">
                        <a:lnSpc>
                          <a:spcPct val="115000"/>
                        </a:lnSpc>
                        <a:spcAft>
                          <a:spcPts val="0"/>
                        </a:spcAft>
                      </a:pPr>
                      <a:r>
                        <a:rPr lang="en-IN" sz="1200" dirty="0">
                          <a:effectLst/>
                        </a:rPr>
                        <a:t>Total 5 Features</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75288896"/>
                  </a:ext>
                </a:extLst>
              </a:tr>
            </a:tbl>
          </a:graphicData>
        </a:graphic>
      </p:graphicFrame>
      <p:cxnSp>
        <p:nvCxnSpPr>
          <p:cNvPr id="63" name="Google Shape;484;p27">
            <a:extLst>
              <a:ext uri="{FF2B5EF4-FFF2-40B4-BE49-F238E27FC236}">
                <a16:creationId xmlns:a16="http://schemas.microsoft.com/office/drawing/2014/main" xmlns="" id="{CE0EC325-A9C7-9F46-9A3A-03FA69223B1F}"/>
              </a:ext>
            </a:extLst>
          </p:cNvPr>
          <p:cNvCxnSpPr>
            <a:cxnSpLocks/>
          </p:cNvCxnSpPr>
          <p:nvPr/>
        </p:nvCxnSpPr>
        <p:spPr>
          <a:xfrm>
            <a:off x="3990107" y="4713288"/>
            <a:ext cx="1288617" cy="815151"/>
          </a:xfrm>
          <a:prstGeom prst="bentConnector3">
            <a:avLst>
              <a:gd name="adj1" fmla="val 50000"/>
            </a:avLst>
          </a:prstGeom>
          <a:noFill/>
          <a:ln w="9525" cap="flat" cmpd="sng">
            <a:solidFill>
              <a:schemeClr val="lt1"/>
            </a:solidFill>
            <a:prstDash val="solid"/>
            <a:round/>
            <a:headEnd type="none" w="med" len="med"/>
            <a:tailEnd type="none" w="med" len="med"/>
          </a:ln>
        </p:spPr>
      </p:cxnSp>
      <p:graphicFrame>
        <p:nvGraphicFramePr>
          <p:cNvPr id="68" name="Content Placeholder 36">
            <a:extLst>
              <a:ext uri="{FF2B5EF4-FFF2-40B4-BE49-F238E27FC236}">
                <a16:creationId xmlns:a16="http://schemas.microsoft.com/office/drawing/2014/main" xmlns="" id="{2ECF1279-E27D-4243-B524-DD73D48F08C9}"/>
              </a:ext>
            </a:extLst>
          </p:cNvPr>
          <p:cNvGraphicFramePr>
            <a:graphicFrameLocks noGrp="1"/>
          </p:cNvGraphicFramePr>
          <p:nvPr>
            <p:ph idx="1"/>
            <p:extLst>
              <p:ext uri="{D42A27DB-BD31-4B8C-83A1-F6EECF244321}">
                <p14:modId xmlns:p14="http://schemas.microsoft.com/office/powerpoint/2010/main" val="3063476190"/>
              </p:ext>
            </p:extLst>
          </p:nvPr>
        </p:nvGraphicFramePr>
        <p:xfrm>
          <a:off x="835027" y="1932939"/>
          <a:ext cx="3155081" cy="4495566"/>
        </p:xfrm>
        <a:graphic>
          <a:graphicData uri="http://schemas.openxmlformats.org/drawingml/2006/table">
            <a:tbl>
              <a:tblPr firstRow="1" firstCol="1" bandRow="1">
                <a:tableStyleId>{5C22544A-7EE6-4342-B048-85BDC9FD1C3A}</a:tableStyleId>
              </a:tblPr>
              <a:tblGrid>
                <a:gridCol w="3155081">
                  <a:extLst>
                    <a:ext uri="{9D8B030D-6E8A-4147-A177-3AD203B41FA5}">
                      <a16:colId xmlns:a16="http://schemas.microsoft.com/office/drawing/2014/main" xmlns="" val="70764888"/>
                    </a:ext>
                  </a:extLst>
                </a:gridCol>
              </a:tblGrid>
              <a:tr h="515884">
                <a:tc>
                  <a:txBody>
                    <a:bodyPr/>
                    <a:lstStyle/>
                    <a:p>
                      <a:pPr algn="ctr" fontAlgn="ctr"/>
                      <a:r>
                        <a:rPr lang="en-IN" sz="2400" u="none" strike="noStrike" dirty="0">
                          <a:effectLst/>
                        </a:rPr>
                        <a:t>Variables</a:t>
                      </a:r>
                      <a:endParaRPr lang="en-IN" sz="2400" b="1"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404086445"/>
                  </a:ext>
                </a:extLst>
              </a:tr>
              <a:tr h="284263">
                <a:tc>
                  <a:txBody>
                    <a:bodyPr/>
                    <a:lstStyle/>
                    <a:p>
                      <a:pPr algn="ctr" fontAlgn="ctr"/>
                      <a:r>
                        <a:rPr lang="en-IN" sz="1400" u="none" strike="noStrike" dirty="0" err="1">
                          <a:effectLst/>
                        </a:rPr>
                        <a:t>Loan_ID</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1107977554"/>
                  </a:ext>
                </a:extLst>
              </a:tr>
              <a:tr h="284263">
                <a:tc>
                  <a:txBody>
                    <a:bodyPr/>
                    <a:lstStyle/>
                    <a:p>
                      <a:pPr algn="ctr" fontAlgn="ctr"/>
                      <a:r>
                        <a:rPr lang="en-IN" sz="1400" u="none" strike="noStrike">
                          <a:effectLst/>
                        </a:rPr>
                        <a:t>Loan_Amount_Requested</a:t>
                      </a:r>
                      <a:endParaRPr lang="en-IN" sz="1400" b="0" i="0" u="none" strike="noStrike">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3442822991"/>
                  </a:ext>
                </a:extLst>
              </a:tr>
              <a:tr h="284263">
                <a:tc>
                  <a:txBody>
                    <a:bodyPr/>
                    <a:lstStyle/>
                    <a:p>
                      <a:pPr algn="ctr" fontAlgn="ctr"/>
                      <a:r>
                        <a:rPr lang="en-IN" sz="1400" u="none" strike="noStrike" dirty="0" err="1">
                          <a:effectLst/>
                        </a:rPr>
                        <a:t>Length_Employed</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833109929"/>
                  </a:ext>
                </a:extLst>
              </a:tr>
              <a:tr h="284263">
                <a:tc>
                  <a:txBody>
                    <a:bodyPr/>
                    <a:lstStyle/>
                    <a:p>
                      <a:pPr algn="ctr" fontAlgn="ctr"/>
                      <a:r>
                        <a:rPr lang="en-IN" sz="1400" u="none" strike="noStrike" dirty="0" err="1">
                          <a:effectLst/>
                        </a:rPr>
                        <a:t>Home_Owner</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3142298764"/>
                  </a:ext>
                </a:extLst>
              </a:tr>
              <a:tr h="284263">
                <a:tc>
                  <a:txBody>
                    <a:bodyPr/>
                    <a:lstStyle/>
                    <a:p>
                      <a:pPr algn="ctr" fontAlgn="ctr"/>
                      <a:r>
                        <a:rPr lang="en-IN" sz="1400" u="none" strike="noStrike" dirty="0" err="1">
                          <a:effectLst/>
                        </a:rPr>
                        <a:t>Annual_Income</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1838014679"/>
                  </a:ext>
                </a:extLst>
              </a:tr>
              <a:tr h="284263">
                <a:tc>
                  <a:txBody>
                    <a:bodyPr/>
                    <a:lstStyle/>
                    <a:p>
                      <a:pPr algn="ctr" fontAlgn="ctr"/>
                      <a:r>
                        <a:rPr lang="en-IN" sz="1400" u="none" strike="noStrike">
                          <a:effectLst/>
                        </a:rPr>
                        <a:t>Income_Verified</a:t>
                      </a:r>
                      <a:endParaRPr lang="en-IN" sz="1400" b="0" i="0" u="none" strike="noStrike">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1729557305"/>
                  </a:ext>
                </a:extLst>
              </a:tr>
              <a:tr h="284263">
                <a:tc>
                  <a:txBody>
                    <a:bodyPr/>
                    <a:lstStyle/>
                    <a:p>
                      <a:pPr algn="ctr" fontAlgn="ctr"/>
                      <a:r>
                        <a:rPr lang="en-IN" sz="1400" u="none" strike="noStrike" dirty="0" err="1">
                          <a:effectLst/>
                        </a:rPr>
                        <a:t>Purpose_Of_Loan</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1082740414"/>
                  </a:ext>
                </a:extLst>
              </a:tr>
              <a:tr h="284263">
                <a:tc>
                  <a:txBody>
                    <a:bodyPr/>
                    <a:lstStyle/>
                    <a:p>
                      <a:pPr algn="ctr" fontAlgn="ctr"/>
                      <a:r>
                        <a:rPr lang="en-IN" sz="1400" u="none" strike="noStrike" dirty="0" err="1">
                          <a:effectLst/>
                        </a:rPr>
                        <a:t>Debt_To_Income</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23039285"/>
                  </a:ext>
                </a:extLst>
              </a:tr>
              <a:tr h="284263">
                <a:tc>
                  <a:txBody>
                    <a:bodyPr/>
                    <a:lstStyle/>
                    <a:p>
                      <a:pPr algn="ctr" fontAlgn="ctr"/>
                      <a:r>
                        <a:rPr lang="en-IN" sz="1400" u="none" strike="noStrike" dirty="0">
                          <a:effectLst/>
                        </a:rPr>
                        <a:t>Inquiries_Last_6Mo</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4023144208"/>
                  </a:ext>
                </a:extLst>
              </a:tr>
              <a:tr h="284263">
                <a:tc>
                  <a:txBody>
                    <a:bodyPr/>
                    <a:lstStyle/>
                    <a:p>
                      <a:pPr algn="ctr" fontAlgn="ctr"/>
                      <a:r>
                        <a:rPr lang="en-IN" sz="1400" u="none" strike="noStrike" dirty="0" err="1">
                          <a:effectLst/>
                        </a:rPr>
                        <a:t>Months_Since_Deliquency</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4114322994"/>
                  </a:ext>
                </a:extLst>
              </a:tr>
              <a:tr h="284263">
                <a:tc>
                  <a:txBody>
                    <a:bodyPr/>
                    <a:lstStyle/>
                    <a:p>
                      <a:pPr algn="ctr" fontAlgn="ctr"/>
                      <a:r>
                        <a:rPr lang="en-IN" sz="1400" u="none" strike="noStrike" dirty="0" err="1">
                          <a:effectLst/>
                        </a:rPr>
                        <a:t>Number_Open_Accounts</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3073376927"/>
                  </a:ext>
                </a:extLst>
              </a:tr>
              <a:tr h="284263">
                <a:tc>
                  <a:txBody>
                    <a:bodyPr/>
                    <a:lstStyle/>
                    <a:p>
                      <a:pPr algn="ctr" fontAlgn="ctr"/>
                      <a:r>
                        <a:rPr lang="en-IN" sz="1400" u="none" strike="noStrike" dirty="0" err="1">
                          <a:effectLst/>
                        </a:rPr>
                        <a:t>Total_Accounts</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27460967"/>
                  </a:ext>
                </a:extLst>
              </a:tr>
              <a:tr h="284263">
                <a:tc>
                  <a:txBody>
                    <a:bodyPr/>
                    <a:lstStyle/>
                    <a:p>
                      <a:pPr algn="ctr" fontAlgn="ctr"/>
                      <a:r>
                        <a:rPr lang="en-IN" sz="1400" u="none" strike="noStrike" dirty="0">
                          <a:effectLst/>
                        </a:rPr>
                        <a:t>Gender</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4214156636"/>
                  </a:ext>
                </a:extLst>
              </a:tr>
              <a:tr h="284263">
                <a:tc>
                  <a:txBody>
                    <a:bodyPr/>
                    <a:lstStyle/>
                    <a:p>
                      <a:pPr algn="ctr" fontAlgn="ctr"/>
                      <a:r>
                        <a:rPr lang="en-IN" sz="1400" u="none" strike="noStrike" dirty="0" err="1">
                          <a:effectLst/>
                        </a:rPr>
                        <a:t>Interest_Rate</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2350640184"/>
                  </a:ext>
                </a:extLst>
              </a:tr>
            </a:tbl>
          </a:graphicData>
        </a:graphic>
      </p:graphicFrame>
      <p:graphicFrame>
        <p:nvGraphicFramePr>
          <p:cNvPr id="72" name="Table 71">
            <a:extLst>
              <a:ext uri="{FF2B5EF4-FFF2-40B4-BE49-F238E27FC236}">
                <a16:creationId xmlns:a16="http://schemas.microsoft.com/office/drawing/2014/main" xmlns="" id="{75707089-EAA2-0C40-882D-42A5C30F108C}"/>
              </a:ext>
            </a:extLst>
          </p:cNvPr>
          <p:cNvGraphicFramePr>
            <a:graphicFrameLocks noGrp="1"/>
          </p:cNvGraphicFramePr>
          <p:nvPr>
            <p:extLst>
              <p:ext uri="{D42A27DB-BD31-4B8C-83A1-F6EECF244321}">
                <p14:modId xmlns:p14="http://schemas.microsoft.com/office/powerpoint/2010/main" val="3674488785"/>
              </p:ext>
            </p:extLst>
          </p:nvPr>
        </p:nvGraphicFramePr>
        <p:xfrm>
          <a:off x="7717537" y="2745468"/>
          <a:ext cx="3990756" cy="2313432"/>
        </p:xfrm>
        <a:graphic>
          <a:graphicData uri="http://schemas.openxmlformats.org/drawingml/2006/table">
            <a:tbl>
              <a:tblPr firstRow="1" firstCol="1" bandRow="1">
                <a:tableStyleId>{5C22544A-7EE6-4342-B048-85BDC9FD1C3A}</a:tableStyleId>
              </a:tblPr>
              <a:tblGrid>
                <a:gridCol w="2975160">
                  <a:extLst>
                    <a:ext uri="{9D8B030D-6E8A-4147-A177-3AD203B41FA5}">
                      <a16:colId xmlns:a16="http://schemas.microsoft.com/office/drawing/2014/main" xmlns="" val="358891251"/>
                    </a:ext>
                  </a:extLst>
                </a:gridCol>
                <a:gridCol w="1015596">
                  <a:extLst>
                    <a:ext uri="{9D8B030D-6E8A-4147-A177-3AD203B41FA5}">
                      <a16:colId xmlns:a16="http://schemas.microsoft.com/office/drawing/2014/main" xmlns="" val="2674287034"/>
                    </a:ext>
                  </a:extLst>
                </a:gridCol>
              </a:tblGrid>
              <a:tr h="276323">
                <a:tc gridSpan="2">
                  <a:txBody>
                    <a:bodyPr/>
                    <a:lstStyle/>
                    <a:p>
                      <a:pPr algn="ctr">
                        <a:lnSpc>
                          <a:spcPct val="115000"/>
                        </a:lnSpc>
                        <a:spcAft>
                          <a:spcPts val="0"/>
                        </a:spcAft>
                      </a:pPr>
                      <a:r>
                        <a:rPr lang="en-IN" sz="2000" dirty="0">
                          <a:solidFill>
                            <a:schemeClr val="tx1"/>
                          </a:solidFill>
                          <a:effectLst/>
                        </a:rPr>
                        <a:t>Missing Values</a:t>
                      </a:r>
                      <a:endParaRPr lang="en-IN" sz="20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a16="http://schemas.microsoft.com/office/drawing/2014/main" xmlns="" val="2705316180"/>
                  </a:ext>
                </a:extLst>
              </a:tr>
              <a:tr h="276323">
                <a:tc gridSpan="2">
                  <a:txBody>
                    <a:bodyPr/>
                    <a:lstStyle/>
                    <a:p>
                      <a:pPr algn="ctr">
                        <a:lnSpc>
                          <a:spcPct val="115000"/>
                        </a:lnSpc>
                        <a:spcAft>
                          <a:spcPts val="0"/>
                        </a:spcAft>
                      </a:pPr>
                      <a:r>
                        <a:rPr lang="en-IN" sz="1600" dirty="0">
                          <a:solidFill>
                            <a:schemeClr val="tx1"/>
                          </a:solidFill>
                          <a:effectLst/>
                        </a:rPr>
                        <a:t> </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a16="http://schemas.microsoft.com/office/drawing/2014/main" xmlns="" val="3519081845"/>
                  </a:ext>
                </a:extLst>
              </a:tr>
              <a:tr h="276323">
                <a:tc>
                  <a:txBody>
                    <a:bodyPr/>
                    <a:lstStyle/>
                    <a:p>
                      <a:pPr algn="ctr">
                        <a:lnSpc>
                          <a:spcPct val="115000"/>
                        </a:lnSpc>
                        <a:spcAft>
                          <a:spcPts val="0"/>
                        </a:spcAft>
                      </a:pPr>
                      <a:r>
                        <a:rPr lang="en-IN" sz="1600">
                          <a:solidFill>
                            <a:schemeClr val="tx1"/>
                          </a:solidFill>
                          <a:effectLst/>
                        </a:rPr>
                        <a:t>Length_Employed</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7371</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542409175"/>
                  </a:ext>
                </a:extLst>
              </a:tr>
              <a:tr h="276323">
                <a:tc>
                  <a:txBody>
                    <a:bodyPr/>
                    <a:lstStyle/>
                    <a:p>
                      <a:pPr algn="ctr">
                        <a:lnSpc>
                          <a:spcPct val="115000"/>
                        </a:lnSpc>
                        <a:spcAft>
                          <a:spcPts val="0"/>
                        </a:spcAft>
                      </a:pPr>
                      <a:r>
                        <a:rPr lang="en-IN" sz="1600">
                          <a:solidFill>
                            <a:schemeClr val="tx1"/>
                          </a:solidFill>
                          <a:effectLst/>
                        </a:rPr>
                        <a:t>Home_Owner</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25349</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653806134"/>
                  </a:ext>
                </a:extLst>
              </a:tr>
              <a:tr h="276323">
                <a:tc>
                  <a:txBody>
                    <a:bodyPr/>
                    <a:lstStyle/>
                    <a:p>
                      <a:pPr algn="ctr">
                        <a:lnSpc>
                          <a:spcPct val="115000"/>
                        </a:lnSpc>
                        <a:spcAft>
                          <a:spcPts val="0"/>
                        </a:spcAft>
                      </a:pPr>
                      <a:r>
                        <a:rPr lang="en-IN" sz="1600">
                          <a:solidFill>
                            <a:schemeClr val="tx1"/>
                          </a:solidFill>
                          <a:effectLst/>
                        </a:rPr>
                        <a:t>Annual_Income</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25102</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501405182"/>
                  </a:ext>
                </a:extLst>
              </a:tr>
              <a:tr h="276323">
                <a:tc>
                  <a:txBody>
                    <a:bodyPr/>
                    <a:lstStyle/>
                    <a:p>
                      <a:pPr algn="ctr">
                        <a:lnSpc>
                          <a:spcPct val="115000"/>
                        </a:lnSpc>
                        <a:spcAft>
                          <a:spcPts val="0"/>
                        </a:spcAft>
                      </a:pPr>
                      <a:r>
                        <a:rPr lang="en-IN" sz="1600">
                          <a:solidFill>
                            <a:schemeClr val="tx1"/>
                          </a:solidFill>
                          <a:effectLst/>
                        </a:rPr>
                        <a:t>Months_Since_Deliquency</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88379</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642122031"/>
                  </a:ext>
                </a:extLst>
              </a:tr>
              <a:tr h="276323">
                <a:tc gridSpan="2">
                  <a:txBody>
                    <a:bodyPr/>
                    <a:lstStyle/>
                    <a:p>
                      <a:pPr algn="ctr">
                        <a:lnSpc>
                          <a:spcPct val="115000"/>
                        </a:lnSpc>
                        <a:spcAft>
                          <a:spcPts val="0"/>
                        </a:spcAft>
                      </a:pPr>
                      <a:r>
                        <a:rPr lang="en-IN" sz="1600" dirty="0">
                          <a:solidFill>
                            <a:schemeClr val="tx1"/>
                          </a:solidFill>
                          <a:effectLst/>
                        </a:rPr>
                        <a:t> </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a16="http://schemas.microsoft.com/office/drawing/2014/main" xmlns="" val="3877556823"/>
                  </a:ext>
                </a:extLst>
              </a:tr>
              <a:tr h="276323">
                <a:tc gridSpan="2">
                  <a:txBody>
                    <a:bodyPr/>
                    <a:lstStyle/>
                    <a:p>
                      <a:pPr algn="ctr">
                        <a:lnSpc>
                          <a:spcPct val="115000"/>
                        </a:lnSpc>
                        <a:spcAft>
                          <a:spcPts val="0"/>
                        </a:spcAft>
                      </a:pPr>
                      <a:r>
                        <a:rPr lang="en-IN" sz="1600" dirty="0" smtClean="0">
                          <a:solidFill>
                            <a:schemeClr val="tx1"/>
                          </a:solidFill>
                          <a:effectLst/>
                        </a:rPr>
                        <a:t>6.36% </a:t>
                      </a:r>
                      <a:r>
                        <a:rPr lang="en-IN" sz="1600" dirty="0">
                          <a:solidFill>
                            <a:schemeClr val="tx1"/>
                          </a:solidFill>
                          <a:effectLst/>
                        </a:rPr>
                        <a:t>of total Data values</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a16="http://schemas.microsoft.com/office/drawing/2014/main" xmlns="" val="1694121778"/>
                  </a:ext>
                </a:extLst>
              </a:tr>
            </a:tbl>
          </a:graphicData>
        </a:graphic>
      </p:graphicFrame>
      <p:grpSp>
        <p:nvGrpSpPr>
          <p:cNvPr id="80" name="Google Shape;1244;p44">
            <a:extLst>
              <a:ext uri="{FF2B5EF4-FFF2-40B4-BE49-F238E27FC236}">
                <a16:creationId xmlns:a16="http://schemas.microsoft.com/office/drawing/2014/main" xmlns="" id="{13F9BE11-F33B-2C49-BEBC-6D0C99E5112C}"/>
              </a:ext>
            </a:extLst>
          </p:cNvPr>
          <p:cNvGrpSpPr/>
          <p:nvPr/>
        </p:nvGrpSpPr>
        <p:grpSpPr>
          <a:xfrm>
            <a:off x="9458557" y="5058900"/>
            <a:ext cx="936653" cy="1300131"/>
            <a:chOff x="4882900" y="-64350"/>
            <a:chExt cx="2493750" cy="2922300"/>
          </a:xfrm>
        </p:grpSpPr>
        <p:sp>
          <p:nvSpPr>
            <p:cNvPr id="81" name="Google Shape;1245;p44">
              <a:extLst>
                <a:ext uri="{FF2B5EF4-FFF2-40B4-BE49-F238E27FC236}">
                  <a16:creationId xmlns:a16="http://schemas.microsoft.com/office/drawing/2014/main" xmlns="" id="{6396923D-A311-0C47-9263-40480539F104}"/>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46;p44">
              <a:extLst>
                <a:ext uri="{FF2B5EF4-FFF2-40B4-BE49-F238E27FC236}">
                  <a16:creationId xmlns:a16="http://schemas.microsoft.com/office/drawing/2014/main" xmlns="" id="{6EC5D031-96D8-E343-AF4E-5F7DE88B1861}"/>
                </a:ext>
              </a:extLst>
            </p:cNvPr>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47;p44">
              <a:extLst>
                <a:ext uri="{FF2B5EF4-FFF2-40B4-BE49-F238E27FC236}">
                  <a16:creationId xmlns:a16="http://schemas.microsoft.com/office/drawing/2014/main" xmlns="" id="{38E8FD6C-3D03-A248-9B4E-57E5707875FB}"/>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48;p44">
              <a:extLst>
                <a:ext uri="{FF2B5EF4-FFF2-40B4-BE49-F238E27FC236}">
                  <a16:creationId xmlns:a16="http://schemas.microsoft.com/office/drawing/2014/main" xmlns="" id="{2463F3BA-87DB-5F47-AEC2-2D846A055B8F}"/>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49;p44">
              <a:extLst>
                <a:ext uri="{FF2B5EF4-FFF2-40B4-BE49-F238E27FC236}">
                  <a16:creationId xmlns:a16="http://schemas.microsoft.com/office/drawing/2014/main" xmlns="" id="{A453B90C-2E1C-EC41-9EB7-AA6E46C7AC1C}"/>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437;p25">
            <a:extLst>
              <a:ext uri="{FF2B5EF4-FFF2-40B4-BE49-F238E27FC236}">
                <a16:creationId xmlns:a16="http://schemas.microsoft.com/office/drawing/2014/main" xmlns="" id="{570E7909-3126-3C45-9379-0E04D5E1B98E}"/>
              </a:ext>
            </a:extLst>
          </p:cNvPr>
          <p:cNvSpPr/>
          <p:nvPr/>
        </p:nvSpPr>
        <p:spPr>
          <a:xfrm>
            <a:off x="5502955" y="4639102"/>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8;p25">
            <a:extLst>
              <a:ext uri="{FF2B5EF4-FFF2-40B4-BE49-F238E27FC236}">
                <a16:creationId xmlns:a16="http://schemas.microsoft.com/office/drawing/2014/main" xmlns="" id="{F60C1415-C3D2-BF4C-A7B5-08273B07EE54}"/>
              </a:ext>
            </a:extLst>
          </p:cNvPr>
          <p:cNvSpPr/>
          <p:nvPr/>
        </p:nvSpPr>
        <p:spPr>
          <a:xfrm>
            <a:off x="762893" y="4103672"/>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9;p25">
            <a:extLst>
              <a:ext uri="{FF2B5EF4-FFF2-40B4-BE49-F238E27FC236}">
                <a16:creationId xmlns:a16="http://schemas.microsoft.com/office/drawing/2014/main" xmlns="" id="{55AD150B-BDE5-674C-998E-88FB36F90379}"/>
              </a:ext>
            </a:extLst>
          </p:cNvPr>
          <p:cNvSpPr/>
          <p:nvPr/>
        </p:nvSpPr>
        <p:spPr>
          <a:xfrm>
            <a:off x="4748015" y="1936895"/>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0;p25">
            <a:extLst>
              <a:ext uri="{FF2B5EF4-FFF2-40B4-BE49-F238E27FC236}">
                <a16:creationId xmlns:a16="http://schemas.microsoft.com/office/drawing/2014/main" xmlns="" id="{4AE0A3B9-2AB2-8847-8F67-CE613D423C43}"/>
              </a:ext>
            </a:extLst>
          </p:cNvPr>
          <p:cNvSpPr/>
          <p:nvPr/>
        </p:nvSpPr>
        <p:spPr>
          <a:xfrm>
            <a:off x="4424515" y="4220089"/>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1;p25">
            <a:extLst>
              <a:ext uri="{FF2B5EF4-FFF2-40B4-BE49-F238E27FC236}">
                <a16:creationId xmlns:a16="http://schemas.microsoft.com/office/drawing/2014/main" xmlns="" id="{9CF75A2C-5487-BE40-9483-F3EFF7A011F1}"/>
              </a:ext>
            </a:extLst>
          </p:cNvPr>
          <p:cNvSpPr/>
          <p:nvPr/>
        </p:nvSpPr>
        <p:spPr>
          <a:xfrm>
            <a:off x="1379253" y="5403494"/>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445;p25">
            <a:extLst>
              <a:ext uri="{FF2B5EF4-FFF2-40B4-BE49-F238E27FC236}">
                <a16:creationId xmlns:a16="http://schemas.microsoft.com/office/drawing/2014/main" xmlns="" id="{D17628C8-CFF8-8744-9AC2-647BB0239AFB}"/>
              </a:ext>
            </a:extLst>
          </p:cNvPr>
          <p:cNvGrpSpPr/>
          <p:nvPr/>
        </p:nvGrpSpPr>
        <p:grpSpPr>
          <a:xfrm>
            <a:off x="11575041" y="557090"/>
            <a:ext cx="133252" cy="1952377"/>
            <a:chOff x="6780548" y="337714"/>
            <a:chExt cx="133252" cy="1952377"/>
          </a:xfrm>
        </p:grpSpPr>
        <p:sp>
          <p:nvSpPr>
            <p:cNvPr id="92" name="Google Shape;446;p25">
              <a:extLst>
                <a:ext uri="{FF2B5EF4-FFF2-40B4-BE49-F238E27FC236}">
                  <a16:creationId xmlns:a16="http://schemas.microsoft.com/office/drawing/2014/main" xmlns="" id="{CB7CA433-04CA-1D42-A662-64C5175B1D6B}"/>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7;p25">
              <a:extLst>
                <a:ext uri="{FF2B5EF4-FFF2-40B4-BE49-F238E27FC236}">
                  <a16:creationId xmlns:a16="http://schemas.microsoft.com/office/drawing/2014/main" xmlns="" id="{FC3C92E6-0DBD-2340-B900-8A358A0368C0}"/>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448;p25">
            <a:extLst>
              <a:ext uri="{FF2B5EF4-FFF2-40B4-BE49-F238E27FC236}">
                <a16:creationId xmlns:a16="http://schemas.microsoft.com/office/drawing/2014/main" xmlns="" id="{8115E685-9486-6840-88E7-A5FF8EAA3008}"/>
              </a:ext>
            </a:extLst>
          </p:cNvPr>
          <p:cNvGrpSpPr/>
          <p:nvPr/>
        </p:nvGrpSpPr>
        <p:grpSpPr>
          <a:xfrm>
            <a:off x="63728" y="2381332"/>
            <a:ext cx="199237" cy="2828935"/>
            <a:chOff x="1608717" y="1280046"/>
            <a:chExt cx="199237" cy="2828935"/>
          </a:xfrm>
        </p:grpSpPr>
        <p:sp>
          <p:nvSpPr>
            <p:cNvPr id="95" name="Google Shape;449;p25">
              <a:extLst>
                <a:ext uri="{FF2B5EF4-FFF2-40B4-BE49-F238E27FC236}">
                  <a16:creationId xmlns:a16="http://schemas.microsoft.com/office/drawing/2014/main" xmlns="" id="{AB0ECA07-646F-7040-8DCE-7088A546DF54}"/>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0;p25">
              <a:extLst>
                <a:ext uri="{FF2B5EF4-FFF2-40B4-BE49-F238E27FC236}">
                  <a16:creationId xmlns:a16="http://schemas.microsoft.com/office/drawing/2014/main" xmlns="" id="{F6939119-4A29-B045-8EB8-4ABEEB511644}"/>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1;p25">
              <a:extLst>
                <a:ext uri="{FF2B5EF4-FFF2-40B4-BE49-F238E27FC236}">
                  <a16:creationId xmlns:a16="http://schemas.microsoft.com/office/drawing/2014/main" xmlns="" id="{F4F70F76-A9E4-154A-9BF7-0155506E3B13}"/>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454;p25">
            <a:extLst>
              <a:ext uri="{FF2B5EF4-FFF2-40B4-BE49-F238E27FC236}">
                <a16:creationId xmlns:a16="http://schemas.microsoft.com/office/drawing/2014/main" xmlns="" id="{EF8B03EA-86A4-7447-9619-103A1DAE0F45}"/>
              </a:ext>
            </a:extLst>
          </p:cNvPr>
          <p:cNvGrpSpPr/>
          <p:nvPr/>
        </p:nvGrpSpPr>
        <p:grpSpPr>
          <a:xfrm>
            <a:off x="7396236" y="2981094"/>
            <a:ext cx="199001" cy="2139769"/>
            <a:chOff x="8008096" y="2108910"/>
            <a:chExt cx="199001" cy="2139769"/>
          </a:xfrm>
        </p:grpSpPr>
        <p:sp>
          <p:nvSpPr>
            <p:cNvPr id="99" name="Google Shape;455;p25">
              <a:extLst>
                <a:ext uri="{FF2B5EF4-FFF2-40B4-BE49-F238E27FC236}">
                  <a16:creationId xmlns:a16="http://schemas.microsoft.com/office/drawing/2014/main" xmlns="" id="{7DBC74C5-845C-734F-B0CC-C0FF0DFE28FF}"/>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p25">
              <a:extLst>
                <a:ext uri="{FF2B5EF4-FFF2-40B4-BE49-F238E27FC236}">
                  <a16:creationId xmlns:a16="http://schemas.microsoft.com/office/drawing/2014/main" xmlns="" id="{BF235FF1-AE87-9242-B201-8A4CA0A40DC6}"/>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5" name="Picture 64"/>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66" name="TextBox 65">
            <a:extLst>
              <a:ext uri="{FF2B5EF4-FFF2-40B4-BE49-F238E27FC236}">
                <a16:creationId xmlns:a16="http://schemas.microsoft.com/office/drawing/2014/main" xmlns="" id="{EBCE039F-8376-A144-A105-FEAB4F93AC6D}"/>
              </a:ext>
            </a:extLst>
          </p:cNvPr>
          <p:cNvSpPr txBox="1"/>
          <p:nvPr/>
        </p:nvSpPr>
        <p:spPr>
          <a:xfrm>
            <a:off x="-68283" y="157067"/>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Data-set Information</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867380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oogle Shape;1090;p38">
            <a:extLst>
              <a:ext uri="{FF2B5EF4-FFF2-40B4-BE49-F238E27FC236}">
                <a16:creationId xmlns:a16="http://schemas.microsoft.com/office/drawing/2014/main" xmlns="" id="{5AE40AAB-7221-E940-AD26-93C63FB6A776}"/>
              </a:ext>
            </a:extLst>
          </p:cNvPr>
          <p:cNvGrpSpPr/>
          <p:nvPr/>
        </p:nvGrpSpPr>
        <p:grpSpPr>
          <a:xfrm>
            <a:off x="1581092" y="330744"/>
            <a:ext cx="451935" cy="373500"/>
            <a:chOff x="1372725" y="1912500"/>
            <a:chExt cx="373500" cy="373500"/>
          </a:xfrm>
        </p:grpSpPr>
        <p:sp>
          <p:nvSpPr>
            <p:cNvPr id="51" name="Google Shape;1091;p38">
              <a:extLst>
                <a:ext uri="{FF2B5EF4-FFF2-40B4-BE49-F238E27FC236}">
                  <a16:creationId xmlns:a16="http://schemas.microsoft.com/office/drawing/2014/main" xmlns="" id="{CDAE472A-9230-1E4B-8DC5-82B6ECBA691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2;p38">
              <a:extLst>
                <a:ext uri="{FF2B5EF4-FFF2-40B4-BE49-F238E27FC236}">
                  <a16:creationId xmlns:a16="http://schemas.microsoft.com/office/drawing/2014/main" xmlns="" id="{A022F867-F2B4-8240-A9DF-2348F422B35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096;p38">
            <a:extLst>
              <a:ext uri="{FF2B5EF4-FFF2-40B4-BE49-F238E27FC236}">
                <a16:creationId xmlns:a16="http://schemas.microsoft.com/office/drawing/2014/main" xmlns="" id="{8C7A724C-39F0-C64D-A442-B0AC556D6212}"/>
              </a:ext>
            </a:extLst>
          </p:cNvPr>
          <p:cNvGrpSpPr/>
          <p:nvPr/>
        </p:nvGrpSpPr>
        <p:grpSpPr>
          <a:xfrm>
            <a:off x="858859" y="196973"/>
            <a:ext cx="373500" cy="373500"/>
            <a:chOff x="5557850" y="1912500"/>
            <a:chExt cx="373500" cy="373500"/>
          </a:xfrm>
        </p:grpSpPr>
        <p:sp>
          <p:nvSpPr>
            <p:cNvPr id="54" name="Google Shape;1097;p38">
              <a:extLst>
                <a:ext uri="{FF2B5EF4-FFF2-40B4-BE49-F238E27FC236}">
                  <a16:creationId xmlns:a16="http://schemas.microsoft.com/office/drawing/2014/main" xmlns="" id="{C576CC18-FD5E-0743-AE3B-C8C7C91B17D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8;p38">
              <a:extLst>
                <a:ext uri="{FF2B5EF4-FFF2-40B4-BE49-F238E27FC236}">
                  <a16:creationId xmlns:a16="http://schemas.microsoft.com/office/drawing/2014/main" xmlns="" id="{DDEC725C-409D-8546-9DF2-AD803E558CD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99;p38">
            <a:extLst>
              <a:ext uri="{FF2B5EF4-FFF2-40B4-BE49-F238E27FC236}">
                <a16:creationId xmlns:a16="http://schemas.microsoft.com/office/drawing/2014/main" xmlns="" id="{7323517B-01D1-4B49-8CF5-36F9CDF52904}"/>
              </a:ext>
            </a:extLst>
          </p:cNvPr>
          <p:cNvGrpSpPr/>
          <p:nvPr/>
        </p:nvGrpSpPr>
        <p:grpSpPr>
          <a:xfrm>
            <a:off x="8327633" y="418032"/>
            <a:ext cx="373500" cy="373500"/>
            <a:chOff x="7457825" y="1912500"/>
            <a:chExt cx="373500" cy="373500"/>
          </a:xfrm>
        </p:grpSpPr>
        <p:sp>
          <p:nvSpPr>
            <p:cNvPr id="57" name="Google Shape;1100;p38">
              <a:extLst>
                <a:ext uri="{FF2B5EF4-FFF2-40B4-BE49-F238E27FC236}">
                  <a16:creationId xmlns:a16="http://schemas.microsoft.com/office/drawing/2014/main" xmlns="" id="{FFD0EFFD-EC58-F64F-9DC7-6C8500CDD875}"/>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1;p38">
              <a:extLst>
                <a:ext uri="{FF2B5EF4-FFF2-40B4-BE49-F238E27FC236}">
                  <a16:creationId xmlns:a16="http://schemas.microsoft.com/office/drawing/2014/main" xmlns="" id="{11032A75-BF87-A249-9295-6C023C605D4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099;p38">
            <a:extLst>
              <a:ext uri="{FF2B5EF4-FFF2-40B4-BE49-F238E27FC236}">
                <a16:creationId xmlns:a16="http://schemas.microsoft.com/office/drawing/2014/main" xmlns="" id="{60F7E1DF-6000-BF48-9F8B-D98F9BC5E421}"/>
              </a:ext>
            </a:extLst>
          </p:cNvPr>
          <p:cNvGrpSpPr/>
          <p:nvPr/>
        </p:nvGrpSpPr>
        <p:grpSpPr>
          <a:xfrm>
            <a:off x="9010970" y="196973"/>
            <a:ext cx="373500" cy="373500"/>
            <a:chOff x="7457825" y="1912500"/>
            <a:chExt cx="373500" cy="373500"/>
          </a:xfrm>
        </p:grpSpPr>
        <p:sp>
          <p:nvSpPr>
            <p:cNvPr id="60" name="Google Shape;1100;p38">
              <a:extLst>
                <a:ext uri="{FF2B5EF4-FFF2-40B4-BE49-F238E27FC236}">
                  <a16:creationId xmlns:a16="http://schemas.microsoft.com/office/drawing/2014/main" xmlns="" id="{69940DA3-3AE4-2847-B217-32CAAC54F607}"/>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1;p38">
              <a:extLst>
                <a:ext uri="{FF2B5EF4-FFF2-40B4-BE49-F238E27FC236}">
                  <a16:creationId xmlns:a16="http://schemas.microsoft.com/office/drawing/2014/main" xmlns="" id="{70766B77-AC72-8A44-84DB-463ACDA75578}"/>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 name="TextBox 17">
            <a:extLst>
              <a:ext uri="{FF2B5EF4-FFF2-40B4-BE49-F238E27FC236}">
                <a16:creationId xmlns:a16="http://schemas.microsoft.com/office/drawing/2014/main" xmlns="" id="{EBCE039F-8376-A144-A105-FEAB4F93AC6D}"/>
              </a:ext>
            </a:extLst>
          </p:cNvPr>
          <p:cNvSpPr txBox="1"/>
          <p:nvPr/>
        </p:nvSpPr>
        <p:spPr>
          <a:xfrm>
            <a:off x="-766552" y="75969"/>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UNIVARIATE ANALYSIS</a:t>
            </a: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3814"/>
            <a:ext cx="12192000" cy="61441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56235"/>
            <a:ext cx="6109854" cy="267699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855" y="821186"/>
            <a:ext cx="5958505" cy="595850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584" y="3475654"/>
            <a:ext cx="2434361" cy="2268382"/>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7925" y="4464178"/>
            <a:ext cx="3488075" cy="2315513"/>
          </a:xfrm>
          <a:prstGeom prst="rect">
            <a:avLst/>
          </a:prstGeom>
        </p:spPr>
      </p:pic>
    </p:spTree>
    <p:extLst>
      <p:ext uri="{BB962C8B-B14F-4D97-AF65-F5344CB8AC3E}">
        <p14:creationId xmlns:p14="http://schemas.microsoft.com/office/powerpoint/2010/main" val="3609043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oogle Shape;1090;p38">
            <a:extLst>
              <a:ext uri="{FF2B5EF4-FFF2-40B4-BE49-F238E27FC236}">
                <a16:creationId xmlns:a16="http://schemas.microsoft.com/office/drawing/2014/main" xmlns="" id="{5AE40AAB-7221-E940-AD26-93C63FB6A776}"/>
              </a:ext>
            </a:extLst>
          </p:cNvPr>
          <p:cNvGrpSpPr/>
          <p:nvPr/>
        </p:nvGrpSpPr>
        <p:grpSpPr>
          <a:xfrm>
            <a:off x="1581092" y="330744"/>
            <a:ext cx="451935" cy="373500"/>
            <a:chOff x="1372725" y="1912500"/>
            <a:chExt cx="373500" cy="373500"/>
          </a:xfrm>
        </p:grpSpPr>
        <p:sp>
          <p:nvSpPr>
            <p:cNvPr id="51" name="Google Shape;1091;p38">
              <a:extLst>
                <a:ext uri="{FF2B5EF4-FFF2-40B4-BE49-F238E27FC236}">
                  <a16:creationId xmlns:a16="http://schemas.microsoft.com/office/drawing/2014/main" xmlns="" id="{CDAE472A-9230-1E4B-8DC5-82B6ECBA691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2;p38">
              <a:extLst>
                <a:ext uri="{FF2B5EF4-FFF2-40B4-BE49-F238E27FC236}">
                  <a16:creationId xmlns:a16="http://schemas.microsoft.com/office/drawing/2014/main" xmlns="" id="{A022F867-F2B4-8240-A9DF-2348F422B35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096;p38">
            <a:extLst>
              <a:ext uri="{FF2B5EF4-FFF2-40B4-BE49-F238E27FC236}">
                <a16:creationId xmlns:a16="http://schemas.microsoft.com/office/drawing/2014/main" xmlns="" id="{8C7A724C-39F0-C64D-A442-B0AC556D6212}"/>
              </a:ext>
            </a:extLst>
          </p:cNvPr>
          <p:cNvGrpSpPr/>
          <p:nvPr/>
        </p:nvGrpSpPr>
        <p:grpSpPr>
          <a:xfrm>
            <a:off x="858859" y="196973"/>
            <a:ext cx="373500" cy="373500"/>
            <a:chOff x="5557850" y="1912500"/>
            <a:chExt cx="373500" cy="373500"/>
          </a:xfrm>
        </p:grpSpPr>
        <p:sp>
          <p:nvSpPr>
            <p:cNvPr id="54" name="Google Shape;1097;p38">
              <a:extLst>
                <a:ext uri="{FF2B5EF4-FFF2-40B4-BE49-F238E27FC236}">
                  <a16:creationId xmlns:a16="http://schemas.microsoft.com/office/drawing/2014/main" xmlns="" id="{C576CC18-FD5E-0743-AE3B-C8C7C91B17D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8;p38">
              <a:extLst>
                <a:ext uri="{FF2B5EF4-FFF2-40B4-BE49-F238E27FC236}">
                  <a16:creationId xmlns:a16="http://schemas.microsoft.com/office/drawing/2014/main" xmlns="" id="{DDEC725C-409D-8546-9DF2-AD803E558CD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99;p38">
            <a:extLst>
              <a:ext uri="{FF2B5EF4-FFF2-40B4-BE49-F238E27FC236}">
                <a16:creationId xmlns:a16="http://schemas.microsoft.com/office/drawing/2014/main" xmlns="" id="{7323517B-01D1-4B49-8CF5-36F9CDF52904}"/>
              </a:ext>
            </a:extLst>
          </p:cNvPr>
          <p:cNvGrpSpPr/>
          <p:nvPr/>
        </p:nvGrpSpPr>
        <p:grpSpPr>
          <a:xfrm>
            <a:off x="8327633" y="418032"/>
            <a:ext cx="373500" cy="373500"/>
            <a:chOff x="7457825" y="1912500"/>
            <a:chExt cx="373500" cy="373500"/>
          </a:xfrm>
        </p:grpSpPr>
        <p:sp>
          <p:nvSpPr>
            <p:cNvPr id="57" name="Google Shape;1100;p38">
              <a:extLst>
                <a:ext uri="{FF2B5EF4-FFF2-40B4-BE49-F238E27FC236}">
                  <a16:creationId xmlns:a16="http://schemas.microsoft.com/office/drawing/2014/main" xmlns="" id="{FFD0EFFD-EC58-F64F-9DC7-6C8500CDD875}"/>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1;p38">
              <a:extLst>
                <a:ext uri="{FF2B5EF4-FFF2-40B4-BE49-F238E27FC236}">
                  <a16:creationId xmlns:a16="http://schemas.microsoft.com/office/drawing/2014/main" xmlns="" id="{11032A75-BF87-A249-9295-6C023C605D4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099;p38">
            <a:extLst>
              <a:ext uri="{FF2B5EF4-FFF2-40B4-BE49-F238E27FC236}">
                <a16:creationId xmlns:a16="http://schemas.microsoft.com/office/drawing/2014/main" xmlns="" id="{60F7E1DF-6000-BF48-9F8B-D98F9BC5E421}"/>
              </a:ext>
            </a:extLst>
          </p:cNvPr>
          <p:cNvGrpSpPr/>
          <p:nvPr/>
        </p:nvGrpSpPr>
        <p:grpSpPr>
          <a:xfrm>
            <a:off x="9010970" y="196973"/>
            <a:ext cx="373500" cy="373500"/>
            <a:chOff x="7457825" y="1912500"/>
            <a:chExt cx="373500" cy="373500"/>
          </a:xfrm>
        </p:grpSpPr>
        <p:sp>
          <p:nvSpPr>
            <p:cNvPr id="60" name="Google Shape;1100;p38">
              <a:extLst>
                <a:ext uri="{FF2B5EF4-FFF2-40B4-BE49-F238E27FC236}">
                  <a16:creationId xmlns:a16="http://schemas.microsoft.com/office/drawing/2014/main" xmlns="" id="{69940DA3-3AE4-2847-B217-32CAAC54F607}"/>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1;p38">
              <a:extLst>
                <a:ext uri="{FF2B5EF4-FFF2-40B4-BE49-F238E27FC236}">
                  <a16:creationId xmlns:a16="http://schemas.microsoft.com/office/drawing/2014/main" xmlns="" id="{70766B77-AC72-8A44-84DB-463ACDA75578}"/>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 name="TextBox 17">
            <a:extLst>
              <a:ext uri="{FF2B5EF4-FFF2-40B4-BE49-F238E27FC236}">
                <a16:creationId xmlns:a16="http://schemas.microsoft.com/office/drawing/2014/main" xmlns="" id="{EBCE039F-8376-A144-A105-FEAB4F93AC6D}"/>
              </a:ext>
            </a:extLst>
          </p:cNvPr>
          <p:cNvSpPr txBox="1"/>
          <p:nvPr/>
        </p:nvSpPr>
        <p:spPr>
          <a:xfrm>
            <a:off x="-766552" y="75969"/>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BIVARIATE ANALYSIS</a:t>
            </a: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3814"/>
            <a:ext cx="12192000" cy="614418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66625" y="2269909"/>
            <a:ext cx="6123774" cy="305240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50" y="1338027"/>
            <a:ext cx="9035048" cy="4711585"/>
          </a:xfrm>
          <a:prstGeom prst="rect">
            <a:avLst/>
          </a:prstGeom>
        </p:spPr>
      </p:pic>
      <p:sp>
        <p:nvSpPr>
          <p:cNvPr id="23" name="TextBox 22">
            <a:extLst>
              <a:ext uri="{FF2B5EF4-FFF2-40B4-BE49-F238E27FC236}">
                <a16:creationId xmlns:a16="http://schemas.microsoft.com/office/drawing/2014/main" xmlns="" id="{98DA1956-912A-014E-B4C1-C3CCC6BF8331}"/>
              </a:ext>
            </a:extLst>
          </p:cNvPr>
          <p:cNvSpPr txBox="1"/>
          <p:nvPr/>
        </p:nvSpPr>
        <p:spPr>
          <a:xfrm>
            <a:off x="343061" y="877605"/>
            <a:ext cx="6687292" cy="461665"/>
          </a:xfrm>
          <a:prstGeom prst="rect">
            <a:avLst/>
          </a:prstGeom>
          <a:noFill/>
          <a:ln>
            <a:noFill/>
          </a:ln>
        </p:spPr>
        <p:txBody>
          <a:bodyPr wrap="square" rtlCol="0">
            <a:spAutoFit/>
          </a:bodyPr>
          <a:lstStyle/>
          <a:p>
            <a:r>
              <a:rPr lang="en-IN" sz="2400" dirty="0" err="1" smtClean="0">
                <a:solidFill>
                  <a:schemeClr val="bg1"/>
                </a:solidFill>
              </a:rPr>
              <a:t>Length_Employed</a:t>
            </a:r>
            <a:r>
              <a:rPr lang="en-IN" sz="2400" dirty="0" smtClean="0">
                <a:solidFill>
                  <a:schemeClr val="bg1"/>
                </a:solidFill>
              </a:rPr>
              <a:t> </a:t>
            </a:r>
            <a:r>
              <a:rPr lang="en-IN" sz="2400" dirty="0" err="1" smtClean="0">
                <a:solidFill>
                  <a:schemeClr val="bg1"/>
                </a:solidFill>
              </a:rPr>
              <a:t>vs</a:t>
            </a:r>
            <a:r>
              <a:rPr lang="en-IN" sz="2400" dirty="0">
                <a:solidFill>
                  <a:schemeClr val="bg1"/>
                </a:solidFill>
              </a:rPr>
              <a:t> </a:t>
            </a:r>
            <a:r>
              <a:rPr lang="en-IN" sz="2400" dirty="0" err="1">
                <a:solidFill>
                  <a:schemeClr val="bg1"/>
                </a:solidFill>
              </a:rPr>
              <a:t>Purpose_Of_Loan</a:t>
            </a:r>
            <a:r>
              <a:rPr lang="en-IN" sz="2400" dirty="0" smtClean="0">
                <a:solidFill>
                  <a:schemeClr val="bg1"/>
                </a:solidFill>
                <a:effectLst/>
              </a:rPr>
              <a:t> </a:t>
            </a:r>
            <a:endParaRPr lang="en-US" sz="2400" dirty="0">
              <a:solidFill>
                <a:schemeClr val="bg1"/>
              </a:solidFill>
            </a:endParaRPr>
          </a:p>
        </p:txBody>
      </p:sp>
      <p:sp>
        <p:nvSpPr>
          <p:cNvPr id="24" name="TextBox 23">
            <a:extLst>
              <a:ext uri="{FF2B5EF4-FFF2-40B4-BE49-F238E27FC236}">
                <a16:creationId xmlns:a16="http://schemas.microsoft.com/office/drawing/2014/main" xmlns="" id="{98DA1956-912A-014E-B4C1-C3CCC6BF8331}"/>
              </a:ext>
            </a:extLst>
          </p:cNvPr>
          <p:cNvSpPr txBox="1"/>
          <p:nvPr/>
        </p:nvSpPr>
        <p:spPr>
          <a:xfrm>
            <a:off x="4701181" y="6470560"/>
            <a:ext cx="4328770" cy="369332"/>
          </a:xfrm>
          <a:prstGeom prst="rect">
            <a:avLst/>
          </a:prstGeom>
          <a:noFill/>
          <a:ln>
            <a:noFill/>
          </a:ln>
        </p:spPr>
        <p:txBody>
          <a:bodyPr wrap="square" rtlCol="0">
            <a:spAutoFit/>
          </a:bodyPr>
          <a:lstStyle/>
          <a:p>
            <a:r>
              <a:rPr lang="en-IN" dirty="0" err="1" smtClean="0">
                <a:solidFill>
                  <a:schemeClr val="bg1"/>
                </a:solidFill>
              </a:rPr>
              <a:t>Total_Accounts</a:t>
            </a:r>
            <a:r>
              <a:rPr lang="en-IN" dirty="0" smtClean="0">
                <a:solidFill>
                  <a:schemeClr val="bg1"/>
                </a:solidFill>
              </a:rPr>
              <a:t> </a:t>
            </a:r>
            <a:r>
              <a:rPr lang="en-IN" dirty="0" err="1" smtClean="0">
                <a:solidFill>
                  <a:schemeClr val="bg1"/>
                </a:solidFill>
              </a:rPr>
              <a:t>vs</a:t>
            </a:r>
            <a:r>
              <a:rPr lang="en-IN" dirty="0" smtClean="0">
                <a:solidFill>
                  <a:schemeClr val="bg1"/>
                </a:solidFill>
              </a:rPr>
              <a:t> </a:t>
            </a:r>
            <a:r>
              <a:rPr lang="en-IN" dirty="0" err="1" smtClean="0">
                <a:solidFill>
                  <a:schemeClr val="bg1"/>
                </a:solidFill>
              </a:rPr>
              <a:t>Number_open_Accounts</a:t>
            </a:r>
            <a:r>
              <a:rPr lang="en-IN" dirty="0" smtClean="0">
                <a:solidFill>
                  <a:schemeClr val="bg1"/>
                </a:solidFill>
                <a:effectLst/>
              </a:rPr>
              <a:t> </a:t>
            </a:r>
            <a:endParaRPr lang="en-US" dirty="0">
              <a:solidFill>
                <a:schemeClr val="bg1"/>
              </a:solidFill>
            </a:endParaRPr>
          </a:p>
        </p:txBody>
      </p:sp>
      <p:cxnSp>
        <p:nvCxnSpPr>
          <p:cNvPr id="10" name="Straight Arrow Connector 9"/>
          <p:cNvCxnSpPr/>
          <p:nvPr/>
        </p:nvCxnSpPr>
        <p:spPr>
          <a:xfrm>
            <a:off x="8911376" y="6666066"/>
            <a:ext cx="3818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968575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 id="{01FCF685-4716-4843-AE6C-BC5E885DFC57}" vid="{4F66F34D-A004-044C-BE72-2B05FC217EF3}"/>
    </a:ext>
  </a:extLst>
</a:theme>
</file>

<file path=docProps/app.xml><?xml version="1.0" encoding="utf-8"?>
<Properties xmlns="http://schemas.openxmlformats.org/officeDocument/2006/extended-properties" xmlns:vt="http://schemas.openxmlformats.org/officeDocument/2006/docPropsVTypes">
  <Template/>
  <TotalTime>2396</TotalTime>
  <Words>966</Words>
  <Application>Microsoft Office PowerPoint</Application>
  <PresentationFormat>Widescreen</PresentationFormat>
  <Paragraphs>231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American Typewriter</vt:lpstr>
      <vt:lpstr>Apple Chancery</vt:lpstr>
      <vt:lpstr>Arial</vt:lpstr>
      <vt:lpstr>Calibri</vt:lpstr>
      <vt:lpstr>Calibri Light</vt:lpstr>
      <vt:lpstr>Franklin Gothic Book</vt:lpstr>
      <vt:lpstr>Times New Roman</vt:lpstr>
      <vt:lpstr>,,</vt:lpstr>
      <vt:lpstr>PowerPoint Presentation</vt:lpstr>
      <vt:lpstr>InTRODUCTION</vt:lpstr>
      <vt:lpstr>PROBLEM DEFINITION</vt:lpstr>
      <vt:lpstr>TECHNOLOGY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of Null Value imputed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 model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saxena</dc:creator>
  <cp:lastModifiedBy>Microsoft account</cp:lastModifiedBy>
  <cp:revision>119</cp:revision>
  <dcterms:created xsi:type="dcterms:W3CDTF">2020-07-27T10:15:15Z</dcterms:created>
  <dcterms:modified xsi:type="dcterms:W3CDTF">2023-03-20T05:59:49Z</dcterms:modified>
</cp:coreProperties>
</file>