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7" d="100"/>
          <a:sy n="67" d="100"/>
        </p:scale>
        <p:origin x="126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Ans – </a:t>
            </a:r>
            <a:r>
              <a:rPr lang="en-US" sz="2400" dirty="0"/>
              <a:t>Solved in .</a:t>
            </a:r>
            <a:r>
              <a:rPr lang="en-US" sz="2400" dirty="0" err="1"/>
              <a:t>ipython</a:t>
            </a:r>
            <a:r>
              <a:rPr lang="en-US" sz="2400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>
              <a:buNone/>
            </a:pPr>
            <a:r>
              <a:rPr lang="en-US" sz="3200" b="1" dirty="0"/>
              <a:t>Ans – </a:t>
            </a:r>
            <a:r>
              <a:rPr lang="en-US" sz="3200" dirty="0"/>
              <a:t>Solved in .</a:t>
            </a:r>
            <a:r>
              <a:rPr lang="en-US" sz="3200" dirty="0" err="1"/>
              <a:t>ipython</a:t>
            </a:r>
            <a:r>
              <a:rPr lang="en-US" sz="3200" dirty="0"/>
              <a:t> notebook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943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Ans – </a:t>
            </a:r>
            <a:r>
              <a:rPr lang="en-US" sz="2000" dirty="0"/>
              <a:t>Solved in .</a:t>
            </a:r>
            <a:r>
              <a:rPr lang="en-US" sz="2000" dirty="0" err="1"/>
              <a:t>ipython</a:t>
            </a:r>
            <a:r>
              <a:rPr lang="en-US" sz="2000" dirty="0"/>
              <a:t> notebook</a:t>
            </a:r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611812"/>
            <a:ext cx="3267075" cy="56197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340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prafullahirrao26@gmail.com</cp:lastModifiedBy>
  <cp:revision>4</cp:revision>
  <dcterms:created xsi:type="dcterms:W3CDTF">2015-11-14T12:07:48Z</dcterms:created>
  <dcterms:modified xsi:type="dcterms:W3CDTF">2023-12-02T13:45:19Z</dcterms:modified>
</cp:coreProperties>
</file>